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18" r:id="rId3"/>
    <p:sldId id="258" r:id="rId4"/>
    <p:sldId id="317" r:id="rId5"/>
    <p:sldId id="31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A955C32-9751-4E92-A5A3-F961CFD91C29}">
  <a:tblStyle styleId="{5A955C32-9751-4E92-A5A3-F961CFD91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5604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8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3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999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‹Nº›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5403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Tarea</a:t>
            </a:r>
            <a:r>
              <a:rPr lang="en-GB" dirty="0"/>
              <a:t> UF1.2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1807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/>
              <a:t>Enunciados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793200"/>
            <a:ext cx="8520600" cy="37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Crea un proyecto java en eclipse que se llame TuNombre_Tarea_UF1_2. </a:t>
            </a:r>
          </a:p>
          <a:p>
            <a:pPr lvl="0">
              <a:spcAft>
                <a:spcPts val="12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1. Crea una clase </a:t>
            </a:r>
            <a:r>
              <a:rPr lang="es-ES" sz="2000" dirty="0" err="1">
                <a:solidFill>
                  <a:schemeClr val="dk1"/>
                </a:solidFill>
              </a:rPr>
              <a:t>CrearProductosXML</a:t>
            </a:r>
            <a:r>
              <a:rPr lang="es-ES" sz="2000" dirty="0">
                <a:solidFill>
                  <a:schemeClr val="dk1"/>
                </a:solidFill>
              </a:rPr>
              <a:t>, que a partir de los datos obtenidos de productos.dat (Tarea UF1.1) y utilizando </a:t>
            </a:r>
            <a:r>
              <a:rPr lang="es-ES" sz="2000" dirty="0" err="1">
                <a:solidFill>
                  <a:schemeClr val="dk1"/>
                </a:solidFill>
              </a:rPr>
              <a:t>XStream</a:t>
            </a:r>
            <a:r>
              <a:rPr lang="es-ES" sz="2000" dirty="0">
                <a:solidFill>
                  <a:schemeClr val="dk1"/>
                </a:solidFill>
              </a:rPr>
              <a:t>, genera un archivo productos.xml en la misma ruta. Ayúdate de una clase </a:t>
            </a:r>
            <a:r>
              <a:rPr lang="es-ES" sz="2000" dirty="0" err="1">
                <a:solidFill>
                  <a:schemeClr val="dk1"/>
                </a:solidFill>
              </a:rPr>
              <a:t>ListaProductos</a:t>
            </a:r>
            <a:r>
              <a:rPr lang="es-ES" sz="2000" dirty="0">
                <a:solidFill>
                  <a:schemeClr val="dk1"/>
                </a:solidFill>
              </a:rPr>
              <a:t> que utiliza la clase Producto y que creará la lista de objetos Producto que se pasarán al fichero XML. El fichero productos.xml debe tener el siguiente aspecto: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3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1807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/>
              <a:t>Enunciados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753449"/>
            <a:ext cx="8520600" cy="403120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ListaProductos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  &lt;Producto&gt;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    &lt;id&gt;10&lt;/id&gt;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   &lt;nombre&gt;Tornillo&lt;/nombre&gt;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   &lt;medidas&gt;15x3mm&lt;/medidas&gt;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   &lt;precio&gt;0.15&lt;/precio&gt;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  &lt;/Producto&gt;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  &lt;Producto&gt;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   &lt;id&gt;… 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endParaRPr lang="es-ES" sz="2000" dirty="0">
              <a:solidFill>
                <a:schemeClr val="dk1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2. Crea una clase </a:t>
            </a:r>
            <a:r>
              <a:rPr lang="es-ES" sz="2000" dirty="0" err="1">
                <a:solidFill>
                  <a:schemeClr val="dk1"/>
                </a:solidFill>
              </a:rPr>
              <a:t>MostrarProductosXML</a:t>
            </a:r>
            <a:r>
              <a:rPr lang="es-ES" sz="2000" dirty="0">
                <a:solidFill>
                  <a:schemeClr val="dk1"/>
                </a:solidFill>
              </a:rPr>
              <a:t>, que muestre por pantalla los datos que contiene producto.xml utilizando DOM.</a:t>
            </a: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1807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/>
              <a:t>Enunciados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893134"/>
            <a:ext cx="8520600" cy="383126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 sz="2000" dirty="0">
                <a:solidFill>
                  <a:schemeClr val="tx1"/>
                </a:solidFill>
              </a:rPr>
              <a:t>3. Crea una clase java que escriba el contenido de ‘asignaturas.dat’ (Tarea UF1.1) en ‘asignaturas.xml’ mediante DOM y lo muestre por pantalla mediante </a:t>
            </a:r>
            <a:r>
              <a:rPr lang="es-ES" sz="2000" dirty="0" err="1">
                <a:solidFill>
                  <a:schemeClr val="tx1"/>
                </a:solidFill>
              </a:rPr>
              <a:t>XStream</a:t>
            </a:r>
            <a:r>
              <a:rPr lang="es-ES" sz="2000" dirty="0">
                <a:solidFill>
                  <a:schemeClr val="tx1"/>
                </a:solidFill>
              </a:rPr>
              <a:t>.  </a:t>
            </a:r>
          </a:p>
          <a:p>
            <a:pPr>
              <a:buNone/>
            </a:pPr>
            <a:r>
              <a:rPr lang="es-ES" sz="2000" dirty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s-ES" sz="2000" dirty="0">
                <a:solidFill>
                  <a:schemeClr val="tx1"/>
                </a:solidFill>
              </a:rPr>
              <a:t>4. Crea una clase java que escriba el contenido de ‘asignaturas.dat’ en ‘asignaturas.xml’ mediante </a:t>
            </a:r>
            <a:r>
              <a:rPr lang="es-ES" sz="2000" dirty="0" err="1">
                <a:solidFill>
                  <a:schemeClr val="tx1"/>
                </a:solidFill>
              </a:rPr>
              <a:t>XStream</a:t>
            </a:r>
            <a:r>
              <a:rPr lang="es-ES" sz="2000" dirty="0">
                <a:solidFill>
                  <a:schemeClr val="tx1"/>
                </a:solidFill>
              </a:rPr>
              <a:t> y lo muestre por pantalla mediante SAX. </a:t>
            </a: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0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75" y="848800"/>
            <a:ext cx="4820649" cy="34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234</Words>
  <Application>Microsoft Office PowerPoint</Application>
  <PresentationFormat>Presentación en pantalla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Consolas</vt:lpstr>
      <vt:lpstr>Simple Light</vt:lpstr>
      <vt:lpstr>Tarea UF1.2</vt:lpstr>
      <vt:lpstr>Enunciados</vt:lpstr>
      <vt:lpstr>Enunciados</vt:lpstr>
      <vt:lpstr>Enunciados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UF1.1 Manejo de Ficheros de texto y binarios</dc:title>
  <dc:creator>MARIA PILAR MARTIN GOMEZ</dc:creator>
  <cp:lastModifiedBy>Maria Pilar Martin Gomez</cp:lastModifiedBy>
  <cp:revision>23</cp:revision>
  <dcterms:modified xsi:type="dcterms:W3CDTF">2017-09-24T07:07:41Z</dcterms:modified>
</cp:coreProperties>
</file>