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F51A9-EAE8-F60A-6763-CFF4249C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72EE7-0BE0-4D65-0FB0-21F191A1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2E490-5695-78B9-FBC4-E6A9DCF6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371BF-F500-3C96-6A95-51A18F12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9C698-85C1-477C-9D78-9273A5D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7CDD-1AFA-7493-D956-34F5C957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7A5671-D465-9639-F1CC-B220205D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E85F1-722B-2F2F-9895-37192F74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D45EF-0BE8-7C33-B7CD-B9D19D9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9A146-DE92-D9A8-3147-D95A171C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8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C1541-F426-2578-35C5-543B77A9E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39199-EC03-6B2F-90F1-85DA3E14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C03D5-C5B8-87C7-AF42-56001DD0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B94E3-34F8-FA86-3511-2FBEDA0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5F41A-9D09-626C-7CBC-6EE33A5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8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4362E-73BE-2CF9-09CC-D8BE39D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82D8B-DE3D-E257-E421-17D40BFF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30F34-13DB-9291-2192-6252D72A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2723A-C7C0-F7F7-4340-A0010B5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6CD41-0F40-E89C-DA70-D9E74D45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76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15EE-EC64-D2F7-CFC7-F5E336A5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6643DA-FFB6-7348-D5AE-6F672383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A1731-4588-48F9-F542-DA7DDE42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1D81E-08DA-0AC6-A35B-88ED0180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EE481-F268-EE50-BB6F-682CDFF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6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57B65-704A-A177-21CF-31F3AF4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AD42E-EB37-C0D8-E648-FAF34938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05AA9-BE9D-61AE-7B53-20444EBA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2E387-AF7B-0928-5ED9-70292C68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B95DB-6253-F6FC-ECB0-7DE6DB0A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4BC159-734E-59DD-071F-58687F86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5BFE-6C4F-B583-EB84-1AF3DF25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D1A25-60D3-BC15-12B1-7DADDCBA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295D7-30EB-39EF-3E77-50E7CD78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617916-3E80-A5CF-AB93-48B5B754C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DEE3DF-33E0-FC34-B986-C3860824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438179-A943-8DAD-EB7A-B8955124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5BD761-A2F3-A0E6-FE79-94144D8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1A61C1-0266-99BA-7FEB-98D73327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6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0CE03-7242-172E-FC90-C9F7C6E7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23D785-5038-3862-1221-CD3C6E91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9504F8-A55C-CF27-1B30-BB140B6D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0DFCA1-0E1C-127D-1ECA-E5C82CF3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4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707CC4-CE71-ACD8-74A0-0B3EDAB6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70B519-18F1-AAED-7702-8C846314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121E26-3542-3FBF-AA0E-42E57BD2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6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0A47-7C35-EDD4-7630-8583741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47222-A08E-0209-31A8-1543AEC8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2B4E7-6539-87F7-3DDC-604EFF27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D86A0-63D8-34C7-74C7-5A0FCBDC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B4958-0077-0AED-886D-0AF08435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4093CA-7139-BBE3-3068-AE8B199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49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329A-D4D8-DBE3-58E0-B8170EF6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5A38AD-B0C0-2BB8-DA10-BD7C6511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94230E-CEDC-A100-9A23-DEBD9D94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19002-8F3C-EA90-B9F9-5E2A2DC3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C23F3-001B-982E-23ED-3E764FD7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B1B6-2EFA-7AF0-8F71-536E5643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7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90A288-97AD-0A12-A257-F4C648B1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83A12-5A8F-CF73-6F39-5DAEBC11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A27C3-9A2D-10A4-C789-6F946E48B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A649-E28D-4E42-BD98-6E55789C60C2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611AF-135D-B6A3-3585-4771B243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B2A60-2CB4-766D-9888-33EBCFC9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9E0A-ACD7-4128-BBD5-08338D52B6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2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491542-8E9D-8D59-1264-27A49AF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90575"/>
            <a:ext cx="9975664" cy="4037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79465A-94D9-A304-1B70-BCCB4271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566" y="790575"/>
            <a:ext cx="2144685" cy="1419226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E0A30936-59DB-A56D-6632-6CA8FA0E736C}"/>
              </a:ext>
            </a:extLst>
          </p:cNvPr>
          <p:cNvGrpSpPr/>
          <p:nvPr/>
        </p:nvGrpSpPr>
        <p:grpSpPr>
          <a:xfrm>
            <a:off x="1247775" y="5105103"/>
            <a:ext cx="5176837" cy="1104900"/>
            <a:chOff x="1619250" y="4981278"/>
            <a:chExt cx="5176837" cy="11049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E1232B2-9C78-C740-5764-78EB7E1A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250" y="4981278"/>
              <a:ext cx="985837" cy="11049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2A57813-4FD0-849F-5C98-FBC03E2AF49E}"/>
                </a:ext>
              </a:extLst>
            </p:cNvPr>
            <p:cNvSpPr txBox="1"/>
            <p:nvPr/>
          </p:nvSpPr>
          <p:spPr>
            <a:xfrm>
              <a:off x="1619250" y="5072063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Manchester </a:t>
              </a:r>
              <a:r>
                <a:rPr lang="es-ES" b="1" dirty="0" err="1"/>
                <a:t>United</a:t>
              </a:r>
              <a:r>
                <a:rPr lang="es-ES" b="1" dirty="0"/>
                <a:t> has </a:t>
              </a:r>
              <a:r>
                <a:rPr lang="es-ES" b="1" dirty="0" err="1"/>
                <a:t>been</a:t>
              </a:r>
              <a:r>
                <a:rPr lang="es-ES" b="1" dirty="0"/>
                <a:t> </a:t>
              </a:r>
              <a:r>
                <a:rPr lang="es-ES" b="1" dirty="0" err="1"/>
                <a:t>the</a:t>
              </a:r>
              <a:r>
                <a:rPr lang="es-ES" b="1" dirty="0"/>
                <a:t> </a:t>
              </a:r>
              <a:r>
                <a:rPr lang="es-ES" b="1" dirty="0" err="1"/>
                <a:t>team</a:t>
              </a:r>
              <a:r>
                <a:rPr lang="es-ES" b="1" dirty="0"/>
                <a:t> </a:t>
              </a:r>
              <a:r>
                <a:rPr lang="es-ES" b="1" dirty="0" err="1"/>
                <a:t>that</a:t>
              </a:r>
              <a:r>
                <a:rPr lang="es-ES" b="1" dirty="0"/>
                <a:t> has won </a:t>
              </a:r>
              <a:r>
                <a:rPr lang="es-ES" b="1" dirty="0" err="1"/>
                <a:t>most</a:t>
              </a:r>
              <a:r>
                <a:rPr lang="es-ES" b="1" dirty="0"/>
                <a:t> </a:t>
              </a:r>
              <a:r>
                <a:rPr lang="es-ES" b="1" dirty="0" err="1"/>
                <a:t>titles</a:t>
              </a:r>
              <a:r>
                <a:rPr lang="es-ES" b="1" dirty="0"/>
                <a:t>, a total </a:t>
              </a:r>
              <a:r>
                <a:rPr lang="es-ES" b="1" dirty="0" err="1"/>
                <a:t>of</a:t>
              </a:r>
              <a:r>
                <a:rPr lang="es-ES" b="1" dirty="0"/>
                <a:t> 7 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7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5BA83D9-9A00-D324-0FED-98E67299345F}"/>
              </a:ext>
            </a:extLst>
          </p:cNvPr>
          <p:cNvGrpSpPr/>
          <p:nvPr/>
        </p:nvGrpSpPr>
        <p:grpSpPr>
          <a:xfrm>
            <a:off x="1228725" y="5262860"/>
            <a:ext cx="6543675" cy="923330"/>
            <a:chOff x="1295400" y="4434185"/>
            <a:chExt cx="6543675" cy="92333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41706FC-9A69-463E-ABFC-2D480781DB8D}"/>
                </a:ext>
              </a:extLst>
            </p:cNvPr>
            <p:cNvSpPr txBox="1"/>
            <p:nvPr/>
          </p:nvSpPr>
          <p:spPr>
            <a:xfrm>
              <a:off x="1295400" y="457268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b="1" dirty="0"/>
                <a:t>Arsenal </a:t>
              </a:r>
              <a:r>
                <a:rPr lang="es-CO" b="1" dirty="0" err="1"/>
                <a:t>is</a:t>
              </a:r>
              <a:r>
                <a:rPr lang="es-CO" b="1" dirty="0"/>
                <a:t> </a:t>
              </a:r>
              <a:r>
                <a:rPr lang="es-CO" b="1" dirty="0" err="1"/>
                <a:t>the</a:t>
              </a:r>
              <a:r>
                <a:rPr lang="es-CO" b="1" dirty="0"/>
                <a:t> </a:t>
              </a:r>
              <a:r>
                <a:rPr lang="es-CO" b="1" dirty="0" err="1"/>
                <a:t>team</a:t>
              </a:r>
              <a:r>
                <a:rPr lang="es-CO" b="1" dirty="0"/>
                <a:t> </a:t>
              </a:r>
              <a:r>
                <a:rPr lang="es-CO" b="1" dirty="0" err="1"/>
                <a:t>that</a:t>
              </a:r>
              <a:r>
                <a:rPr lang="es-CO" b="1" dirty="0"/>
                <a:t> has </a:t>
              </a:r>
              <a:r>
                <a:rPr lang="es-CO" b="1" dirty="0" err="1"/>
                <a:t>qualified</a:t>
              </a:r>
              <a:r>
                <a:rPr lang="es-CO" b="1" dirty="0"/>
                <a:t> </a:t>
              </a:r>
              <a:r>
                <a:rPr lang="es-CO" b="1" dirty="0" err="1"/>
                <a:t>for</a:t>
              </a:r>
              <a:r>
                <a:rPr lang="es-CO" b="1" dirty="0"/>
                <a:t> </a:t>
              </a:r>
              <a:r>
                <a:rPr lang="es-CO" b="1" dirty="0" err="1"/>
                <a:t>international</a:t>
              </a:r>
              <a:r>
                <a:rPr lang="es-CO" b="1" dirty="0"/>
                <a:t> </a:t>
              </a:r>
              <a:r>
                <a:rPr lang="es-CO" b="1" dirty="0" err="1"/>
                <a:t>competitions</a:t>
              </a:r>
              <a:r>
                <a:rPr lang="es-CO" b="1" dirty="0"/>
                <a:t> </a:t>
              </a:r>
              <a:r>
                <a:rPr lang="es-CO" b="1" dirty="0" err="1"/>
                <a:t>the</a:t>
              </a:r>
              <a:r>
                <a:rPr lang="es-CO" b="1" dirty="0"/>
                <a:t> </a:t>
              </a:r>
              <a:r>
                <a:rPr lang="es-CO" b="1" dirty="0" err="1"/>
                <a:t>most</a:t>
              </a:r>
              <a:r>
                <a:rPr lang="es-CO" b="1" dirty="0"/>
                <a:t> times, a total </a:t>
              </a:r>
              <a:r>
                <a:rPr lang="es-CO" b="1" dirty="0" err="1"/>
                <a:t>of</a:t>
              </a:r>
              <a:r>
                <a:rPr lang="es-CO" b="1" dirty="0"/>
                <a:t> 19 times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27F4BFE-99A4-2C67-CF50-A03B9BA79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4434185"/>
              <a:ext cx="1133475" cy="92333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A2E36-A7BE-7EBC-A57A-FE2B23DD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00410"/>
            <a:ext cx="10477500" cy="3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EE30B1-2D5E-8BD7-54C6-2ECBC731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466849"/>
            <a:ext cx="2495550" cy="1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C140A8C-6779-CEE3-871D-4FF255FA0114}"/>
              </a:ext>
            </a:extLst>
          </p:cNvPr>
          <p:cNvGrpSpPr/>
          <p:nvPr/>
        </p:nvGrpSpPr>
        <p:grpSpPr>
          <a:xfrm>
            <a:off x="374649" y="1200151"/>
            <a:ext cx="11177616" cy="3158944"/>
            <a:chOff x="374649" y="1733551"/>
            <a:chExt cx="11177616" cy="315894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1AC14E0-359D-380E-3F2B-B810807B8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649" y="1733551"/>
              <a:ext cx="11177616" cy="3158944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47C4544-F0FE-518B-AF22-5C565047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876" y="2320745"/>
              <a:ext cx="533400" cy="62248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55AFBBF-A81D-D78A-6A70-2DA7620FA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7876" y="3117760"/>
              <a:ext cx="533400" cy="62248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2DB0EE0-237F-B880-3945-6CC0CEFB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876" y="3955826"/>
              <a:ext cx="533400" cy="62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645B171-4674-4366-86B3-4BE3D8A2DBE7}"/>
              </a:ext>
            </a:extLst>
          </p:cNvPr>
          <p:cNvSpPr txBox="1"/>
          <p:nvPr/>
        </p:nvSpPr>
        <p:spPr>
          <a:xfrm>
            <a:off x="3521881" y="381000"/>
            <a:ext cx="440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Most</a:t>
            </a:r>
            <a:r>
              <a:rPr lang="es-ES" sz="3200" dirty="0"/>
              <a:t> </a:t>
            </a:r>
            <a:r>
              <a:rPr lang="es-ES" sz="3200" dirty="0" err="1"/>
              <a:t>Losers</a:t>
            </a:r>
            <a:endParaRPr lang="es-CO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8E666E-E509-EFD1-F754-6E415E9B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216" y="5060483"/>
            <a:ext cx="2144685" cy="14192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0058D61-4884-1C3A-89E9-6558AB32257A}"/>
              </a:ext>
            </a:extLst>
          </p:cNvPr>
          <p:cNvSpPr txBox="1"/>
          <p:nvPr/>
        </p:nvSpPr>
        <p:spPr>
          <a:xfrm>
            <a:off x="374649" y="4800600"/>
            <a:ext cx="8235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Derby County has </a:t>
            </a:r>
            <a:r>
              <a:rPr lang="es-ES" sz="2000" b="1" dirty="0" err="1"/>
              <a:t>been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team</a:t>
            </a:r>
            <a:r>
              <a:rPr lang="es-ES" sz="2000" b="1" dirty="0"/>
              <a:t> </a:t>
            </a:r>
            <a:r>
              <a:rPr lang="es-ES" sz="2000" b="1" dirty="0" err="1"/>
              <a:t>than</a:t>
            </a:r>
            <a:r>
              <a:rPr lang="es-ES" sz="2000" b="1" dirty="0"/>
              <a:t> has won </a:t>
            </a:r>
            <a:r>
              <a:rPr lang="es-ES" sz="2000" b="1" dirty="0" err="1"/>
              <a:t>fewest</a:t>
            </a:r>
            <a:r>
              <a:rPr lang="es-ES" sz="2000" b="1" dirty="0"/>
              <a:t> </a:t>
            </a:r>
            <a:r>
              <a:rPr lang="es-ES" sz="2000" b="1" dirty="0" err="1"/>
              <a:t>games</a:t>
            </a:r>
            <a:r>
              <a:rPr lang="es-ES" sz="2000" b="1" dirty="0"/>
              <a:t>, a total </a:t>
            </a:r>
            <a:r>
              <a:rPr lang="es-ES" sz="2000" b="1" dirty="0" err="1"/>
              <a:t>of</a:t>
            </a:r>
            <a:r>
              <a:rPr lang="es-ES" sz="2000" b="1" dirty="0"/>
              <a:t> 1, in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season</a:t>
            </a:r>
            <a:r>
              <a:rPr lang="es-ES" sz="2000" b="1" dirty="0"/>
              <a:t> 2007-08, </a:t>
            </a:r>
            <a:r>
              <a:rPr lang="es-ES" sz="2000" b="1" dirty="0" err="1"/>
              <a:t>also</a:t>
            </a:r>
            <a:r>
              <a:rPr lang="es-ES" sz="2000" b="1" dirty="0"/>
              <a:t> </a:t>
            </a:r>
            <a:r>
              <a:rPr lang="es-ES" sz="2000" b="1" dirty="0" err="1"/>
              <a:t>it’s</a:t>
            </a:r>
            <a:r>
              <a:rPr lang="es-ES" sz="2000" b="1" dirty="0"/>
              <a:t> </a:t>
            </a:r>
            <a:r>
              <a:rPr lang="es-ES" sz="2000" b="1" dirty="0" err="1"/>
              <a:t>been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team</a:t>
            </a:r>
            <a:r>
              <a:rPr lang="es-ES" sz="2000" b="1" dirty="0"/>
              <a:t> </a:t>
            </a:r>
            <a:r>
              <a:rPr lang="es-ES" sz="2000" b="1" dirty="0" err="1"/>
              <a:t>than</a:t>
            </a:r>
            <a:r>
              <a:rPr lang="es-ES" sz="2000" b="1" dirty="0"/>
              <a:t> has </a:t>
            </a:r>
            <a:r>
              <a:rPr lang="es-ES" sz="2000" b="1" dirty="0" err="1"/>
              <a:t>made</a:t>
            </a:r>
            <a:r>
              <a:rPr lang="es-ES" sz="2000" b="1" dirty="0"/>
              <a:t> </a:t>
            </a:r>
            <a:r>
              <a:rPr lang="es-ES" sz="2000" b="1" dirty="0" err="1"/>
              <a:t>fewest</a:t>
            </a:r>
            <a:r>
              <a:rPr lang="es-ES" sz="2000" b="1" dirty="0"/>
              <a:t> </a:t>
            </a:r>
            <a:r>
              <a:rPr lang="es-ES" sz="2000" b="1" dirty="0" err="1"/>
              <a:t>points</a:t>
            </a:r>
            <a:r>
              <a:rPr lang="es-ES" sz="2000" b="1" dirty="0"/>
              <a:t>, a total </a:t>
            </a:r>
            <a:r>
              <a:rPr lang="es-ES" sz="2000" b="1" dirty="0" err="1"/>
              <a:t>of</a:t>
            </a:r>
            <a:r>
              <a:rPr lang="es-ES" sz="2000" b="1" dirty="0"/>
              <a:t> 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Derby County, </a:t>
            </a:r>
            <a:r>
              <a:rPr lang="es-ES" sz="2000" b="1" dirty="0" err="1"/>
              <a:t>Sunderland</a:t>
            </a:r>
            <a:r>
              <a:rPr lang="es-ES" sz="2000" b="1" dirty="0"/>
              <a:t>, Sheffield </a:t>
            </a:r>
            <a:r>
              <a:rPr lang="es-ES" sz="2000" b="1" dirty="0" err="1"/>
              <a:t>United</a:t>
            </a:r>
            <a:r>
              <a:rPr lang="es-ES" sz="2000" b="1" dirty="0"/>
              <a:t>, </a:t>
            </a:r>
            <a:r>
              <a:rPr lang="es-ES" sz="2000" b="1" dirty="0" err="1"/>
              <a:t>have</a:t>
            </a:r>
            <a:r>
              <a:rPr lang="es-ES" sz="2000" b="1" dirty="0"/>
              <a:t> </a:t>
            </a:r>
            <a:r>
              <a:rPr lang="es-ES" sz="2000" b="1" dirty="0" err="1"/>
              <a:t>been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teams</a:t>
            </a:r>
            <a:r>
              <a:rPr lang="es-ES" sz="2000" b="1" dirty="0"/>
              <a:t> </a:t>
            </a:r>
            <a:r>
              <a:rPr lang="es-ES" sz="2000" b="1" dirty="0" err="1"/>
              <a:t>that</a:t>
            </a:r>
            <a:r>
              <a:rPr lang="es-ES" sz="2000" b="1" dirty="0"/>
              <a:t> </a:t>
            </a:r>
            <a:r>
              <a:rPr lang="es-ES" sz="2000" b="1" dirty="0" err="1"/>
              <a:t>have</a:t>
            </a:r>
            <a:r>
              <a:rPr lang="es-ES" sz="2000" b="1" dirty="0"/>
              <a:t> </a:t>
            </a:r>
            <a:r>
              <a:rPr lang="es-ES" sz="2000" b="1" dirty="0" err="1"/>
              <a:t>lost</a:t>
            </a:r>
            <a:r>
              <a:rPr lang="es-ES" sz="2000" b="1" dirty="0"/>
              <a:t> </a:t>
            </a:r>
            <a:r>
              <a:rPr lang="es-ES" sz="2000" b="1" dirty="0" err="1"/>
              <a:t>most</a:t>
            </a:r>
            <a:r>
              <a:rPr lang="es-ES" sz="2000" b="1" dirty="0"/>
              <a:t> </a:t>
            </a:r>
            <a:r>
              <a:rPr lang="es-ES" sz="2000" b="1" dirty="0" err="1"/>
              <a:t>games</a:t>
            </a:r>
            <a:r>
              <a:rPr lang="es-ES" sz="2000" b="1" dirty="0"/>
              <a:t>, a total </a:t>
            </a:r>
            <a:r>
              <a:rPr lang="es-ES" sz="2000" b="1" dirty="0" err="1"/>
              <a:t>of</a:t>
            </a:r>
            <a:r>
              <a:rPr lang="es-ES" sz="2000" b="1" dirty="0"/>
              <a:t> 29 </a:t>
            </a:r>
            <a:r>
              <a:rPr lang="es-ES" sz="2000" b="1" dirty="0" err="1"/>
              <a:t>each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5397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9BE576-3177-8F73-D1D7-1598CF45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361" y="108905"/>
            <a:ext cx="1606389" cy="10721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8D3144A-B61F-2E42-7E48-0A31D8D37CC0}"/>
              </a:ext>
            </a:extLst>
          </p:cNvPr>
          <p:cNvGrpSpPr/>
          <p:nvPr/>
        </p:nvGrpSpPr>
        <p:grpSpPr>
          <a:xfrm>
            <a:off x="638175" y="1012513"/>
            <a:ext cx="10458449" cy="4311962"/>
            <a:chOff x="638175" y="1012513"/>
            <a:chExt cx="10458449" cy="43119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17CFB27-455C-D24A-D0FE-12BBDBAEA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" y="1012513"/>
              <a:ext cx="10458449" cy="4311962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8E98458-BCF5-A0EE-B70A-848A6A73E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1274" y="1625912"/>
              <a:ext cx="695325" cy="62248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BDE0CBE-331B-BD18-3304-14427666A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6837" y="1625912"/>
              <a:ext cx="600076" cy="622480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A1C73E4-757C-4C23-1492-9EC9DEC7BF47}"/>
              </a:ext>
            </a:extLst>
          </p:cNvPr>
          <p:cNvSpPr txBox="1"/>
          <p:nvPr/>
        </p:nvSpPr>
        <p:spPr>
          <a:xfrm>
            <a:off x="1366837" y="5667375"/>
            <a:ext cx="591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Norwich City and West Bromwich Albion are the teams with the most relegations a total of 5 times 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191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C07737-9204-3C2C-EB13-4F73D269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0"/>
            <a:ext cx="3876676" cy="2228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A25EF1-01AD-27A0-BA95-B9543843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Records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401D7-2FB1-BB91-7045-A53D61E3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012"/>
            <a:ext cx="10820400" cy="2593975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Manchester City and Liverpool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32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victories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 total 32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2017-18, 2018-19 and 2019 – 20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Manchester City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 total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2017-18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Arsenal has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hasn’t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 match in 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2003 – 04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Manchester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United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and Leicester City are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fewest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wins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champions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a total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23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2010 -11 and 2015 – 16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228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Mario Aguado</dc:creator>
  <cp:lastModifiedBy>Carlos Mario Aguado</cp:lastModifiedBy>
  <cp:revision>3</cp:revision>
  <dcterms:created xsi:type="dcterms:W3CDTF">2022-08-31T16:41:54Z</dcterms:created>
  <dcterms:modified xsi:type="dcterms:W3CDTF">2022-10-02T16:13:33Z</dcterms:modified>
</cp:coreProperties>
</file>