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60FBB-93A8-6146-24D9-B8772CE1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6458A-10DC-856D-3A12-94AA0856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FD8A5-0F81-337A-2669-4E17940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3290-DB7F-F43B-40DB-2D529DEC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D52B9-71CA-2A89-3E6A-4B57DA2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8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5C34B-A310-CAD9-BE61-8B76BF24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27FEE-984C-49AA-B91E-41A30C4F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8483C-722D-0D19-CBC9-44F58A26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691FE-21F3-60CE-3870-33498A9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B6D20-A0A1-DB87-67AC-425D180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6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ED3EB-4391-A63C-73FD-9B0F01C84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739A1C-B95C-5430-7698-A5AB7ED3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6FD6B-1D1B-9AED-E94D-EB71E006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6F21A-5107-4844-7866-886A7679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600B-6D4F-674F-C4FF-CBFA4DA5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8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3AE8-20CE-8ACE-0592-06102F1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BE135-1768-F527-4E88-37DB0E7D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0364A-47A9-57D1-1BCC-46A80221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310FF-0D1E-A60A-B16F-42C7436E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819E5-1CFD-FFC4-0F72-228A682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6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F728-DF00-6A4D-054C-CFCBFF0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F2106-9568-B767-7794-3AA3F488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460A7-42F3-3606-C07A-645A1612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ED2AD-FF89-4860-11F3-3FE69A6B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53A51-0098-26D8-0F6C-1CEFE9F2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8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FBF1-0FAC-C995-93F3-E91A2A2E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B5D99-13E4-A30E-E404-9A7B40F9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B1CCE-6697-5BE9-3945-4811216C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64171-9B4B-CC19-3BC2-FE9B5E41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8577F-E84E-D485-EFD9-B16D61C9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77EC8-2189-293B-1791-C1F8EF4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9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491C3-D051-4AB3-79CE-B058718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6A9D1-294D-FD20-1992-79564AE0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496DFE-FA18-2B13-218F-B71BF05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FEB317-354F-192D-8E7B-D4BE01AA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A00705-EA4E-C480-553F-E794A06B2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2B4EDC-79E2-2FFC-CB0C-9CDAECBD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FFFE55-69B0-785F-1F46-76A719E5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81A42-E4CF-0685-C3A3-C1237E4E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8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19BE-A5DA-B58B-F20A-106C8E24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70779-8E2D-6EFE-FA4B-AEBE6C6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85EA62-E537-3040-9918-5B8F92D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2FC9E7-3905-EB85-2D27-C04F17B7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2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6C878-F388-4027-786E-24EE9152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05089F-759D-A792-FD14-0EA962A1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4F3D41-3CFF-D41C-D8DF-169820B3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35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C4361-CA1F-4E6C-2244-6C75EFA2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3AE9C-A348-3E3F-7F32-0AD9294F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98FA2-A57B-F75A-F658-EE23F6ED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674B56-B6D5-9570-3041-66A72F66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036F0-2F4C-06B6-25D2-78539C11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27FC2-5E41-9D34-E31B-6604CFE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3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60C4D-4C77-DA3F-1A3B-D1DCDA33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28955E-3A7A-1FC7-248B-D790F0BE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C9E5DD-748F-76CD-6E97-F226653B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D4D5C-BA9D-1B09-6901-6E721F8C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C5305-3DA5-A6A3-6E29-D4D044A7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1F900-7D5D-0F15-E652-8C94C6DE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410365-CA39-D0EC-FC35-51F67826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0DB35-F3A1-4F9F-25D6-56B93BC2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074D6-FF68-8F6D-021B-9E327C7FD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07B2-6242-413F-8A66-854CC278CCE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64938-E009-9CF9-3D54-FC8F0A095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EED10-6EB5-0D34-2313-975B5AA6C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9248-9812-4B97-BFC6-F2C35580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9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91EC915-2318-98B4-1A54-8F5F7CDD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4654081"/>
            <a:ext cx="1895475" cy="15652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DDFB19-6533-3F9F-0B4C-A20F6C954334}"/>
              </a:ext>
            </a:extLst>
          </p:cNvPr>
          <p:cNvSpPr txBox="1"/>
          <p:nvPr/>
        </p:nvSpPr>
        <p:spPr>
          <a:xfrm>
            <a:off x="3495675" y="352425"/>
            <a:ext cx="440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LOS MÁS PERDEDORES</a:t>
            </a:r>
            <a:endParaRPr lang="es-CO" sz="32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CF1C444-BC37-A0DF-9136-0B3BB3D3D58C}"/>
              </a:ext>
            </a:extLst>
          </p:cNvPr>
          <p:cNvGrpSpPr/>
          <p:nvPr/>
        </p:nvGrpSpPr>
        <p:grpSpPr>
          <a:xfrm>
            <a:off x="317499" y="937200"/>
            <a:ext cx="11177616" cy="3158944"/>
            <a:chOff x="374649" y="1733551"/>
            <a:chExt cx="11177616" cy="315894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C69303A-721E-FA1D-737C-1EF2FFE73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49" y="1733551"/>
              <a:ext cx="11177616" cy="315894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3DA1A43-A194-F7CF-944B-C4E0A6EB8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7876" y="2320745"/>
              <a:ext cx="533400" cy="62248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AAEEAF7-A876-773D-5174-A25F16F87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876" y="3117760"/>
              <a:ext cx="533400" cy="62248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0A9E8F2-10F7-9348-C6B3-C9E0E7F78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7876" y="3955826"/>
              <a:ext cx="533400" cy="622479"/>
            </a:xfrm>
            <a:prstGeom prst="rect">
              <a:avLst/>
            </a:prstGeom>
          </p:spPr>
        </p:pic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D4C3EB-D555-A107-3ECA-BAD4AD15635D}"/>
              </a:ext>
            </a:extLst>
          </p:cNvPr>
          <p:cNvSpPr txBox="1"/>
          <p:nvPr/>
        </p:nvSpPr>
        <p:spPr>
          <a:xfrm>
            <a:off x="317499" y="4467225"/>
            <a:ext cx="8235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Derby County ha sido el equipo que menos partidos ha ganado, un total de 1, en la temporada 2007- 08, también ha sido el equipo que menos puntos ha sumado, un total de 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Derby County, </a:t>
            </a:r>
            <a:r>
              <a:rPr lang="es-ES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Sunderland</a:t>
            </a: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Sheffield </a:t>
            </a:r>
            <a:r>
              <a:rPr lang="es-ES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United</a:t>
            </a: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han sido los equipos que más partidos han perdido, un total de 29 cada uno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9308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2B563D-D915-64F8-27CB-B03E54E4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766762"/>
            <a:ext cx="9267825" cy="4071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FDC07F-12D3-0774-DA7F-ECAE51C3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4" y="1135855"/>
            <a:ext cx="2495550" cy="166687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00BF5CE-3766-D7AF-8905-1EE6B0BEB8F2}"/>
              </a:ext>
            </a:extLst>
          </p:cNvPr>
          <p:cNvGrpSpPr/>
          <p:nvPr/>
        </p:nvGrpSpPr>
        <p:grpSpPr>
          <a:xfrm>
            <a:off x="1619250" y="4981278"/>
            <a:ext cx="5176837" cy="1104900"/>
            <a:chOff x="1619250" y="4981278"/>
            <a:chExt cx="5176837" cy="11049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395DB3A-BBC2-1A94-7D5C-000023AF7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250" y="4981278"/>
              <a:ext cx="985837" cy="11049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27CD61F-8175-D638-6AE1-8A58C0889292}"/>
                </a:ext>
              </a:extLst>
            </p:cNvPr>
            <p:cNvSpPr txBox="1"/>
            <p:nvPr/>
          </p:nvSpPr>
          <p:spPr>
            <a:xfrm>
              <a:off x="1619250" y="5072063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Manchester </a:t>
              </a:r>
              <a:r>
                <a:rPr lang="es-ES" b="1" dirty="0" err="1"/>
                <a:t>United</a:t>
              </a:r>
              <a:r>
                <a:rPr lang="es-ES" b="1" dirty="0"/>
                <a:t> ha sido el club que más veces a ganado en las ultimas 22 temporadas con un total 7 campeonatos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75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9FB8059-038A-C7CE-3E1A-E01E8F73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28625"/>
            <a:ext cx="10944225" cy="47767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5E192C-1640-9CA7-FB43-FD2FA91E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142999"/>
            <a:ext cx="2495550" cy="1666876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6A2CD53A-4D25-C547-A094-65A561B26D0A}"/>
              </a:ext>
            </a:extLst>
          </p:cNvPr>
          <p:cNvGrpSpPr/>
          <p:nvPr/>
        </p:nvGrpSpPr>
        <p:grpSpPr>
          <a:xfrm>
            <a:off x="819150" y="5205412"/>
            <a:ext cx="7629525" cy="1042986"/>
            <a:chOff x="819150" y="5205412"/>
            <a:chExt cx="7629525" cy="1042986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94A114B-A7AF-BC30-9FE1-7A94FE923F66}"/>
                </a:ext>
              </a:extLst>
            </p:cNvPr>
            <p:cNvSpPr txBox="1"/>
            <p:nvPr/>
          </p:nvSpPr>
          <p:spPr>
            <a:xfrm>
              <a:off x="819150" y="5205412"/>
              <a:ext cx="64960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br>
                <a:rPr lang="es-ES" dirty="0"/>
              </a:br>
              <a:r>
                <a:rPr lang="es-ES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El Arsenal es el equipo que más veces se ha clasificado a competiciones internacionales, un total de 19 veces</a:t>
              </a:r>
              <a:endParaRPr lang="es-CO" b="1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1025444-056B-B1D7-438F-D38941A5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0" y="5325068"/>
              <a:ext cx="1133475" cy="923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40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665F544-C8AA-9409-CD11-220E3F751B59}"/>
              </a:ext>
            </a:extLst>
          </p:cNvPr>
          <p:cNvGrpSpPr/>
          <p:nvPr/>
        </p:nvGrpSpPr>
        <p:grpSpPr>
          <a:xfrm>
            <a:off x="714376" y="755417"/>
            <a:ext cx="10048874" cy="4067175"/>
            <a:chOff x="714376" y="1238250"/>
            <a:chExt cx="10048874" cy="4067175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A27169B-7791-64F8-3C02-8E4A0A0A9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76" y="1238250"/>
              <a:ext cx="10048874" cy="4067175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C040B82-9830-C4A1-294E-43B732C3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1274" y="1819250"/>
              <a:ext cx="695325" cy="62248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0B5A6E8-CD95-E817-AE2C-FCF7F3D26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50" y="1819250"/>
              <a:ext cx="600076" cy="622480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FEDAFBA0-2A9C-0C4D-3135-95B958727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230" y="199693"/>
            <a:ext cx="1742040" cy="1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78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108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Mario Aguado</dc:creator>
  <cp:lastModifiedBy>Carlos Mario Aguado</cp:lastModifiedBy>
  <cp:revision>2</cp:revision>
  <dcterms:created xsi:type="dcterms:W3CDTF">2022-08-31T16:41:31Z</dcterms:created>
  <dcterms:modified xsi:type="dcterms:W3CDTF">2022-09-01T16:44:53Z</dcterms:modified>
</cp:coreProperties>
</file>