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8" r:id="rId6"/>
    <p:sldId id="261" r:id="rId7"/>
    <p:sldId id="269" r:id="rId8"/>
    <p:sldId id="258" r:id="rId9"/>
    <p:sldId id="26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2A"/>
    <a:srgbClr val="166444"/>
    <a:srgbClr val="F24B00"/>
    <a:srgbClr val="8E0000"/>
    <a:srgbClr val="E66A38"/>
    <a:srgbClr val="0A6097"/>
    <a:srgbClr val="327EC4"/>
    <a:srgbClr val="2F9CC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8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5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B733-1A3D-4114-B8C9-F8952EA75E1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DE33-13C2-44F3-9744-7EBEDF4ABEF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662955" y="1782336"/>
            <a:ext cx="8929037" cy="1168333"/>
          </a:xfrm>
          <a:prstGeom prst="roundRect">
            <a:avLst/>
          </a:prstGeom>
          <a:solidFill>
            <a:srgbClr val="327EC4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45127" y="3225879"/>
            <a:ext cx="6564884" cy="902115"/>
          </a:xfrm>
          <a:prstGeom prst="roundRect">
            <a:avLst/>
          </a:prstGeom>
          <a:solidFill>
            <a:srgbClr val="327EC4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727775" y="4523751"/>
            <a:ext cx="2782958" cy="737703"/>
          </a:xfrm>
          <a:prstGeom prst="roundRect">
            <a:avLst/>
          </a:prstGeom>
          <a:solidFill>
            <a:srgbClr val="327EC4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493736" y="1892845"/>
            <a:ext cx="892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PROYECTO INTEGRADOR</a:t>
            </a:r>
            <a:endParaRPr lang="en-US" sz="54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31481" y="3329801"/>
            <a:ext cx="892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APLICACIÓN DEL CLIMA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27775" y="4538659"/>
            <a:ext cx="268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SPRINT 2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41221-F55C-6369-8BDA-41A29C9E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8BBEB51-A8CC-3291-E57E-D9938D522C73}"/>
              </a:ext>
            </a:extLst>
          </p:cNvPr>
          <p:cNvSpPr/>
          <p:nvPr/>
        </p:nvSpPr>
        <p:spPr>
          <a:xfrm>
            <a:off x="604277" y="1494004"/>
            <a:ext cx="10807062" cy="3880429"/>
          </a:xfrm>
          <a:prstGeom prst="rect">
            <a:avLst/>
          </a:prstGeom>
          <a:solidFill>
            <a:srgbClr val="8E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103F29A2-E745-A60D-DAEF-2A9522371F90}"/>
              </a:ext>
            </a:extLst>
          </p:cNvPr>
          <p:cNvSpPr/>
          <p:nvPr/>
        </p:nvSpPr>
        <p:spPr>
          <a:xfrm>
            <a:off x="119270" y="119270"/>
            <a:ext cx="8386555" cy="520980"/>
          </a:xfrm>
          <a:prstGeom prst="roundRect">
            <a:avLst/>
          </a:prstGeom>
          <a:solidFill>
            <a:srgbClr val="8E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9EF647-64A3-C826-F944-DAD6DBBA80A7}"/>
              </a:ext>
            </a:extLst>
          </p:cNvPr>
          <p:cNvSpPr txBox="1"/>
          <p:nvPr/>
        </p:nvSpPr>
        <p:spPr>
          <a:xfrm>
            <a:off x="0" y="0"/>
            <a:ext cx="88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Problemas con el Sprint 2:</a:t>
            </a:r>
            <a:endParaRPr lang="en-US" sz="4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578700-288C-9078-6000-36F5E28FA13B}"/>
              </a:ext>
            </a:extLst>
          </p:cNvPr>
          <p:cNvSpPr txBox="1"/>
          <p:nvPr/>
        </p:nvSpPr>
        <p:spPr>
          <a:xfrm>
            <a:off x="865530" y="2165723"/>
            <a:ext cx="10275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</a:t>
            </a:r>
            <a:r>
              <a:rPr lang="es-AR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Aprender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a usar Tkinter </a:t>
            </a:r>
            <a:r>
              <a:rPr lang="es-AR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pocos días</a:t>
            </a: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-EJECUTAR PYTHON CON TKINTER EN DOCKER</a:t>
            </a: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-Pérdida de un miembro del grupo</a:t>
            </a:r>
          </a:p>
        </p:txBody>
      </p:sp>
    </p:spTree>
    <p:extLst>
      <p:ext uri="{BB962C8B-B14F-4D97-AF65-F5344CB8AC3E}">
        <p14:creationId xmlns:p14="http://schemas.microsoft.com/office/powerpoint/2010/main" val="1718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59728" y="3510399"/>
            <a:ext cx="5219977" cy="460513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351140" y="4088725"/>
            <a:ext cx="5698698" cy="460513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351137" y="4675597"/>
            <a:ext cx="6134421" cy="460513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40251" y="5293679"/>
            <a:ext cx="6170044" cy="460513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Rolón Octavio (</a:t>
            </a:r>
            <a:r>
              <a:rPr lang="es-MX" sz="2400" b="1" i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Team Member</a:t>
            </a:r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51182" y="2574237"/>
            <a:ext cx="4795771" cy="715617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3579743" y="705678"/>
            <a:ext cx="5032513" cy="1085838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4060" y="3519439"/>
            <a:ext cx="531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Muñoz Carlos (</a:t>
            </a:r>
            <a:r>
              <a:rPr lang="es-MX" sz="2400" b="1" i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Product Owner</a:t>
            </a:r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15512" y="4654663"/>
            <a:ext cx="617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Ortiz, Erik Joaquín (</a:t>
            </a:r>
            <a:r>
              <a:rPr lang="es-MX" sz="2400" b="1" i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Team Member)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24061" y="4098276"/>
            <a:ext cx="57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 Marin Agustín(</a:t>
            </a:r>
            <a:r>
              <a:rPr lang="es-MX" sz="2400" b="1" i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SCRUM Master</a:t>
            </a:r>
            <a:r>
              <a:rPr lang="es-MX" sz="24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4060" y="2625964"/>
            <a:ext cx="5771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3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INTEGRANTES Y ROLES:</a:t>
            </a:r>
            <a:endParaRPr lang="en-US" sz="3300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94743" y="817710"/>
            <a:ext cx="48743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BITS &amp; BYTES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7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889ED-9F83-7882-50F3-5CF1032C0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7">
            <a:extLst>
              <a:ext uri="{FF2B5EF4-FFF2-40B4-BE49-F238E27FC236}">
                <a16:creationId xmlns:a16="http://schemas.microsoft.com/office/drawing/2014/main" id="{8A3A4C67-1D4B-F2E1-311A-393E23957E86}"/>
              </a:ext>
            </a:extLst>
          </p:cNvPr>
          <p:cNvSpPr/>
          <p:nvPr/>
        </p:nvSpPr>
        <p:spPr>
          <a:xfrm>
            <a:off x="1631481" y="423009"/>
            <a:ext cx="8929037" cy="1168333"/>
          </a:xfrm>
          <a:prstGeom prst="roundRect">
            <a:avLst/>
          </a:prstGeom>
          <a:solidFill>
            <a:srgbClr val="327EC4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OBJETIVOS DEL SPRINT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5C20B4D2-8167-05FD-23FF-50BC493B653A}"/>
              </a:ext>
            </a:extLst>
          </p:cNvPr>
          <p:cNvSpPr/>
          <p:nvPr/>
        </p:nvSpPr>
        <p:spPr>
          <a:xfrm>
            <a:off x="367003" y="2469524"/>
            <a:ext cx="11457991" cy="4173873"/>
          </a:xfrm>
          <a:prstGeom prst="roundRect">
            <a:avLst/>
          </a:prstGeom>
          <a:solidFill>
            <a:srgbClr val="327EC4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s-AR" sz="3200" dirty="0">
                <a:latin typeface="Consolas" panose="020B0609020204030204" pitchFamily="49" charset="0"/>
              </a:rPr>
              <a:t>Que la app contenga un menú donde pueda realizar distintas acciones de manera continua y navegar por el menú libremente.</a:t>
            </a:r>
          </a:p>
          <a:p>
            <a:endParaRPr lang="es-AR" sz="32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Poder ver la temperatura en grados Celsius o Fahrenheit, según se elija. </a:t>
            </a:r>
          </a:p>
        </p:txBody>
      </p:sp>
    </p:spTree>
    <p:extLst>
      <p:ext uri="{BB962C8B-B14F-4D97-AF65-F5344CB8AC3E}">
        <p14:creationId xmlns:p14="http://schemas.microsoft.com/office/powerpoint/2010/main" val="10984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7725" y="309863"/>
            <a:ext cx="5791200" cy="6214761"/>
          </a:xfrm>
          <a:prstGeom prst="rect">
            <a:avLst/>
          </a:prstGeom>
          <a:solidFill>
            <a:srgbClr val="F24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7492850" y="947674"/>
            <a:ext cx="4252477" cy="1631216"/>
          </a:xfrm>
          <a:prstGeom prst="roundRect">
            <a:avLst/>
          </a:prstGeom>
          <a:solidFill>
            <a:srgbClr val="F24B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49749" y="947674"/>
            <a:ext cx="411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Historia de usuario N°6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4FB7AD-DBFA-8636-212A-0CC30A1A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44"/>
          <a:stretch/>
        </p:blipFill>
        <p:spPr>
          <a:xfrm>
            <a:off x="1166600" y="547272"/>
            <a:ext cx="5153449" cy="57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4">
            <a:extLst>
              <a:ext uri="{FF2B5EF4-FFF2-40B4-BE49-F238E27FC236}">
                <a16:creationId xmlns:a16="http://schemas.microsoft.com/office/drawing/2014/main" id="{70FB0869-9D17-E43C-CAFE-EE8E14B88386}"/>
              </a:ext>
            </a:extLst>
          </p:cNvPr>
          <p:cNvSpPr/>
          <p:nvPr/>
        </p:nvSpPr>
        <p:spPr>
          <a:xfrm>
            <a:off x="10203276" y="223774"/>
            <a:ext cx="1733550" cy="861774"/>
          </a:xfrm>
          <a:prstGeom prst="roundRect">
            <a:avLst/>
          </a:prstGeom>
          <a:solidFill>
            <a:srgbClr val="F24B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C7846E-C76E-69B9-2F72-CF4B07D15DB1}"/>
              </a:ext>
            </a:extLst>
          </p:cNvPr>
          <p:cNvSpPr txBox="1"/>
          <p:nvPr/>
        </p:nvSpPr>
        <p:spPr>
          <a:xfrm>
            <a:off x="9778413" y="223774"/>
            <a:ext cx="2583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BPMN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BEDBAD-4A7C-33A6-565C-13E535062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1"/>
          <a:stretch/>
        </p:blipFill>
        <p:spPr>
          <a:xfrm>
            <a:off x="255174" y="223774"/>
            <a:ext cx="9593676" cy="63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38675" y="1019175"/>
            <a:ext cx="6000750" cy="4819650"/>
          </a:xfrm>
          <a:prstGeom prst="rect">
            <a:avLst/>
          </a:prstGeom>
          <a:solidFill>
            <a:srgbClr val="F24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407" y="1325361"/>
            <a:ext cx="4252477" cy="1631216"/>
          </a:xfrm>
          <a:prstGeom prst="roundRect">
            <a:avLst/>
          </a:prstGeom>
          <a:solidFill>
            <a:srgbClr val="F24B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274306" y="1325361"/>
            <a:ext cx="411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Historia de usuario N°2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8EEA7C-CDA5-C6C3-CD54-FCBCC986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46" y="1173837"/>
            <a:ext cx="5647381" cy="45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61B57C-0EDA-5AAD-1901-5025F65D4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4">
            <a:extLst>
              <a:ext uri="{FF2B5EF4-FFF2-40B4-BE49-F238E27FC236}">
                <a16:creationId xmlns:a16="http://schemas.microsoft.com/office/drawing/2014/main" id="{E7FA5570-6B06-BBC9-D10C-597B5AAD1F8F}"/>
              </a:ext>
            </a:extLst>
          </p:cNvPr>
          <p:cNvSpPr/>
          <p:nvPr/>
        </p:nvSpPr>
        <p:spPr>
          <a:xfrm>
            <a:off x="10203276" y="223774"/>
            <a:ext cx="1733550" cy="861774"/>
          </a:xfrm>
          <a:prstGeom prst="roundRect">
            <a:avLst/>
          </a:prstGeom>
          <a:solidFill>
            <a:srgbClr val="F24B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9D6A8E-4D35-3A27-48E9-A740E2286509}"/>
              </a:ext>
            </a:extLst>
          </p:cNvPr>
          <p:cNvSpPr txBox="1"/>
          <p:nvPr/>
        </p:nvSpPr>
        <p:spPr>
          <a:xfrm>
            <a:off x="9778413" y="223774"/>
            <a:ext cx="2583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BPMN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686BC98-5B62-959C-CE07-34D8DFEC9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7"/>
          <a:stretch/>
        </p:blipFill>
        <p:spPr>
          <a:xfrm>
            <a:off x="505425" y="126833"/>
            <a:ext cx="8936749" cy="66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80636" y="1846169"/>
            <a:ext cx="11897566" cy="4842136"/>
          </a:xfrm>
          <a:prstGeom prst="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redondeado 2"/>
          <p:cNvSpPr/>
          <p:nvPr/>
        </p:nvSpPr>
        <p:spPr>
          <a:xfrm>
            <a:off x="356555" y="567521"/>
            <a:ext cx="4411388" cy="1085838"/>
          </a:xfrm>
          <a:prstGeom prst="roundRect">
            <a:avLst/>
          </a:prstGeom>
          <a:solidFill>
            <a:srgbClr val="0A6097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3393" y="679553"/>
            <a:ext cx="4493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Tablero Jira</a:t>
            </a:r>
            <a:endParaRPr lang="en-US" sz="5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D92777-7D00-FEE2-CB27-8C2A2778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1" y="2527473"/>
            <a:ext cx="11722115" cy="34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43812" y="707886"/>
            <a:ext cx="11303851" cy="6013175"/>
          </a:xfrm>
          <a:prstGeom prst="rect">
            <a:avLst/>
          </a:prstGeom>
          <a:solidFill>
            <a:srgbClr val="8E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19270" y="119270"/>
            <a:ext cx="8386555" cy="520980"/>
          </a:xfrm>
          <a:prstGeom prst="roundRect">
            <a:avLst/>
          </a:prstGeom>
          <a:solidFill>
            <a:srgbClr val="8E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0"/>
            <a:ext cx="882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Aspecto a destacar del código</a:t>
            </a:r>
            <a:endParaRPr lang="en-US" sz="4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D9A33B-66C6-2C89-4B2B-5854ACB1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47" y="827156"/>
            <a:ext cx="2943636" cy="12098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F5452B-7010-AA96-306C-D4024BF33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47" y="2918498"/>
            <a:ext cx="3609956" cy="26904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6636ACC-26A8-B3F4-D69C-53F153A446BA}"/>
              </a:ext>
            </a:extLst>
          </p:cNvPr>
          <p:cNvSpPr txBox="1"/>
          <p:nvPr/>
        </p:nvSpPr>
        <p:spPr>
          <a:xfrm>
            <a:off x="5402423" y="865152"/>
            <a:ext cx="637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Implementamos TKinter</a:t>
            </a:r>
            <a:endParaRPr lang="en-US" sz="4000" b="1" dirty="0">
              <a:solidFill>
                <a:schemeClr val="bg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678BB8-78DD-5C0B-748E-726B18928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530" y="2351313"/>
            <a:ext cx="6929995" cy="36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1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133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josefinab.c@hotmail.com</dc:creator>
  <cp:lastModifiedBy>Carlos Fernando Muñoz Ramos</cp:lastModifiedBy>
  <cp:revision>17</cp:revision>
  <dcterms:created xsi:type="dcterms:W3CDTF">2024-10-17T23:07:26Z</dcterms:created>
  <dcterms:modified xsi:type="dcterms:W3CDTF">2024-10-25T18:23:15Z</dcterms:modified>
</cp:coreProperties>
</file>