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4" r:id="rId5"/>
    <p:sldId id="265"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09ED3BB3-F7BC-4E5E-B396-9E3F5A022834}" type="datetimeFigureOut">
              <a:rPr lang="en-US" smtClean="0"/>
              <a:t>11/26/2020</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9F6923E-0F8E-47B0-8488-7423BC7CD938}" type="slidenum">
              <a:rPr lang="en-US" smtClean="0"/>
              <a:t>‹Nº›</a:t>
            </a:fld>
            <a:endParaRPr lang="en-US"/>
          </a:p>
        </p:txBody>
      </p:sp>
    </p:spTree>
    <p:extLst>
      <p:ext uri="{BB962C8B-B14F-4D97-AF65-F5344CB8AC3E}">
        <p14:creationId xmlns:p14="http://schemas.microsoft.com/office/powerpoint/2010/main" val="548081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ED3BB3-F7BC-4E5E-B396-9E3F5A022834}"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6923E-0F8E-47B0-8488-7423BC7CD938}" type="slidenum">
              <a:rPr lang="en-US" smtClean="0"/>
              <a:t>‹Nº›</a:t>
            </a:fld>
            <a:endParaRPr lang="en-US"/>
          </a:p>
        </p:txBody>
      </p:sp>
    </p:spTree>
    <p:extLst>
      <p:ext uri="{BB962C8B-B14F-4D97-AF65-F5344CB8AC3E}">
        <p14:creationId xmlns:p14="http://schemas.microsoft.com/office/powerpoint/2010/main" val="3414007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09ED3BB3-F7BC-4E5E-B396-9E3F5A022834}" type="datetimeFigureOut">
              <a:rPr lang="en-US" smtClean="0"/>
              <a:t>11/26/2020</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9F6923E-0F8E-47B0-8488-7423BC7CD938}" type="slidenum">
              <a:rPr lang="en-US" smtClean="0"/>
              <a:t>‹Nº›</a:t>
            </a:fld>
            <a:endParaRPr lang="en-US"/>
          </a:p>
        </p:txBody>
      </p:sp>
    </p:spTree>
    <p:extLst>
      <p:ext uri="{BB962C8B-B14F-4D97-AF65-F5344CB8AC3E}">
        <p14:creationId xmlns:p14="http://schemas.microsoft.com/office/powerpoint/2010/main" val="334737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ED3BB3-F7BC-4E5E-B396-9E3F5A022834}"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6923E-0F8E-47B0-8488-7423BC7CD938}" type="slidenum">
              <a:rPr lang="en-US" smtClean="0"/>
              <a:t>‹Nº›</a:t>
            </a:fld>
            <a:endParaRPr lang="en-US"/>
          </a:p>
        </p:txBody>
      </p:sp>
    </p:spTree>
    <p:extLst>
      <p:ext uri="{BB962C8B-B14F-4D97-AF65-F5344CB8AC3E}">
        <p14:creationId xmlns:p14="http://schemas.microsoft.com/office/powerpoint/2010/main" val="2714199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804672" y="320040"/>
            <a:ext cx="3657600" cy="320040"/>
          </a:xfrm>
        </p:spPr>
        <p:txBody>
          <a:bodyPr/>
          <a:lstStyle/>
          <a:p>
            <a:fld id="{09ED3BB3-F7BC-4E5E-B396-9E3F5A022834}" type="datetimeFigureOut">
              <a:rPr lang="en-US" smtClean="0"/>
              <a:t>11/26/2020</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9F6923E-0F8E-47B0-8488-7423BC7CD938}" type="slidenum">
              <a:rPr lang="en-US" smtClean="0"/>
              <a:t>‹Nº›</a:t>
            </a:fld>
            <a:endParaRPr lang="en-US"/>
          </a:p>
        </p:txBody>
      </p:sp>
    </p:spTree>
    <p:extLst>
      <p:ext uri="{BB962C8B-B14F-4D97-AF65-F5344CB8AC3E}">
        <p14:creationId xmlns:p14="http://schemas.microsoft.com/office/powerpoint/2010/main" val="658876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09ED3BB3-F7BC-4E5E-B396-9E3F5A022834}" type="datetimeFigureOut">
              <a:rPr lang="en-US" smtClean="0"/>
              <a:t>11/26/2020</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69F6923E-0F8E-47B0-8488-7423BC7CD938}" type="slidenum">
              <a:rPr lang="en-US" smtClean="0"/>
              <a:t>‹Nº›</a:t>
            </a:fld>
            <a:endParaRPr lang="en-US"/>
          </a:p>
        </p:txBody>
      </p:sp>
    </p:spTree>
    <p:extLst>
      <p:ext uri="{BB962C8B-B14F-4D97-AF65-F5344CB8AC3E}">
        <p14:creationId xmlns:p14="http://schemas.microsoft.com/office/powerpoint/2010/main" val="2247092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09ED3BB3-F7BC-4E5E-B396-9E3F5A022834}" type="datetimeFigureOut">
              <a:rPr lang="en-US" smtClean="0"/>
              <a:t>11/26/2020</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69F6923E-0F8E-47B0-8488-7423BC7CD938}" type="slidenum">
              <a:rPr lang="en-US" smtClean="0"/>
              <a:t>‹Nº›</a:t>
            </a:fld>
            <a:endParaRPr lang="en-US"/>
          </a:p>
        </p:txBody>
      </p:sp>
    </p:spTree>
    <p:extLst>
      <p:ext uri="{BB962C8B-B14F-4D97-AF65-F5344CB8AC3E}">
        <p14:creationId xmlns:p14="http://schemas.microsoft.com/office/powerpoint/2010/main" val="2396111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9ED3BB3-F7BC-4E5E-B396-9E3F5A022834}" type="datetimeFigureOut">
              <a:rPr lang="en-US" smtClean="0"/>
              <a:t>11/26/2020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F6923E-0F8E-47B0-8488-7423BC7CD938}" type="slidenum">
              <a:rPr lang="en-US" smtClean="0"/>
              <a:t>‹Nº›</a:t>
            </a:fld>
            <a:endParaRPr lang="en-US"/>
          </a:p>
        </p:txBody>
      </p:sp>
    </p:spTree>
    <p:extLst>
      <p:ext uri="{BB962C8B-B14F-4D97-AF65-F5344CB8AC3E}">
        <p14:creationId xmlns:p14="http://schemas.microsoft.com/office/powerpoint/2010/main" val="2605357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09ED3BB3-F7BC-4E5E-B396-9E3F5A022834}" type="datetimeFigureOut">
              <a:rPr lang="en-US" smtClean="0"/>
              <a:t>11/26/2020</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69F6923E-0F8E-47B0-8488-7423BC7CD938}" type="slidenum">
              <a:rPr lang="en-US" smtClean="0"/>
              <a:t>‹Nº›</a:t>
            </a:fld>
            <a:endParaRPr lang="en-US"/>
          </a:p>
        </p:txBody>
      </p:sp>
    </p:spTree>
    <p:extLst>
      <p:ext uri="{BB962C8B-B14F-4D97-AF65-F5344CB8AC3E}">
        <p14:creationId xmlns:p14="http://schemas.microsoft.com/office/powerpoint/2010/main" val="3480409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9ED3BB3-F7BC-4E5E-B396-9E3F5A022834}" type="datetimeFigureOut">
              <a:rPr lang="en-US" smtClean="0"/>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F6923E-0F8E-47B0-8488-7423BC7CD938}" type="slidenum">
              <a:rPr lang="en-US" smtClean="0"/>
              <a:t>‹Nº›</a:t>
            </a:fld>
            <a:endParaRPr lang="en-US"/>
          </a:p>
        </p:txBody>
      </p:sp>
    </p:spTree>
    <p:extLst>
      <p:ext uri="{BB962C8B-B14F-4D97-AF65-F5344CB8AC3E}">
        <p14:creationId xmlns:p14="http://schemas.microsoft.com/office/powerpoint/2010/main" val="91920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804672" y="320040"/>
            <a:ext cx="3657600" cy="320040"/>
          </a:xfrm>
        </p:spPr>
        <p:txBody>
          <a:bodyPr/>
          <a:lstStyle/>
          <a:p>
            <a:fld id="{09ED3BB3-F7BC-4E5E-B396-9E3F5A022834}" type="datetimeFigureOut">
              <a:rPr lang="en-US" smtClean="0"/>
              <a:t>11/26/2020</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69F6923E-0F8E-47B0-8488-7423BC7CD938}" type="slidenum">
              <a:rPr lang="en-US" smtClean="0"/>
              <a:t>‹Nº›</a:t>
            </a:fld>
            <a:endParaRPr lang="en-US"/>
          </a:p>
        </p:txBody>
      </p:sp>
    </p:spTree>
    <p:extLst>
      <p:ext uri="{BB962C8B-B14F-4D97-AF65-F5344CB8AC3E}">
        <p14:creationId xmlns:p14="http://schemas.microsoft.com/office/powerpoint/2010/main" val="149700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09ED3BB3-F7BC-4E5E-B396-9E3F5A022834}" type="datetimeFigureOut">
              <a:rPr lang="en-US" smtClean="0"/>
              <a:t>11/26/2020</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9F6923E-0F8E-47B0-8488-7423BC7CD938}" type="slidenum">
              <a:rPr lang="en-US" smtClean="0"/>
              <a:t>‹Nº›</a:t>
            </a:fld>
            <a:endParaRPr lang="en-US"/>
          </a:p>
        </p:txBody>
      </p:sp>
    </p:spTree>
    <p:extLst>
      <p:ext uri="{BB962C8B-B14F-4D97-AF65-F5344CB8AC3E}">
        <p14:creationId xmlns:p14="http://schemas.microsoft.com/office/powerpoint/2010/main" val="17803602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smtClean="0">
                <a:latin typeface="Times New Roman" panose="02020603050405020304" pitchFamily="18" charset="0"/>
                <a:cs typeface="Times New Roman" panose="02020603050405020304" pitchFamily="18" charset="0"/>
              </a:rPr>
              <a:t>Herramienta Para Auditoria Informática</a:t>
            </a:r>
            <a:endParaRPr lang="en-US" dirty="0">
              <a:latin typeface="Times New Roman" panose="02020603050405020304" pitchFamily="18" charset="0"/>
              <a:cs typeface="Times New Roman" panose="02020603050405020304" pitchFamily="18" charset="0"/>
            </a:endParaRPr>
          </a:p>
        </p:txBody>
      </p:sp>
      <p:sp>
        <p:nvSpPr>
          <p:cNvPr id="3" name="Subtítulo 2"/>
          <p:cNvSpPr>
            <a:spLocks noGrp="1"/>
          </p:cNvSpPr>
          <p:nvPr>
            <p:ph type="subTitle" idx="1"/>
          </p:nvPr>
        </p:nvSpPr>
        <p:spPr/>
        <p:txBody>
          <a:bodyPr/>
          <a:lstStyle/>
          <a:p>
            <a:r>
              <a:rPr lang="es-CO" dirty="0" smtClean="0"/>
              <a:t>Carlos Jiménez Fernández</a:t>
            </a:r>
            <a:endParaRPr lang="en-US" dirty="0"/>
          </a:p>
        </p:txBody>
      </p:sp>
    </p:spTree>
    <p:extLst>
      <p:ext uri="{BB962C8B-B14F-4D97-AF65-F5344CB8AC3E}">
        <p14:creationId xmlns:p14="http://schemas.microsoft.com/office/powerpoint/2010/main" val="1334238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fontAlgn="base"/>
            <a:r>
              <a:rPr lang="en-US" b="1" cap="all" dirty="0"/>
              <a:t> ESCÁNER DE VULNERABILIDADES</a:t>
            </a:r>
          </a:p>
        </p:txBody>
      </p:sp>
      <p:sp>
        <p:nvSpPr>
          <p:cNvPr id="3" name="Marcador de contenido 2"/>
          <p:cNvSpPr>
            <a:spLocks noGrp="1"/>
          </p:cNvSpPr>
          <p:nvPr>
            <p:ph idx="1"/>
          </p:nvPr>
        </p:nvSpPr>
        <p:spPr/>
        <p:txBody>
          <a:bodyPr/>
          <a:lstStyle/>
          <a:p>
            <a:pPr marL="0" indent="0" algn="just">
              <a:buNone/>
            </a:pPr>
            <a:r>
              <a:rPr lang="es-ES" dirty="0">
                <a:latin typeface="Times New Roman" panose="02020603050405020304" pitchFamily="18" charset="0"/>
                <a:cs typeface="Times New Roman" panose="02020603050405020304" pitchFamily="18" charset="0"/>
              </a:rPr>
              <a:t>Es una de las herramientas de seguridad en sistemas informáticos fundamentales en las empresas de cualquier tamaño. Consiste en un software que se encarga de detectar, analizar y gestionar los puntos débiles del sistema.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5315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 Que es?</a:t>
            </a:r>
            <a:endParaRPr lang="en-U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6381" y="1779587"/>
            <a:ext cx="3305175" cy="3295650"/>
          </a:xfrm>
        </p:spPr>
      </p:pic>
    </p:spTree>
    <p:extLst>
      <p:ext uri="{BB962C8B-B14F-4D97-AF65-F5344CB8AC3E}">
        <p14:creationId xmlns:p14="http://schemas.microsoft.com/office/powerpoint/2010/main" val="41057754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latin typeface="Times New Roman" panose="02020603050405020304" pitchFamily="18" charset="0"/>
                <a:cs typeface="Times New Roman" panose="02020603050405020304" pitchFamily="18" charset="0"/>
              </a:rPr>
              <a:t>Objetivos</a:t>
            </a:r>
            <a:r>
              <a:rPr lang="es-CO" dirty="0" smtClean="0"/>
              <a:t/>
            </a:r>
            <a:br>
              <a:rPr lang="es-CO" dirty="0" smtClean="0"/>
            </a:br>
            <a:endParaRPr lang="en-US" dirty="0"/>
          </a:p>
        </p:txBody>
      </p:sp>
      <p:sp>
        <p:nvSpPr>
          <p:cNvPr id="3" name="Marcador de contenido 2"/>
          <p:cNvSpPr>
            <a:spLocks noGrp="1"/>
          </p:cNvSpPr>
          <p:nvPr>
            <p:ph idx="1"/>
          </p:nvPr>
        </p:nvSpPr>
        <p:spPr/>
        <p:txBody>
          <a:bodyPr/>
          <a:lstStyle/>
          <a:p>
            <a:pPr algn="just"/>
            <a:r>
              <a:rPr lang="es-ES" dirty="0" smtClean="0">
                <a:latin typeface="Times New Roman" panose="02020603050405020304" pitchFamily="18" charset="0"/>
                <a:cs typeface="Times New Roman" panose="02020603050405020304" pitchFamily="18" charset="0"/>
              </a:rPr>
              <a:t>el control de la función informática</a:t>
            </a:r>
          </a:p>
          <a:p>
            <a:pPr algn="just"/>
            <a:r>
              <a:rPr lang="es-ES" dirty="0" smtClean="0">
                <a:latin typeface="Times New Roman" panose="02020603050405020304" pitchFamily="18" charset="0"/>
                <a:cs typeface="Times New Roman" panose="02020603050405020304" pitchFamily="18" charset="0"/>
              </a:rPr>
              <a:t> el análisis de la eficiencia de los Sistemas Informáticos</a:t>
            </a:r>
          </a:p>
          <a:p>
            <a:pPr algn="just"/>
            <a:r>
              <a:rPr lang="es-ES" dirty="0" smtClean="0">
                <a:latin typeface="Times New Roman" panose="02020603050405020304" pitchFamily="18" charset="0"/>
                <a:cs typeface="Times New Roman" panose="02020603050405020304" pitchFamily="18" charset="0"/>
              </a:rPr>
              <a:t> la verificación del cumplimiento de la Normativa en este ámbito</a:t>
            </a:r>
          </a:p>
          <a:p>
            <a:pPr algn="just"/>
            <a:r>
              <a:rPr lang="es-ES" dirty="0" smtClean="0">
                <a:latin typeface="Times New Roman" panose="02020603050405020304" pitchFamily="18" charset="0"/>
                <a:cs typeface="Times New Roman" panose="02020603050405020304" pitchFamily="18" charset="0"/>
              </a:rPr>
              <a:t> la revisión de la eficaz gestión de los recursos informáticos.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38267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Pasos Para Realizar La Auditoria </a:t>
            </a:r>
            <a:endParaRPr lang="en-US" dirty="0"/>
          </a:p>
        </p:txBody>
      </p:sp>
      <p:sp>
        <p:nvSpPr>
          <p:cNvPr id="3" name="Marcador de contenido 2"/>
          <p:cNvSpPr>
            <a:spLocks noGrp="1"/>
          </p:cNvSpPr>
          <p:nvPr>
            <p:ph idx="1"/>
          </p:nvPr>
        </p:nvSpPr>
        <p:spPr/>
        <p:txBody>
          <a:bodyPr/>
          <a:lstStyle/>
          <a:p>
            <a:r>
              <a:rPr lang="en-US" dirty="0" smtClean="0"/>
              <a:t>Cuestionarios</a:t>
            </a:r>
          </a:p>
          <a:p>
            <a:r>
              <a:rPr lang="en-US" dirty="0" smtClean="0"/>
              <a:t>Entrevistas</a:t>
            </a:r>
          </a:p>
          <a:p>
            <a:r>
              <a:rPr lang="en-US" dirty="0" smtClean="0"/>
              <a:t>Checklist</a:t>
            </a:r>
          </a:p>
          <a:p>
            <a:r>
              <a:rPr lang="en-US" dirty="0"/>
              <a:t>Trazas y/o </a:t>
            </a:r>
            <a:r>
              <a:rPr lang="en-US" dirty="0" smtClean="0"/>
              <a:t>Huellas</a:t>
            </a:r>
          </a:p>
          <a:p>
            <a:r>
              <a:rPr lang="en-US" dirty="0"/>
              <a:t>Peritaje Informático</a:t>
            </a:r>
          </a:p>
        </p:txBody>
      </p:sp>
    </p:spTree>
    <p:extLst>
      <p:ext uri="{BB962C8B-B14F-4D97-AF65-F5344CB8AC3E}">
        <p14:creationId xmlns:p14="http://schemas.microsoft.com/office/powerpoint/2010/main" val="1562182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Algunas Herramientas Informática</a:t>
            </a:r>
            <a:endParaRPr lang="en-US" dirty="0"/>
          </a:p>
        </p:txBody>
      </p:sp>
      <p:sp>
        <p:nvSpPr>
          <p:cNvPr id="3" name="Marcador de contenido 2"/>
          <p:cNvSpPr>
            <a:spLocks noGrp="1"/>
          </p:cNvSpPr>
          <p:nvPr>
            <p:ph idx="1"/>
          </p:nvPr>
        </p:nvSpPr>
        <p:spPr/>
        <p:txBody>
          <a:bodyPr/>
          <a:lstStyle/>
          <a:p>
            <a:r>
              <a:rPr lang="es-ES" dirty="0" err="1"/>
              <a:t>Backup</a:t>
            </a:r>
            <a:r>
              <a:rPr lang="es-ES" dirty="0"/>
              <a:t> y copias espejos de discos duros y medios </a:t>
            </a:r>
            <a:r>
              <a:rPr lang="es-ES" dirty="0" smtClean="0"/>
              <a:t>removibles</a:t>
            </a:r>
          </a:p>
          <a:p>
            <a:r>
              <a:rPr lang="en-US" dirty="0" smtClean="0"/>
              <a:t> </a:t>
            </a:r>
            <a:r>
              <a:rPr lang="en-US" dirty="0"/>
              <a:t>Software de búsqueda de archivos</a:t>
            </a:r>
            <a:r>
              <a:rPr lang="en-US" dirty="0" smtClean="0"/>
              <a:t>.</a:t>
            </a:r>
          </a:p>
          <a:p>
            <a:r>
              <a:rPr lang="en-US" dirty="0" err="1"/>
              <a:t>Análisis</a:t>
            </a:r>
            <a:r>
              <a:rPr lang="en-US" dirty="0"/>
              <a:t> de la </a:t>
            </a:r>
            <a:r>
              <a:rPr lang="en-US" dirty="0" err="1"/>
              <a:t>memoria</a:t>
            </a:r>
            <a:r>
              <a:rPr lang="en-US" dirty="0"/>
              <a:t> Ram</a:t>
            </a:r>
            <a:r>
              <a:rPr lang="en-US" dirty="0" smtClean="0"/>
              <a:t>.</a:t>
            </a:r>
          </a:p>
          <a:p>
            <a:r>
              <a:rPr lang="en-US" dirty="0"/>
              <a:t>Borrado definitivo</a:t>
            </a:r>
          </a:p>
        </p:txBody>
      </p:sp>
    </p:spTree>
    <p:extLst>
      <p:ext uri="{BB962C8B-B14F-4D97-AF65-F5344CB8AC3E}">
        <p14:creationId xmlns:p14="http://schemas.microsoft.com/office/powerpoint/2010/main" val="4286272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cap="all" dirty="0"/>
              <a:t>SOFTWARE ANTIVIRUS</a:t>
            </a:r>
            <a:br>
              <a:rPr lang="en-US" b="1" cap="all" dirty="0"/>
            </a:br>
            <a:endParaRPr lang="en-US" dirty="0"/>
          </a:p>
        </p:txBody>
      </p:sp>
      <p:sp>
        <p:nvSpPr>
          <p:cNvPr id="3" name="Marcador de contenido 2"/>
          <p:cNvSpPr>
            <a:spLocks noGrp="1"/>
          </p:cNvSpPr>
          <p:nvPr>
            <p:ph idx="1"/>
          </p:nvPr>
        </p:nvSpPr>
        <p:spPr/>
        <p:txBody>
          <a:bodyPr>
            <a:normAutofit/>
          </a:bodyPr>
          <a:lstStyle/>
          <a:p>
            <a:pPr marL="0" indent="0" algn="just" fontAlgn="base">
              <a:buNone/>
            </a:pPr>
            <a:r>
              <a:rPr lang="es-ES" dirty="0" smtClean="0">
                <a:latin typeface="Times New Roman" panose="02020603050405020304" pitchFamily="18" charset="0"/>
                <a:cs typeface="Times New Roman" panose="02020603050405020304" pitchFamily="18" charset="0"/>
              </a:rPr>
              <a:t>Este </a:t>
            </a:r>
            <a:r>
              <a:rPr lang="es-ES" dirty="0">
                <a:latin typeface="Times New Roman" panose="02020603050405020304" pitchFamily="18" charset="0"/>
                <a:cs typeface="Times New Roman" panose="02020603050405020304" pitchFamily="18" charset="0"/>
              </a:rPr>
              <a:t>tipo de programas permite contar con medidas de protección efectivas ante la detección de malware u otros elementos maliciosos, por medio de ofrecer la posibilidad de eliminar las posibles amenazas o poner al dispositivo en estado de “cuarentena”.</a:t>
            </a:r>
          </a:p>
          <a:p>
            <a:pPr marL="0" indent="0" algn="just" fontAlgn="base">
              <a:buNone/>
            </a:pPr>
            <a:endParaRPr lang="es-E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0435260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b="1" cap="all" dirty="0"/>
              <a:t>FIREWALL PERIMETRAL DE RED</a:t>
            </a:r>
            <a:br>
              <a:rPr lang="en-US" b="1" cap="all" dirty="0"/>
            </a:br>
            <a:endParaRPr lang="en-US" dirty="0"/>
          </a:p>
        </p:txBody>
      </p:sp>
      <p:sp>
        <p:nvSpPr>
          <p:cNvPr id="3" name="Marcador de contenido 2"/>
          <p:cNvSpPr>
            <a:spLocks noGrp="1"/>
          </p:cNvSpPr>
          <p:nvPr>
            <p:ph idx="1"/>
          </p:nvPr>
        </p:nvSpPr>
        <p:spPr/>
        <p:txBody>
          <a:bodyPr>
            <a:normAutofit/>
          </a:bodyPr>
          <a:lstStyle/>
          <a:p>
            <a:pPr marL="0" indent="0" algn="just" fontAlgn="base">
              <a:buNone/>
            </a:pPr>
            <a:r>
              <a:rPr lang="es-ES" dirty="0">
                <a:latin typeface="Times New Roman" panose="02020603050405020304" pitchFamily="18" charset="0"/>
                <a:cs typeface="Times New Roman" panose="02020603050405020304" pitchFamily="18" charset="0"/>
              </a:rPr>
              <a:t>Es una de las herramientas de ciberseguridad más recomendadas. Su funcionamiento es simple: escanea los paquetes de red, permitiéndolos o bloqueándolos según las reglas definidas por un administrador.</a:t>
            </a:r>
          </a:p>
          <a:p>
            <a:endParaRPr lang="en-US" dirty="0"/>
          </a:p>
        </p:txBody>
      </p:sp>
    </p:spTree>
    <p:extLst>
      <p:ext uri="{BB962C8B-B14F-4D97-AF65-F5344CB8AC3E}">
        <p14:creationId xmlns:p14="http://schemas.microsoft.com/office/powerpoint/2010/main" val="3716982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fontAlgn="base"/>
            <a:r>
              <a:rPr lang="en-US" b="1" cap="all" dirty="0"/>
              <a:t>SERVIDOR PROXY</a:t>
            </a:r>
          </a:p>
        </p:txBody>
      </p:sp>
      <p:sp>
        <p:nvSpPr>
          <p:cNvPr id="3" name="Marcador de contenido 2"/>
          <p:cNvSpPr>
            <a:spLocks noGrp="1"/>
          </p:cNvSpPr>
          <p:nvPr>
            <p:ph idx="1"/>
          </p:nvPr>
        </p:nvSpPr>
        <p:spPr/>
        <p:txBody>
          <a:bodyPr>
            <a:normAutofit/>
          </a:bodyPr>
          <a:lstStyle/>
          <a:p>
            <a:pPr marL="0" indent="0" algn="just" fontAlgn="base">
              <a:buNone/>
            </a:pPr>
            <a:r>
              <a:rPr lang="es-ES" dirty="0">
                <a:latin typeface="Times New Roman" panose="02020603050405020304" pitchFamily="18" charset="0"/>
                <a:cs typeface="Times New Roman" panose="02020603050405020304" pitchFamily="18" charset="0"/>
              </a:rPr>
              <a:t>Un proxy es un dispositivo o programa informático que actúa como intermediario entre las conexiones del navegador e Internet, filtrando todos los paquetes entre ambos.</a:t>
            </a:r>
          </a:p>
          <a:p>
            <a:pPr marL="0" indent="0" algn="just" fontAlgn="base">
              <a:buNone/>
            </a:pPr>
            <a:r>
              <a:rPr lang="es-ES" dirty="0">
                <a:latin typeface="Times New Roman" panose="02020603050405020304" pitchFamily="18" charset="0"/>
                <a:cs typeface="Times New Roman" panose="02020603050405020304" pitchFamily="18" charset="0"/>
              </a:rPr>
              <a:t>Está catalogada como una de las buenas herramientas de seguridad informática debido a que, por medio de ella, se puede bloquear sitios web que se estimen como peligrosos o prohibidos dentro del ambiente laboral.</a:t>
            </a:r>
          </a:p>
          <a:p>
            <a:pPr marL="0" indent="0">
              <a:buNone/>
            </a:pPr>
            <a:endParaRPr lang="en-US" dirty="0"/>
          </a:p>
        </p:txBody>
      </p:sp>
    </p:spTree>
    <p:extLst>
      <p:ext uri="{BB962C8B-B14F-4D97-AF65-F5344CB8AC3E}">
        <p14:creationId xmlns:p14="http://schemas.microsoft.com/office/powerpoint/2010/main" val="24517070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b="1" cap="all" dirty="0"/>
              <a:t>CIFRADO DE PUNTO FINAL O END POINT DISK ENCRYPTION</a:t>
            </a:r>
            <a:br>
              <a:rPr lang="es-ES" b="1" cap="all" dirty="0"/>
            </a:br>
            <a:endParaRPr lang="en-US" dirty="0"/>
          </a:p>
        </p:txBody>
      </p:sp>
      <p:sp>
        <p:nvSpPr>
          <p:cNvPr id="3" name="Marcador de contenido 2"/>
          <p:cNvSpPr>
            <a:spLocks noGrp="1"/>
          </p:cNvSpPr>
          <p:nvPr>
            <p:ph idx="1"/>
          </p:nvPr>
        </p:nvSpPr>
        <p:spPr/>
        <p:txBody>
          <a:bodyPr/>
          <a:lstStyle/>
          <a:p>
            <a:pPr marL="0" indent="0" algn="just">
              <a:buNone/>
            </a:pPr>
            <a:r>
              <a:rPr lang="es-ES" dirty="0">
                <a:latin typeface="Times New Roman" panose="02020603050405020304" pitchFamily="18" charset="0"/>
                <a:cs typeface="Times New Roman" panose="02020603050405020304" pitchFamily="18" charset="0"/>
              </a:rPr>
              <a:t>Es un proceso de codificación de datos para que no pueda ser leído o utilizado por nadie que no tenga la clave de descifrado correcta. En esencia, protege los sistemas operativos de la instalación de archivos de arranque corruptos, bloqueando los archivos almacenados en computadores, servidores, entre otros puntos finales.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1017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docProps/app.xml><?xml version="1.0" encoding="utf-8"?>
<Properties xmlns="http://schemas.openxmlformats.org/officeDocument/2006/extended-properties" xmlns:vt="http://schemas.openxmlformats.org/officeDocument/2006/docPropsVTypes">
  <Template>TM16401371[[fn=Atlas]]</Template>
  <TotalTime>43</TotalTime>
  <Words>336</Words>
  <Application>Microsoft Office PowerPoint</Application>
  <PresentationFormat>Panorámica</PresentationFormat>
  <Paragraphs>30</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Calibri Light</vt:lpstr>
      <vt:lpstr>Rockwell</vt:lpstr>
      <vt:lpstr>Times New Roman</vt:lpstr>
      <vt:lpstr>Wingdings</vt:lpstr>
      <vt:lpstr>Atlas</vt:lpstr>
      <vt:lpstr>Herramienta Para Auditoria Informática</vt:lpstr>
      <vt:lpstr>¿ Que es?</vt:lpstr>
      <vt:lpstr>Objetivos </vt:lpstr>
      <vt:lpstr>Pasos Para Realizar La Auditoria </vt:lpstr>
      <vt:lpstr>Algunas Herramientas Informática</vt:lpstr>
      <vt:lpstr>SOFTWARE ANTIVIRUS </vt:lpstr>
      <vt:lpstr>FIREWALL PERIMETRAL DE RED </vt:lpstr>
      <vt:lpstr>SERVIDOR PROXY</vt:lpstr>
      <vt:lpstr>CIFRADO DE PUNTO FINAL O END POINT DISK ENCRYPTION </vt:lpstr>
      <vt:lpstr> ESCÁNER DE VULNERABILIDADES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Usuario de Windows</cp:lastModifiedBy>
  <cp:revision>7</cp:revision>
  <dcterms:created xsi:type="dcterms:W3CDTF">2020-11-25T17:39:20Z</dcterms:created>
  <dcterms:modified xsi:type="dcterms:W3CDTF">2020-11-26T15:18:46Z</dcterms:modified>
</cp:coreProperties>
</file>