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 id="2147483912" r:id="rId2"/>
  </p:sldMasterIdLst>
  <p:notesMasterIdLst>
    <p:notesMasterId r:id="rId35"/>
  </p:notesMasterIdLst>
  <p:handoutMasterIdLst>
    <p:handoutMasterId r:id="rId36"/>
  </p:handoutMasterIdLst>
  <p:sldIdLst>
    <p:sldId id="257" r:id="rId3"/>
    <p:sldId id="338" r:id="rId4"/>
    <p:sldId id="339" r:id="rId5"/>
    <p:sldId id="378" r:id="rId6"/>
    <p:sldId id="386" r:id="rId7"/>
    <p:sldId id="347" r:id="rId8"/>
    <p:sldId id="352" r:id="rId9"/>
    <p:sldId id="348" r:id="rId10"/>
    <p:sldId id="346" r:id="rId11"/>
    <p:sldId id="353" r:id="rId12"/>
    <p:sldId id="355" r:id="rId13"/>
    <p:sldId id="356" r:id="rId14"/>
    <p:sldId id="341" r:id="rId15"/>
    <p:sldId id="343" r:id="rId16"/>
    <p:sldId id="391" r:id="rId17"/>
    <p:sldId id="357" r:id="rId18"/>
    <p:sldId id="392" r:id="rId19"/>
    <p:sldId id="361" r:id="rId20"/>
    <p:sldId id="364" r:id="rId21"/>
    <p:sldId id="365" r:id="rId22"/>
    <p:sldId id="366" r:id="rId23"/>
    <p:sldId id="385" r:id="rId24"/>
    <p:sldId id="394" r:id="rId25"/>
    <p:sldId id="368" r:id="rId26"/>
    <p:sldId id="369" r:id="rId27"/>
    <p:sldId id="370" r:id="rId28"/>
    <p:sldId id="371" r:id="rId29"/>
    <p:sldId id="372" r:id="rId30"/>
    <p:sldId id="382" r:id="rId31"/>
    <p:sldId id="373" r:id="rId32"/>
    <p:sldId id="374" r:id="rId33"/>
    <p:sldId id="377" r:id="rId34"/>
  </p:sldIdLst>
  <p:sldSz cx="9144000" cy="6858000" type="screen4x3"/>
  <p:notesSz cx="6858000" cy="9144000"/>
  <p:defaultTextStyle>
    <a:defPPr>
      <a:defRPr lang="en-US"/>
    </a:defPPr>
    <a:lvl1pPr algn="l" rtl="0" fontAlgn="base">
      <a:spcBef>
        <a:spcPct val="0"/>
      </a:spcBef>
      <a:spcAft>
        <a:spcPct val="0"/>
      </a:spcAft>
      <a:defRPr sz="2200" kern="1200">
        <a:solidFill>
          <a:schemeClr val="tx1"/>
        </a:solidFill>
        <a:latin typeface="Arial" charset="0"/>
        <a:ea typeface="+mn-ea"/>
        <a:cs typeface="+mn-cs"/>
      </a:defRPr>
    </a:lvl1pPr>
    <a:lvl2pPr marL="457200" algn="l" rtl="0" fontAlgn="base">
      <a:spcBef>
        <a:spcPct val="0"/>
      </a:spcBef>
      <a:spcAft>
        <a:spcPct val="0"/>
      </a:spcAft>
      <a:defRPr sz="2200" kern="1200">
        <a:solidFill>
          <a:schemeClr val="tx1"/>
        </a:solidFill>
        <a:latin typeface="Arial" charset="0"/>
        <a:ea typeface="+mn-ea"/>
        <a:cs typeface="+mn-cs"/>
      </a:defRPr>
    </a:lvl2pPr>
    <a:lvl3pPr marL="914400" algn="l" rtl="0" fontAlgn="base">
      <a:spcBef>
        <a:spcPct val="0"/>
      </a:spcBef>
      <a:spcAft>
        <a:spcPct val="0"/>
      </a:spcAft>
      <a:defRPr sz="2200" kern="1200">
        <a:solidFill>
          <a:schemeClr val="tx1"/>
        </a:solidFill>
        <a:latin typeface="Arial" charset="0"/>
        <a:ea typeface="+mn-ea"/>
        <a:cs typeface="+mn-cs"/>
      </a:defRPr>
    </a:lvl3pPr>
    <a:lvl4pPr marL="1371600" algn="l" rtl="0" fontAlgn="base">
      <a:spcBef>
        <a:spcPct val="0"/>
      </a:spcBef>
      <a:spcAft>
        <a:spcPct val="0"/>
      </a:spcAft>
      <a:defRPr sz="2200" kern="1200">
        <a:solidFill>
          <a:schemeClr val="tx1"/>
        </a:solidFill>
        <a:latin typeface="Arial" charset="0"/>
        <a:ea typeface="+mn-ea"/>
        <a:cs typeface="+mn-cs"/>
      </a:defRPr>
    </a:lvl4pPr>
    <a:lvl5pPr marL="1828800" algn="l" rtl="0" fontAlgn="base">
      <a:spcBef>
        <a:spcPct val="0"/>
      </a:spcBef>
      <a:spcAft>
        <a:spcPct val="0"/>
      </a:spcAft>
      <a:defRPr sz="2200" kern="1200">
        <a:solidFill>
          <a:schemeClr val="tx1"/>
        </a:solidFill>
        <a:latin typeface="Arial" charset="0"/>
        <a:ea typeface="+mn-ea"/>
        <a:cs typeface="+mn-cs"/>
      </a:defRPr>
    </a:lvl5pPr>
    <a:lvl6pPr marL="2286000" algn="l" defTabSz="914400" rtl="0" eaLnBrk="1" latinLnBrk="0" hangingPunct="1">
      <a:defRPr sz="2200" kern="1200">
        <a:solidFill>
          <a:schemeClr val="tx1"/>
        </a:solidFill>
        <a:latin typeface="Arial" charset="0"/>
        <a:ea typeface="+mn-ea"/>
        <a:cs typeface="+mn-cs"/>
      </a:defRPr>
    </a:lvl6pPr>
    <a:lvl7pPr marL="2743200" algn="l" defTabSz="914400" rtl="0" eaLnBrk="1" latinLnBrk="0" hangingPunct="1">
      <a:defRPr sz="2200" kern="1200">
        <a:solidFill>
          <a:schemeClr val="tx1"/>
        </a:solidFill>
        <a:latin typeface="Arial" charset="0"/>
        <a:ea typeface="+mn-ea"/>
        <a:cs typeface="+mn-cs"/>
      </a:defRPr>
    </a:lvl7pPr>
    <a:lvl8pPr marL="3200400" algn="l" defTabSz="914400" rtl="0" eaLnBrk="1" latinLnBrk="0" hangingPunct="1">
      <a:defRPr sz="2200" kern="1200">
        <a:solidFill>
          <a:schemeClr val="tx1"/>
        </a:solidFill>
        <a:latin typeface="Arial" charset="0"/>
        <a:ea typeface="+mn-ea"/>
        <a:cs typeface="+mn-cs"/>
      </a:defRPr>
    </a:lvl8pPr>
    <a:lvl9pPr marL="3657600" algn="l" defTabSz="914400" rtl="0" eaLnBrk="1" latinLnBrk="0" hangingPunct="1">
      <a:defRPr sz="22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chwalbe" initials="k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6699"/>
    <a:srgbClr val="5B53FF"/>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7" autoAdjust="0"/>
    <p:restoredTop sz="94551" autoAdjust="0"/>
  </p:normalViewPr>
  <p:slideViewPr>
    <p:cSldViewPr>
      <p:cViewPr varScale="1">
        <p:scale>
          <a:sx n="82" d="100"/>
          <a:sy n="82" d="100"/>
        </p:scale>
        <p:origin x="1474" y="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2040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39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nSpc>
                <a:spcPct val="100000"/>
              </a:lnSpc>
              <a:spcBef>
                <a:spcPct val="0"/>
              </a:spcBef>
              <a:buFontTx/>
              <a:buNone/>
              <a:defRPr sz="1200">
                <a:latin typeface="Times New Roman" pitchFamily="18" charset="0"/>
              </a:defRPr>
            </a:lvl1pPr>
          </a:lstStyle>
          <a:p>
            <a:pPr>
              <a:defRPr/>
            </a:pPr>
            <a:endParaRPr lang="en-US" dirty="0"/>
          </a:p>
        </p:txBody>
      </p:sp>
      <p:sp>
        <p:nvSpPr>
          <p:cNvPr id="59395"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lnSpc>
                <a:spcPct val="100000"/>
              </a:lnSpc>
              <a:spcBef>
                <a:spcPct val="0"/>
              </a:spcBef>
              <a:buFontTx/>
              <a:buNone/>
              <a:defRPr sz="1200">
                <a:latin typeface="Times New Roman" pitchFamily="18" charset="0"/>
              </a:defRPr>
            </a:lvl1pPr>
          </a:lstStyle>
          <a:p>
            <a:pPr>
              <a:defRPr/>
            </a:pPr>
            <a:endParaRPr lang="en-US" dirty="0"/>
          </a:p>
        </p:txBody>
      </p:sp>
      <p:sp>
        <p:nvSpPr>
          <p:cNvPr id="59396"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nSpc>
                <a:spcPct val="100000"/>
              </a:lnSpc>
              <a:spcBef>
                <a:spcPct val="0"/>
              </a:spcBef>
              <a:buFontTx/>
              <a:buNone/>
              <a:defRPr sz="1200">
                <a:latin typeface="Times New Roman" pitchFamily="18" charset="0"/>
              </a:defRPr>
            </a:lvl1pPr>
          </a:lstStyle>
          <a:p>
            <a:pPr>
              <a:defRPr/>
            </a:pPr>
            <a:endParaRPr lang="en-US" dirty="0"/>
          </a:p>
        </p:txBody>
      </p:sp>
      <p:sp>
        <p:nvSpPr>
          <p:cNvPr id="59397"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lnSpc>
                <a:spcPct val="100000"/>
              </a:lnSpc>
              <a:spcBef>
                <a:spcPct val="0"/>
              </a:spcBef>
              <a:buFontTx/>
              <a:buNone/>
              <a:defRPr sz="1200">
                <a:latin typeface="Times New Roman" pitchFamily="18" charset="0"/>
              </a:defRPr>
            </a:lvl1pPr>
          </a:lstStyle>
          <a:p>
            <a:pPr>
              <a:defRPr/>
            </a:pPr>
            <a:fld id="{591C4D6C-6EDE-49B0-A311-F32A12FED5D1}" type="slidenum">
              <a:rPr lang="en-US"/>
              <a:pPr>
                <a:defRPr/>
              </a:pPr>
              <a:t>‹#›</a:t>
            </a:fld>
            <a:endParaRPr lang="en-US" dirty="0"/>
          </a:p>
        </p:txBody>
      </p:sp>
    </p:spTree>
    <p:extLst>
      <p:ext uri="{BB962C8B-B14F-4D97-AF65-F5344CB8AC3E}">
        <p14:creationId xmlns:p14="http://schemas.microsoft.com/office/powerpoint/2010/main" val="14002932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86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nSpc>
                <a:spcPct val="100000"/>
              </a:lnSpc>
              <a:spcBef>
                <a:spcPct val="0"/>
              </a:spcBef>
              <a:buFontTx/>
              <a:buNone/>
              <a:defRPr sz="1200">
                <a:latin typeface="Times New Roman" pitchFamily="18" charset="0"/>
              </a:defRPr>
            </a:lvl1pPr>
          </a:lstStyle>
          <a:p>
            <a:pPr>
              <a:defRPr/>
            </a:pPr>
            <a:endParaRPr lang="en-US" dirty="0"/>
          </a:p>
        </p:txBody>
      </p:sp>
      <p:sp>
        <p:nvSpPr>
          <p:cNvPr id="36867"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lnSpc>
                <a:spcPct val="100000"/>
              </a:lnSpc>
              <a:spcBef>
                <a:spcPct val="0"/>
              </a:spcBef>
              <a:buFontTx/>
              <a:buNone/>
              <a:defRPr sz="1200">
                <a:latin typeface="Times New Roman" pitchFamily="18" charset="0"/>
              </a:defRPr>
            </a:lvl1pPr>
          </a:lstStyle>
          <a:p>
            <a:pPr>
              <a:defRPr/>
            </a:pPr>
            <a:endParaRPr lang="en-US" dirty="0"/>
          </a:p>
        </p:txBody>
      </p:sp>
      <p:sp>
        <p:nvSpPr>
          <p:cNvPr id="542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36869"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6870"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nSpc>
                <a:spcPct val="100000"/>
              </a:lnSpc>
              <a:spcBef>
                <a:spcPct val="0"/>
              </a:spcBef>
              <a:buFontTx/>
              <a:buNone/>
              <a:defRPr sz="1200">
                <a:latin typeface="Times New Roman" pitchFamily="18" charset="0"/>
              </a:defRPr>
            </a:lvl1pPr>
          </a:lstStyle>
          <a:p>
            <a:pPr>
              <a:defRPr/>
            </a:pPr>
            <a:endParaRPr lang="en-US" dirty="0"/>
          </a:p>
        </p:txBody>
      </p:sp>
      <p:sp>
        <p:nvSpPr>
          <p:cNvPr id="36871"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lnSpc>
                <a:spcPct val="100000"/>
              </a:lnSpc>
              <a:spcBef>
                <a:spcPct val="0"/>
              </a:spcBef>
              <a:buFontTx/>
              <a:buNone/>
              <a:defRPr sz="1200">
                <a:latin typeface="Times New Roman" pitchFamily="18" charset="0"/>
              </a:defRPr>
            </a:lvl1pPr>
          </a:lstStyle>
          <a:p>
            <a:pPr>
              <a:defRPr/>
            </a:pPr>
            <a:fld id="{46F34499-B82A-45E5-967D-F3C4D18AFBEB}" type="slidenum">
              <a:rPr lang="en-US"/>
              <a:pPr>
                <a:defRPr/>
              </a:pPr>
              <a:t>‹#›</a:t>
            </a:fld>
            <a:endParaRPr lang="en-US" dirty="0"/>
          </a:p>
        </p:txBody>
      </p:sp>
    </p:spTree>
    <p:extLst>
      <p:ext uri="{BB962C8B-B14F-4D97-AF65-F5344CB8AC3E}">
        <p14:creationId xmlns:p14="http://schemas.microsoft.com/office/powerpoint/2010/main" val="240114166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a:ln/>
        </p:spPr>
      </p:sp>
      <p:sp>
        <p:nvSpPr>
          <p:cNvPr id="55299" name="Notes Placeholder 2"/>
          <p:cNvSpPr>
            <a:spLocks noGrp="1"/>
          </p:cNvSpPr>
          <p:nvPr>
            <p:ph type="body" idx="1"/>
          </p:nvPr>
        </p:nvSpPr>
        <p:spPr>
          <a:noFill/>
          <a:ln/>
        </p:spPr>
        <p:txBody>
          <a:bodyPr/>
          <a:lstStyle/>
          <a:p>
            <a:pPr eaLnBrk="1" hangingPunct="1"/>
            <a:endParaRPr lang="en-US" dirty="0"/>
          </a:p>
        </p:txBody>
      </p:sp>
      <p:sp>
        <p:nvSpPr>
          <p:cNvPr id="55300" name="Slide Number Placeholder 3"/>
          <p:cNvSpPr>
            <a:spLocks noGrp="1"/>
          </p:cNvSpPr>
          <p:nvPr>
            <p:ph type="sldNum" sz="quarter" idx="5"/>
          </p:nvPr>
        </p:nvSpPr>
        <p:spPr>
          <a:noFill/>
        </p:spPr>
        <p:txBody>
          <a:bodyPr/>
          <a:lstStyle/>
          <a:p>
            <a:fld id="{BF5120FB-DB2F-4316-B49C-3147D5074945}" type="slidenum">
              <a:rPr lang="en-US" smtClean="0"/>
              <a:pPr/>
              <a:t>1</a:t>
            </a:fld>
            <a:endParaRPr lang="en-US" dirty="0"/>
          </a:p>
        </p:txBody>
      </p:sp>
    </p:spTree>
    <p:extLst>
      <p:ext uri="{BB962C8B-B14F-4D97-AF65-F5344CB8AC3E}">
        <p14:creationId xmlns:p14="http://schemas.microsoft.com/office/powerpoint/2010/main" val="28887027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1.xml"/></Relationships>
</file>

<file path=ppt/slideLayouts/_rels/slideLayout15.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Master" Target="../slideMasters/slideMaster2.xml"/><Relationship Id="rId1" Type="http://schemas.openxmlformats.org/officeDocument/2006/relationships/themeOverride" Target="../theme/themeOverride4.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a:t>Information Technology Project Management, Eighth Edition</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C8F429C8-286F-4CBB-8323-E07CB01A2B71}" type="slidenum">
              <a:rPr lang="en-US"/>
              <a:pPr>
                <a:defRPr/>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a:t>Information Technology Project Management, Eighth Edition</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E4D68D3E-95C0-4AD3-9DF7-A60E65E6C681}" type="slidenum">
              <a:rPr lang="en-US"/>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a:t>Information Technology Project Management, Eighth Edition</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EC1AA9CB-A49F-428D-8075-9BAA7E4AAB5B}" type="slidenum">
              <a:rPr lang="en-US"/>
              <a:pPr>
                <a:defRPr/>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ight Triangle 3"/>
          <p:cNvSpPr/>
          <p:nvPr/>
        </p:nvSpPr>
        <p:spPr>
          <a:xfrm>
            <a:off x="0" y="4664075"/>
            <a:ext cx="9150350"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grpSp>
        <p:nvGrpSpPr>
          <p:cNvPr id="2" name="Group 15"/>
          <p:cNvGrpSpPr>
            <a:grpSpLocks/>
          </p:cNvGrpSpPr>
          <p:nvPr/>
        </p:nvGrpSpPr>
        <p:grpSpPr bwMode="auto">
          <a:xfrm>
            <a:off x="-3175" y="4953000"/>
            <a:ext cx="9147175" cy="1911350"/>
            <a:chOff x="-3765" y="4832896"/>
            <a:chExt cx="9147765" cy="2032192"/>
          </a:xfrm>
        </p:grpSpPr>
        <p:sp>
          <p:nvSpPr>
            <p:cNvPr id="6" name="Freeform 5"/>
            <p:cNvSpPr>
              <a:spLocks/>
            </p:cNvSpPr>
            <p:nvPr/>
          </p:nvSpPr>
          <p:spPr bwMode="auto">
            <a:xfrm>
              <a:off x="1687032" y="4832896"/>
              <a:ext cx="7456968" cy="51817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a:defRPr/>
              </a:pPr>
              <a:endParaRPr lang="en-US" dirty="0"/>
            </a:p>
          </p:txBody>
        </p:sp>
        <p:sp>
          <p:nvSpPr>
            <p:cNvPr id="7" name="Freeform 6"/>
            <p:cNvSpPr>
              <a:spLocks/>
            </p:cNvSpPr>
            <p:nvPr/>
          </p:nvSpPr>
          <p:spPr bwMode="auto">
            <a:xfrm>
              <a:off x="35926" y="5135025"/>
              <a:ext cx="9108074" cy="838869"/>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a:lstStyle/>
            <a:p>
              <a:pPr>
                <a:defRPr/>
              </a:pPr>
              <a:endParaRPr lang="en-US" dirty="0"/>
            </a:p>
          </p:txBody>
        </p:sp>
        <p:sp>
          <p:nvSpPr>
            <p:cNvPr id="8" name="Freeform 7"/>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cxnSp>
          <p:nvCxnSpPr>
            <p:cNvPr id="10" name="Straight Connector 9"/>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9" name="Title 8"/>
          <p:cNvSpPr>
            <a:spLocks noGrp="1"/>
          </p:cNvSpPr>
          <p:nvPr>
            <p:ph type="ctrTitle"/>
          </p:nvPr>
        </p:nvSpPr>
        <p:spPr>
          <a:xfrm>
            <a:off x="685800" y="1752601"/>
            <a:ext cx="7772400" cy="1829761"/>
          </a:xfrm>
        </p:spPr>
        <p:txBody>
          <a:bodyPr anchor="b"/>
          <a:lstStyle>
            <a:lvl1pPr algn="r">
              <a:defRPr sz="4800" b="1">
                <a:solidFill>
                  <a:schemeClr val="tx2"/>
                </a:solidFill>
                <a:effectLst>
                  <a:outerShdw blurRad="31750" dist="25400" dir="5400000" algn="tl" rotWithShape="0">
                    <a:srgbClr val="000000">
                      <a:alpha val="25000"/>
                    </a:srgbClr>
                  </a:outerShdw>
                </a:effectLst>
              </a:defRPr>
            </a:lvl1pPr>
            <a:extLst/>
          </a:lstStyle>
          <a:p>
            <a:r>
              <a:rPr lang="en-US"/>
              <a:t>Click to edit Master title style</a:t>
            </a:r>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a:t>Click to edit Master subtitle style</a:t>
            </a:r>
          </a:p>
        </p:txBody>
      </p:sp>
      <p:sp>
        <p:nvSpPr>
          <p:cNvPr id="11" name="Date Placeholder 29"/>
          <p:cNvSpPr>
            <a:spLocks noGrp="1"/>
          </p:cNvSpPr>
          <p:nvPr>
            <p:ph type="dt" sz="half" idx="10"/>
          </p:nvPr>
        </p:nvSpPr>
        <p:spPr/>
        <p:txBody>
          <a:bodyPr/>
          <a:lstStyle>
            <a:lvl1pPr>
              <a:defRPr>
                <a:solidFill>
                  <a:srgbClr val="FFFFFF"/>
                </a:solidFill>
              </a:defRPr>
            </a:lvl1pPr>
            <a:extLst/>
          </a:lstStyle>
          <a:p>
            <a:pPr>
              <a:defRPr/>
            </a:pPr>
            <a:endParaRPr lang="en-US" dirty="0"/>
          </a:p>
        </p:txBody>
      </p:sp>
      <p:sp>
        <p:nvSpPr>
          <p:cNvPr id="12" name="Footer Placeholder 18"/>
          <p:cNvSpPr>
            <a:spLocks noGrp="1"/>
          </p:cNvSpPr>
          <p:nvPr>
            <p:ph type="ftr" sz="quarter" idx="11"/>
          </p:nvPr>
        </p:nvSpPr>
        <p:spPr/>
        <p:txBody>
          <a:bodyPr/>
          <a:lstStyle>
            <a:lvl1pPr>
              <a:defRPr>
                <a:solidFill>
                  <a:schemeClr val="accent1">
                    <a:tint val="20000"/>
                  </a:schemeClr>
                </a:solidFill>
              </a:defRPr>
            </a:lvl1pPr>
            <a:extLst/>
          </a:lstStyle>
          <a:p>
            <a:pPr>
              <a:defRPr/>
            </a:pPr>
            <a:r>
              <a:rPr lang="en-US"/>
              <a:t>Information Technology Project Management, Eighth Edition</a:t>
            </a:r>
            <a:endParaRPr lang="en-US" dirty="0"/>
          </a:p>
        </p:txBody>
      </p:sp>
      <p:sp>
        <p:nvSpPr>
          <p:cNvPr id="13" name="Slide Number Placeholder 26"/>
          <p:cNvSpPr>
            <a:spLocks noGrp="1"/>
          </p:cNvSpPr>
          <p:nvPr>
            <p:ph type="sldNum" sz="quarter" idx="12"/>
          </p:nvPr>
        </p:nvSpPr>
        <p:spPr/>
        <p:txBody>
          <a:bodyPr/>
          <a:lstStyle>
            <a:lvl1pPr>
              <a:defRPr>
                <a:solidFill>
                  <a:srgbClr val="FFFFFF"/>
                </a:solidFill>
              </a:defRPr>
            </a:lvl1pPr>
            <a:extLst/>
          </a:lstStyle>
          <a:p>
            <a:pPr>
              <a:defRPr/>
            </a:pPr>
            <a:fld id="{E5CE54AD-B30A-469E-AD93-7B59B656CE34}" type="slidenum">
              <a:rPr lang="en-US" smtClean="0"/>
              <a:pPr>
                <a:defRPr/>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Footer Placeholder 21"/>
          <p:cNvSpPr txBox="1">
            <a:spLocks/>
          </p:cNvSpPr>
          <p:nvPr/>
        </p:nvSpPr>
        <p:spPr>
          <a:xfrm>
            <a:off x="5486400" y="6492875"/>
            <a:ext cx="1600200" cy="365125"/>
          </a:xfrm>
          <a:prstGeom prst="rect">
            <a:avLst/>
          </a:prstGeom>
        </p:spPr>
        <p:txBody>
          <a:bodyPr anchor="b"/>
          <a:lstStyle>
            <a:lvl1pPr algn="l">
              <a:buFontTx/>
              <a:buNone/>
              <a:defRPr smtClean="0"/>
            </a:lvl1pPr>
          </a:lstStyle>
          <a:p>
            <a:pPr>
              <a:defRPr/>
            </a:pPr>
            <a:r>
              <a:rPr lang="en-US" sz="1200" dirty="0">
                <a:latin typeface="+mn-lt"/>
              </a:rPr>
              <a:t>Copyright 2016</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6"/>
          <p:cNvSpPr>
            <a:spLocks noGrp="1"/>
          </p:cNvSpPr>
          <p:nvPr>
            <p:ph type="title"/>
          </p:nvPr>
        </p:nvSpPr>
        <p:spPr/>
        <p:txBody>
          <a:bodyPr rtlCol="0"/>
          <a:lstStyle/>
          <a:p>
            <a:r>
              <a:rPr lang="en-US"/>
              <a:t>Click to edit Master title style</a:t>
            </a:r>
            <a:endParaRPr lang="en-US" dirty="0"/>
          </a:p>
        </p:txBody>
      </p:sp>
      <p:sp>
        <p:nvSpPr>
          <p:cNvPr id="5" name="Footer Placeholder 21"/>
          <p:cNvSpPr>
            <a:spLocks noGrp="1"/>
          </p:cNvSpPr>
          <p:nvPr>
            <p:ph type="ftr" sz="quarter" idx="10"/>
          </p:nvPr>
        </p:nvSpPr>
        <p:spPr>
          <a:xfrm>
            <a:off x="0" y="6492875"/>
            <a:ext cx="2590800" cy="365125"/>
          </a:xfrm>
        </p:spPr>
        <p:txBody>
          <a:bodyPr/>
          <a:lstStyle>
            <a:lvl1pPr algn="l">
              <a:buFontTx/>
              <a:buNone/>
              <a:defRPr sz="1200">
                <a:latin typeface="+mn-lt"/>
              </a:defRPr>
            </a:lvl1pPr>
          </a:lstStyle>
          <a:p>
            <a:pPr>
              <a:defRPr/>
            </a:pPr>
            <a:r>
              <a:rPr lang="en-US" dirty="0"/>
              <a:t>Information Technology Project Management, Eighth Edition</a:t>
            </a:r>
          </a:p>
        </p:txBody>
      </p:sp>
      <p:sp>
        <p:nvSpPr>
          <p:cNvPr id="6" name="Slide Number Placeholder 17"/>
          <p:cNvSpPr>
            <a:spLocks noGrp="1"/>
          </p:cNvSpPr>
          <p:nvPr>
            <p:ph type="sldNum" sz="quarter" idx="11"/>
          </p:nvPr>
        </p:nvSpPr>
        <p:spPr>
          <a:xfrm>
            <a:off x="8588375" y="6492875"/>
            <a:ext cx="555625" cy="365125"/>
          </a:xfrm>
        </p:spPr>
        <p:txBody>
          <a:bodyPr/>
          <a:lstStyle>
            <a:lvl1pPr>
              <a:buFontTx/>
              <a:buNone/>
              <a:defRPr sz="1200">
                <a:latin typeface="+mn-lt"/>
              </a:defRPr>
            </a:lvl1pPr>
          </a:lstStyle>
          <a:p>
            <a:pPr>
              <a:defRPr/>
            </a:pPr>
            <a:fld id="{E7041028-70A1-4883-98CC-1414125760B5}" type="slidenum">
              <a:rPr lang="en-US" smtClean="0"/>
              <a:pPr>
                <a:defRPr/>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4" name="Chevron 3"/>
          <p:cNvSpPr/>
          <p:nvPr/>
        </p:nvSpPr>
        <p:spPr>
          <a:xfrm>
            <a:off x="3636963" y="3005138"/>
            <a:ext cx="182562"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defRPr/>
            </a:pPr>
            <a:endParaRPr lang="en-US" dirty="0"/>
          </a:p>
        </p:txBody>
      </p:sp>
      <p:sp>
        <p:nvSpPr>
          <p:cNvPr id="5" name="Chevron 4"/>
          <p:cNvSpPr/>
          <p:nvPr/>
        </p:nvSpPr>
        <p:spPr>
          <a:xfrm>
            <a:off x="3449638" y="3005138"/>
            <a:ext cx="18415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defRPr/>
            </a:pPr>
            <a:endParaRPr lang="en-US" dirty="0"/>
          </a:p>
        </p:txBody>
      </p:sp>
      <p:sp>
        <p:nvSpPr>
          <p:cNvPr id="2" name="Title 1"/>
          <p:cNvSpPr>
            <a:spLocks noGrp="1"/>
          </p:cNvSpPr>
          <p:nvPr>
            <p:ph type="title"/>
          </p:nvPr>
        </p:nvSpPr>
        <p:spPr>
          <a:xfrm>
            <a:off x="722376" y="1059712"/>
            <a:ext cx="7772400" cy="1828800"/>
          </a:xfrm>
        </p:spPr>
        <p:txBody>
          <a:bodyPr anchor="b"/>
          <a:lstStyle>
            <a:lvl1pPr algn="r">
              <a:buNone/>
              <a:defRPr sz="4800" b="1" cap="none" baseline="0">
                <a:effectLst>
                  <a:outerShdw blurRad="31750" dist="25400" dir="5400000" algn="tl" rotWithShape="0">
                    <a:srgbClr val="000000">
                      <a:alpha val="25000"/>
                    </a:srgbClr>
                  </a:outerShdw>
                </a:effectLst>
              </a:defRPr>
            </a:lvl1pPr>
            <a:extLst/>
          </a:lstStyle>
          <a:p>
            <a:r>
              <a:rPr lang="en-US"/>
              <a:t>Click to edit Master title style</a:t>
            </a:r>
          </a:p>
        </p:txBody>
      </p:sp>
      <p:sp>
        <p:nvSpPr>
          <p:cNvPr id="3" name="Text Placeholder 2"/>
          <p:cNvSpPr>
            <a:spLocks noGrp="1"/>
          </p:cNvSpPr>
          <p:nvPr>
            <p:ph type="body" idx="1"/>
          </p:nvPr>
        </p:nvSpPr>
        <p:spPr>
          <a:xfrm>
            <a:off x="3922713" y="2931712"/>
            <a:ext cx="4572000" cy="1454888"/>
          </a:xfrm>
        </p:spPr>
        <p:txBody>
          <a:bodyPr/>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a:t>Click to edit Master text styles</a:t>
            </a:r>
          </a:p>
        </p:txBody>
      </p:sp>
      <p:sp>
        <p:nvSpPr>
          <p:cNvPr id="6" name="Date Placeholder 3"/>
          <p:cNvSpPr>
            <a:spLocks noGrp="1"/>
          </p:cNvSpPr>
          <p:nvPr>
            <p:ph type="dt" sz="half" idx="10"/>
          </p:nvPr>
        </p:nvSpPr>
        <p:spPr/>
        <p:txBody>
          <a:bodyPr/>
          <a:lstStyle>
            <a:lvl1pPr>
              <a:defRPr/>
            </a:lvl1pPr>
            <a:extLst/>
          </a:lstStyle>
          <a:p>
            <a:pPr>
              <a:defRPr/>
            </a:pPr>
            <a:endParaRPr lang="en-US" dirty="0"/>
          </a:p>
        </p:txBody>
      </p:sp>
      <p:sp>
        <p:nvSpPr>
          <p:cNvPr id="7" name="Footer Placeholder 4"/>
          <p:cNvSpPr>
            <a:spLocks noGrp="1"/>
          </p:cNvSpPr>
          <p:nvPr>
            <p:ph type="ftr" sz="quarter" idx="11"/>
          </p:nvPr>
        </p:nvSpPr>
        <p:spPr/>
        <p:txBody>
          <a:bodyPr/>
          <a:lstStyle>
            <a:lvl1pPr>
              <a:defRPr/>
            </a:lvl1pPr>
            <a:extLst/>
          </a:lstStyle>
          <a:p>
            <a:pPr>
              <a:defRPr/>
            </a:pPr>
            <a:r>
              <a:rPr lang="en-US"/>
              <a:t>Information Technology Project Management, Eighth Edition</a:t>
            </a:r>
            <a:endParaRPr lang="en-US" dirty="0"/>
          </a:p>
        </p:txBody>
      </p:sp>
      <p:sp>
        <p:nvSpPr>
          <p:cNvPr id="8" name="Slide Number Placeholder 5"/>
          <p:cNvSpPr>
            <a:spLocks noGrp="1"/>
          </p:cNvSpPr>
          <p:nvPr>
            <p:ph type="sldNum" sz="quarter" idx="12"/>
          </p:nvPr>
        </p:nvSpPr>
        <p:spPr/>
        <p:txBody>
          <a:bodyPr/>
          <a:lstStyle>
            <a:lvl1pPr>
              <a:defRPr/>
            </a:lvl1pPr>
            <a:extLst/>
          </a:lstStyle>
          <a:p>
            <a:pPr>
              <a:defRPr/>
            </a:pPr>
            <a:fld id="{4BDBFCCD-691C-40AA-8EFC-CF970F22E1E2}" type="slidenum">
              <a:rPr lang="en-US" smtClean="0"/>
              <a:pPr>
                <a:defRPr/>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itle 7"/>
          <p:cNvSpPr>
            <a:spLocks noGrp="1"/>
          </p:cNvSpPr>
          <p:nvPr>
            <p:ph type="title"/>
          </p:nvPr>
        </p:nvSpPr>
        <p:spPr/>
        <p:txBody>
          <a:bodyPr rtlCol="0"/>
          <a:lstStyle/>
          <a:p>
            <a:r>
              <a:rPr lang="en-US"/>
              <a:t>Click to edit Master title style</a:t>
            </a:r>
          </a:p>
        </p:txBody>
      </p:sp>
      <p:sp>
        <p:nvSpPr>
          <p:cNvPr id="5" name="Date Placeholder 4"/>
          <p:cNvSpPr>
            <a:spLocks noGrp="1"/>
          </p:cNvSpPr>
          <p:nvPr>
            <p:ph type="dt" sz="half" idx="10"/>
          </p:nvPr>
        </p:nvSpPr>
        <p:spPr/>
        <p:txBody>
          <a:bodyPr/>
          <a:lstStyle>
            <a:lvl1pPr>
              <a:defRPr/>
            </a:lvl1pPr>
            <a:extLst/>
          </a:lstStyle>
          <a:p>
            <a:pPr>
              <a:defRPr/>
            </a:pPr>
            <a:endParaRPr lang="en-US" dirty="0"/>
          </a:p>
        </p:txBody>
      </p:sp>
      <p:sp>
        <p:nvSpPr>
          <p:cNvPr id="6" name="Footer Placeholder 5"/>
          <p:cNvSpPr>
            <a:spLocks noGrp="1"/>
          </p:cNvSpPr>
          <p:nvPr>
            <p:ph type="ftr" sz="quarter" idx="11"/>
          </p:nvPr>
        </p:nvSpPr>
        <p:spPr/>
        <p:txBody>
          <a:bodyPr/>
          <a:lstStyle>
            <a:lvl1pPr>
              <a:defRPr/>
            </a:lvl1pPr>
            <a:extLst/>
          </a:lstStyle>
          <a:p>
            <a:pPr>
              <a:defRPr/>
            </a:pPr>
            <a:r>
              <a:rPr lang="en-US"/>
              <a:t>Information Technology Project Management, Eighth Edition</a:t>
            </a:r>
            <a:endParaRPr lang="en-US" dirty="0"/>
          </a:p>
        </p:txBody>
      </p:sp>
      <p:sp>
        <p:nvSpPr>
          <p:cNvPr id="7" name="Slide Number Placeholder 6"/>
          <p:cNvSpPr>
            <a:spLocks noGrp="1"/>
          </p:cNvSpPr>
          <p:nvPr>
            <p:ph type="sldNum" sz="quarter" idx="12"/>
          </p:nvPr>
        </p:nvSpPr>
        <p:spPr/>
        <p:txBody>
          <a:bodyPr/>
          <a:lstStyle>
            <a:lvl1pPr>
              <a:defRPr/>
            </a:lvl1pPr>
            <a:extLst/>
          </a:lstStyle>
          <a:p>
            <a:pPr>
              <a:defRPr/>
            </a:pPr>
            <a:fld id="{88ECA2BC-76D7-4F9C-9D66-33CDF6D9173E}" type="slidenum">
              <a:rPr lang="en-US" smtClean="0"/>
              <a:pPr>
                <a:defRPr/>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lstStyle>
            <a:lvl1pPr>
              <a:defRPr/>
            </a:lvl1pPr>
            <a:extLst/>
          </a:lstStyle>
          <a:p>
            <a:r>
              <a:rPr lang="en-US"/>
              <a:t>Click to edit Master title style</a:t>
            </a:r>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extLst/>
          </a:lstStyle>
          <a:p>
            <a:pPr>
              <a:defRPr/>
            </a:pPr>
            <a:endParaRPr lang="en-US" dirty="0"/>
          </a:p>
        </p:txBody>
      </p:sp>
      <p:sp>
        <p:nvSpPr>
          <p:cNvPr id="8" name="Footer Placeholder 7"/>
          <p:cNvSpPr>
            <a:spLocks noGrp="1"/>
          </p:cNvSpPr>
          <p:nvPr>
            <p:ph type="ftr" sz="quarter" idx="11"/>
          </p:nvPr>
        </p:nvSpPr>
        <p:spPr/>
        <p:txBody>
          <a:bodyPr/>
          <a:lstStyle>
            <a:lvl1pPr>
              <a:defRPr/>
            </a:lvl1pPr>
            <a:extLst/>
          </a:lstStyle>
          <a:p>
            <a:pPr>
              <a:defRPr/>
            </a:pPr>
            <a:r>
              <a:rPr lang="en-US"/>
              <a:t>Information Technology Project Management, Eighth Edition</a:t>
            </a:r>
            <a:endParaRPr lang="en-US" dirty="0"/>
          </a:p>
        </p:txBody>
      </p:sp>
      <p:sp>
        <p:nvSpPr>
          <p:cNvPr id="9" name="Slide Number Placeholder 8"/>
          <p:cNvSpPr>
            <a:spLocks noGrp="1"/>
          </p:cNvSpPr>
          <p:nvPr>
            <p:ph type="sldNum" sz="quarter" idx="12"/>
          </p:nvPr>
        </p:nvSpPr>
        <p:spPr/>
        <p:txBody>
          <a:bodyPr/>
          <a:lstStyle>
            <a:lvl1pPr>
              <a:defRPr/>
            </a:lvl1pPr>
            <a:extLst/>
          </a:lstStyle>
          <a:p>
            <a:pPr>
              <a:defRPr/>
            </a:pPr>
            <a:fld id="{80E1AB30-0018-412D-8C9C-E8D2BE76AA17}" type="slidenum">
              <a:rPr lang="en-US" smtClean="0"/>
              <a:pPr>
                <a:defRPr/>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6" name="Title 5"/>
          <p:cNvSpPr>
            <a:spLocks noGrp="1"/>
          </p:cNvSpPr>
          <p:nvPr>
            <p:ph type="title"/>
          </p:nvPr>
        </p:nvSpPr>
        <p:spPr/>
        <p:txBody>
          <a:bodyPr rtlCol="0"/>
          <a:lstStyle/>
          <a:p>
            <a:r>
              <a:rPr lang="en-US"/>
              <a:t>Click to edit Master title style</a:t>
            </a:r>
          </a:p>
        </p:txBody>
      </p:sp>
      <p:sp>
        <p:nvSpPr>
          <p:cNvPr id="3" name="Date Placeholder 2"/>
          <p:cNvSpPr>
            <a:spLocks noGrp="1"/>
          </p:cNvSpPr>
          <p:nvPr>
            <p:ph type="dt" sz="half" idx="10"/>
          </p:nvPr>
        </p:nvSpPr>
        <p:spPr/>
        <p:txBody>
          <a:bodyPr/>
          <a:lstStyle>
            <a:lvl1pPr>
              <a:defRPr/>
            </a:lvl1pPr>
            <a:extLst/>
          </a:lstStyle>
          <a:p>
            <a:pPr>
              <a:defRPr/>
            </a:pPr>
            <a:endParaRPr lang="en-US" dirty="0"/>
          </a:p>
        </p:txBody>
      </p:sp>
      <p:sp>
        <p:nvSpPr>
          <p:cNvPr id="4" name="Footer Placeholder 3"/>
          <p:cNvSpPr>
            <a:spLocks noGrp="1"/>
          </p:cNvSpPr>
          <p:nvPr>
            <p:ph type="ftr" sz="quarter" idx="11"/>
          </p:nvPr>
        </p:nvSpPr>
        <p:spPr/>
        <p:txBody>
          <a:bodyPr/>
          <a:lstStyle>
            <a:lvl1pPr>
              <a:defRPr/>
            </a:lvl1pPr>
            <a:extLst/>
          </a:lstStyle>
          <a:p>
            <a:pPr>
              <a:defRPr/>
            </a:pPr>
            <a:r>
              <a:rPr lang="en-US"/>
              <a:t>Information Technology Project Management, Eighth Edition</a:t>
            </a:r>
            <a:endParaRPr lang="en-US" dirty="0"/>
          </a:p>
        </p:txBody>
      </p:sp>
      <p:sp>
        <p:nvSpPr>
          <p:cNvPr id="5" name="Slide Number Placeholder 4"/>
          <p:cNvSpPr>
            <a:spLocks noGrp="1"/>
          </p:cNvSpPr>
          <p:nvPr>
            <p:ph type="sldNum" sz="quarter" idx="12"/>
          </p:nvPr>
        </p:nvSpPr>
        <p:spPr/>
        <p:txBody>
          <a:bodyPr/>
          <a:lstStyle>
            <a:lvl1pPr>
              <a:defRPr/>
            </a:lvl1pPr>
            <a:extLst/>
          </a:lstStyle>
          <a:p>
            <a:pPr>
              <a:defRPr/>
            </a:pPr>
            <a:fld id="{84AA60CE-7DB8-4518-9645-A357FEA2E3F6}" type="slidenum">
              <a:rPr lang="en-US" smtClean="0"/>
              <a:pPr>
                <a:defRPr/>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p:cNvSpPr>
            <a:spLocks noGrp="1"/>
          </p:cNvSpPr>
          <p:nvPr>
            <p:ph type="dt" sz="half" idx="10"/>
          </p:nvPr>
        </p:nvSpPr>
        <p:spPr/>
        <p:txBody>
          <a:bodyPr/>
          <a:lstStyle>
            <a:lvl1pPr>
              <a:defRPr/>
            </a:lvl1pPr>
          </a:lstStyle>
          <a:p>
            <a:pPr>
              <a:defRPr/>
            </a:pPr>
            <a:endParaRPr lang="en-US" dirty="0"/>
          </a:p>
        </p:txBody>
      </p:sp>
      <p:sp>
        <p:nvSpPr>
          <p:cNvPr id="3" name="Footer Placeholder 21"/>
          <p:cNvSpPr>
            <a:spLocks noGrp="1"/>
          </p:cNvSpPr>
          <p:nvPr>
            <p:ph type="ftr" sz="quarter" idx="11"/>
          </p:nvPr>
        </p:nvSpPr>
        <p:spPr/>
        <p:txBody>
          <a:bodyPr/>
          <a:lstStyle>
            <a:lvl1pPr>
              <a:defRPr/>
            </a:lvl1pPr>
          </a:lstStyle>
          <a:p>
            <a:pPr>
              <a:defRPr/>
            </a:pPr>
            <a:r>
              <a:rPr lang="en-US"/>
              <a:t>Information Technology Project Management, Eighth Edition</a:t>
            </a:r>
            <a:endParaRPr lang="en-US" dirty="0"/>
          </a:p>
        </p:txBody>
      </p:sp>
      <p:sp>
        <p:nvSpPr>
          <p:cNvPr id="4" name="Slide Number Placeholder 17"/>
          <p:cNvSpPr>
            <a:spLocks noGrp="1"/>
          </p:cNvSpPr>
          <p:nvPr>
            <p:ph type="sldNum" sz="quarter" idx="12"/>
          </p:nvPr>
        </p:nvSpPr>
        <p:spPr/>
        <p:txBody>
          <a:bodyPr/>
          <a:lstStyle>
            <a:lvl1pPr>
              <a:defRPr/>
            </a:lvl1pPr>
          </a:lstStyle>
          <a:p>
            <a:pPr>
              <a:defRPr/>
            </a:pPr>
            <a:fld id="{FE14304E-FB8E-4A11-90C0-0D1234AF3E61}" type="slidenum">
              <a:rPr lang="en-US" smtClean="0"/>
              <a:pPr>
                <a:defRPr/>
              </a:pPr>
              <a:t>‹#›</a:t>
            </a:fld>
            <a:endParaRPr 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anchor="t">
            <a:noAutofit/>
            <a:sp3d prstMaterial="softEdge">
              <a:bevelT w="0" h="0"/>
            </a:sp3d>
          </a:bodyPr>
          <a:lstStyle>
            <a:lvl1pPr algn="r">
              <a:buNone/>
              <a:defRPr sz="2500" b="0">
                <a:solidFill>
                  <a:schemeClr val="accent1"/>
                </a:solidFill>
                <a:effectLst/>
              </a:defRPr>
            </a:lvl1pPr>
            <a:extLst/>
          </a:lstStyle>
          <a:p>
            <a:r>
              <a:rPr lang="en-US"/>
              <a:t>Click to edit Master title style</a:t>
            </a:r>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a:r>
              <a:rPr lang="en-US"/>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extLst/>
          </a:lstStyle>
          <a:p>
            <a:pPr>
              <a:defRPr/>
            </a:pPr>
            <a:endParaRPr lang="en-US" dirty="0"/>
          </a:p>
        </p:txBody>
      </p:sp>
      <p:sp>
        <p:nvSpPr>
          <p:cNvPr id="6" name="Footer Placeholder 5"/>
          <p:cNvSpPr>
            <a:spLocks noGrp="1"/>
          </p:cNvSpPr>
          <p:nvPr>
            <p:ph type="ftr" sz="quarter" idx="11"/>
          </p:nvPr>
        </p:nvSpPr>
        <p:spPr/>
        <p:txBody>
          <a:bodyPr/>
          <a:lstStyle>
            <a:lvl1pPr>
              <a:defRPr/>
            </a:lvl1pPr>
            <a:extLst/>
          </a:lstStyle>
          <a:p>
            <a:pPr>
              <a:defRPr/>
            </a:pPr>
            <a:r>
              <a:rPr lang="en-US"/>
              <a:t>Information Technology Project Management, Eighth Edition</a:t>
            </a:r>
            <a:endParaRPr lang="en-US" dirty="0"/>
          </a:p>
        </p:txBody>
      </p:sp>
      <p:sp>
        <p:nvSpPr>
          <p:cNvPr id="7" name="Slide Number Placeholder 6"/>
          <p:cNvSpPr>
            <a:spLocks noGrp="1"/>
          </p:cNvSpPr>
          <p:nvPr>
            <p:ph type="sldNum" sz="quarter" idx="12"/>
          </p:nvPr>
        </p:nvSpPr>
        <p:spPr/>
        <p:txBody>
          <a:bodyPr/>
          <a:lstStyle>
            <a:lvl1pPr>
              <a:defRPr/>
            </a:lvl1pPr>
            <a:extLst/>
          </a:lstStyle>
          <a:p>
            <a:pPr>
              <a:defRPr/>
            </a:pPr>
            <a:fld id="{0BF5E2FE-52D3-4232-B85F-0C3C8901D3A0}" type="slidenum">
              <a:rPr lang="en-US" smtClean="0"/>
              <a:pPr>
                <a:defRPr/>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a:t>Information Technology Project Management, Eighth Edition</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7603967C-F284-4E77-A024-1853F01D660C}" type="slidenum">
              <a:rPr lang="en-US"/>
              <a:pPr>
                <a:defRPr/>
              </a:pPr>
              <a:t>‹#›</a:t>
            </a:fld>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5" name="Freeform 4"/>
          <p:cNvSpPr>
            <a:spLocks/>
          </p:cNvSpPr>
          <p:nvPr/>
        </p:nvSpPr>
        <p:spPr bwMode="auto">
          <a:xfrm>
            <a:off x="715963" y="5002213"/>
            <a:ext cx="3802062" cy="1443037"/>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a:defRPr/>
            </a:pPr>
            <a:endParaRPr lang="en-US" dirty="0"/>
          </a:p>
        </p:txBody>
      </p:sp>
      <p:sp>
        <p:nvSpPr>
          <p:cNvPr id="6" name="Freeform 5"/>
          <p:cNvSpPr>
            <a:spLocks/>
          </p:cNvSpPr>
          <p:nvPr/>
        </p:nvSpPr>
        <p:spPr bwMode="auto">
          <a:xfrm>
            <a:off x="-53975" y="5784850"/>
            <a:ext cx="380206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a:lstStyle/>
          <a:p>
            <a:pPr>
              <a:defRPr/>
            </a:pPr>
            <a:endParaRPr lang="en-US" dirty="0"/>
          </a:p>
        </p:txBody>
      </p:sp>
      <p:sp>
        <p:nvSpPr>
          <p:cNvPr id="7" name="Right Triangle 6"/>
          <p:cNvSpPr>
            <a:spLocks/>
          </p:cNvSpPr>
          <p:nvPr/>
        </p:nvSpPr>
        <p:spPr bwMode="auto">
          <a:xfrm>
            <a:off x="-6042" y="5791253"/>
            <a:ext cx="3402314" cy="1080868"/>
          </a:xfrm>
          <a:prstGeom prst="rtTriangle">
            <a:avLst/>
          </a:prstGeom>
          <a:blipFill>
            <a:blip r:embed="rId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cxnSp>
        <p:nvCxnSpPr>
          <p:cNvPr id="8" name="Straight Connector 7"/>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Chevron 8"/>
          <p:cNvSpPr/>
          <p:nvPr/>
        </p:nvSpPr>
        <p:spPr>
          <a:xfrm>
            <a:off x="8664575"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defRPr/>
            </a:pPr>
            <a:endParaRPr lang="en-US" dirty="0"/>
          </a:p>
        </p:txBody>
      </p:sp>
      <p:sp>
        <p:nvSpPr>
          <p:cNvPr id="10" name="Chevron 9"/>
          <p:cNvSpPr/>
          <p:nvPr/>
        </p:nvSpPr>
        <p:spPr>
          <a:xfrm>
            <a:off x="8477250"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defRPr/>
            </a:pPr>
            <a:endParaRPr lang="en-US" dirty="0"/>
          </a:p>
        </p:txBody>
      </p:sp>
      <p:sp>
        <p:nvSpPr>
          <p:cNvPr id="4" name="Text Placeholder 3"/>
          <p:cNvSpPr>
            <a:spLocks noGrp="1"/>
          </p:cNvSpPr>
          <p:nvPr>
            <p:ph type="body" sz="half" idx="2"/>
          </p:nvPr>
        </p:nvSpPr>
        <p:spPr>
          <a:xfrm>
            <a:off x="1141232" y="5443402"/>
            <a:ext cx="7162800" cy="648232"/>
          </a:xfrm>
          <a:noFill/>
        </p:spPr>
        <p:txBody>
          <a:bodyPr tIns="0"/>
          <a:lstStyle>
            <a:lvl1pPr marL="0" marR="18288" indent="0" algn="r">
              <a:buNone/>
              <a:defRPr sz="1400"/>
            </a:lvl1pPr>
            <a:lvl2pPr>
              <a:defRPr sz="1200"/>
            </a:lvl2pPr>
            <a:lvl3pPr>
              <a:defRPr sz="1000"/>
            </a:lvl3pPr>
            <a:lvl4pPr>
              <a:defRPr sz="900"/>
            </a:lvl4pPr>
            <a:lvl5pPr>
              <a:defRPr sz="900"/>
            </a:lvl5pPr>
            <a:extLst/>
          </a:lstStyle>
          <a:p>
            <a:pPr lvl="0"/>
            <a:r>
              <a:rPr lang="en-US"/>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normAutofit/>
          </a:bodyPr>
          <a:lstStyle>
            <a:lvl1pPr marL="0" indent="0">
              <a:buNone/>
              <a:defRPr sz="3200"/>
            </a:lvl1pPr>
            <a:extLst/>
          </a:lstStyle>
          <a:p>
            <a:pPr lvl="0"/>
            <a:r>
              <a:rPr lang="en-US" noProof="0" dirty="0"/>
              <a:t>Click icon to add picture</a:t>
            </a:r>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lang="en-US"/>
              <a:t>Click to edit Master title style</a:t>
            </a:r>
          </a:p>
        </p:txBody>
      </p:sp>
      <p:sp>
        <p:nvSpPr>
          <p:cNvPr id="11" name="Date Placeholder 4"/>
          <p:cNvSpPr>
            <a:spLocks noGrp="1"/>
          </p:cNvSpPr>
          <p:nvPr>
            <p:ph type="dt" sz="half" idx="10"/>
          </p:nvPr>
        </p:nvSpPr>
        <p:spPr/>
        <p:txBody>
          <a:bodyPr/>
          <a:lstStyle>
            <a:lvl1pPr>
              <a:defRPr>
                <a:solidFill>
                  <a:schemeClr val="tx1"/>
                </a:solidFill>
              </a:defRPr>
            </a:lvl1pPr>
            <a:extLst/>
          </a:lstStyle>
          <a:p>
            <a:pPr>
              <a:defRPr/>
            </a:pPr>
            <a:endParaRPr lang="en-US" dirty="0"/>
          </a:p>
        </p:txBody>
      </p:sp>
      <p:sp>
        <p:nvSpPr>
          <p:cNvPr id="12" name="Footer Placeholder 5"/>
          <p:cNvSpPr>
            <a:spLocks noGrp="1"/>
          </p:cNvSpPr>
          <p:nvPr>
            <p:ph type="ftr" sz="quarter" idx="11"/>
          </p:nvPr>
        </p:nvSpPr>
        <p:spPr/>
        <p:txBody>
          <a:bodyPr/>
          <a:lstStyle>
            <a:lvl1pPr>
              <a:defRPr>
                <a:solidFill>
                  <a:schemeClr val="tx1"/>
                </a:solidFill>
              </a:defRPr>
            </a:lvl1pPr>
            <a:extLst/>
          </a:lstStyle>
          <a:p>
            <a:pPr>
              <a:defRPr/>
            </a:pPr>
            <a:r>
              <a:rPr lang="en-US"/>
              <a:t>Information Technology Project Management, Eighth Edition</a:t>
            </a:r>
            <a:endParaRPr lang="en-US" dirty="0"/>
          </a:p>
        </p:txBody>
      </p:sp>
      <p:sp>
        <p:nvSpPr>
          <p:cNvPr id="13" name="Slide Number Placeholder 6"/>
          <p:cNvSpPr>
            <a:spLocks noGrp="1"/>
          </p:cNvSpPr>
          <p:nvPr>
            <p:ph type="sldNum" sz="quarter" idx="12"/>
          </p:nvPr>
        </p:nvSpPr>
        <p:spPr/>
        <p:txBody>
          <a:bodyPr/>
          <a:lstStyle>
            <a:lvl1pPr>
              <a:defRPr>
                <a:solidFill>
                  <a:schemeClr val="tx1"/>
                </a:solidFill>
              </a:defRPr>
            </a:lvl1pPr>
            <a:extLst/>
          </a:lstStyle>
          <a:p>
            <a:pPr>
              <a:defRPr/>
            </a:pPr>
            <a:fld id="{E5475CA9-08CF-4B16-8E5B-A9E2B9C71B76}" type="slidenum">
              <a:rPr lang="en-US" smtClean="0"/>
              <a:pPr>
                <a:defRPr/>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457200" y="1481329"/>
            <a:ext cx="8229600" cy="438607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p:txBody>
          <a:bodyPr/>
          <a:lstStyle>
            <a:lvl1pPr>
              <a:defRPr/>
            </a:lvl1pPr>
          </a:lstStyle>
          <a:p>
            <a:pPr>
              <a:defRPr/>
            </a:pPr>
            <a:endParaRPr lang="en-US" dirty="0"/>
          </a:p>
        </p:txBody>
      </p:sp>
      <p:sp>
        <p:nvSpPr>
          <p:cNvPr id="5" name="Footer Placeholder 21"/>
          <p:cNvSpPr>
            <a:spLocks noGrp="1"/>
          </p:cNvSpPr>
          <p:nvPr>
            <p:ph type="ftr" sz="quarter" idx="11"/>
          </p:nvPr>
        </p:nvSpPr>
        <p:spPr/>
        <p:txBody>
          <a:bodyPr/>
          <a:lstStyle>
            <a:lvl1pPr>
              <a:defRPr/>
            </a:lvl1pPr>
          </a:lstStyle>
          <a:p>
            <a:pPr>
              <a:defRPr/>
            </a:pPr>
            <a:r>
              <a:rPr lang="en-US"/>
              <a:t>Information Technology Project Management, Eighth Edition</a:t>
            </a:r>
            <a:endParaRPr lang="en-US" dirty="0"/>
          </a:p>
        </p:txBody>
      </p:sp>
      <p:sp>
        <p:nvSpPr>
          <p:cNvPr id="6" name="Slide Number Placeholder 17"/>
          <p:cNvSpPr>
            <a:spLocks noGrp="1"/>
          </p:cNvSpPr>
          <p:nvPr>
            <p:ph type="sldNum" sz="quarter" idx="12"/>
          </p:nvPr>
        </p:nvSpPr>
        <p:spPr/>
        <p:txBody>
          <a:bodyPr/>
          <a:lstStyle>
            <a:lvl1pPr>
              <a:defRPr/>
            </a:lvl1pPr>
          </a:lstStyle>
          <a:p>
            <a:pPr>
              <a:defRPr/>
            </a:pPr>
            <a:fld id="{260BCE2F-BB23-47FB-93E3-7F57817977C3}" type="slidenum">
              <a:rPr lang="en-US" smtClean="0"/>
              <a:pPr>
                <a:defRPr/>
              </a:pPr>
              <a:t>‹#›</a:t>
            </a:fld>
            <a:endParaRPr 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41"/>
            <a:ext cx="6324600" cy="559276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p:txBody>
          <a:bodyPr/>
          <a:lstStyle>
            <a:lvl1pPr>
              <a:defRPr/>
            </a:lvl1pPr>
          </a:lstStyle>
          <a:p>
            <a:pPr>
              <a:defRPr/>
            </a:pPr>
            <a:endParaRPr lang="en-US" dirty="0"/>
          </a:p>
        </p:txBody>
      </p:sp>
      <p:sp>
        <p:nvSpPr>
          <p:cNvPr id="5" name="Footer Placeholder 21"/>
          <p:cNvSpPr>
            <a:spLocks noGrp="1"/>
          </p:cNvSpPr>
          <p:nvPr>
            <p:ph type="ftr" sz="quarter" idx="11"/>
          </p:nvPr>
        </p:nvSpPr>
        <p:spPr/>
        <p:txBody>
          <a:bodyPr/>
          <a:lstStyle>
            <a:lvl1pPr>
              <a:defRPr/>
            </a:lvl1pPr>
          </a:lstStyle>
          <a:p>
            <a:pPr>
              <a:defRPr/>
            </a:pPr>
            <a:r>
              <a:rPr lang="en-US"/>
              <a:t>Information Technology Project Management, Eighth Edition</a:t>
            </a:r>
            <a:endParaRPr lang="en-US" dirty="0"/>
          </a:p>
        </p:txBody>
      </p:sp>
      <p:sp>
        <p:nvSpPr>
          <p:cNvPr id="6" name="Slide Number Placeholder 17"/>
          <p:cNvSpPr>
            <a:spLocks noGrp="1"/>
          </p:cNvSpPr>
          <p:nvPr>
            <p:ph type="sldNum" sz="quarter" idx="12"/>
          </p:nvPr>
        </p:nvSpPr>
        <p:spPr/>
        <p:txBody>
          <a:bodyPr/>
          <a:lstStyle>
            <a:lvl1pPr>
              <a:defRPr/>
            </a:lvl1pPr>
          </a:lstStyle>
          <a:p>
            <a:pPr>
              <a:defRPr/>
            </a:pPr>
            <a:fld id="{13152180-080B-47A2-A616-2BCCE64515DA}" type="slidenum">
              <a:rPr lang="en-US" smtClean="0"/>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a:t>Information Technology Project Management, Eighth Edition</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1C232BB4-75B4-4C69-94AD-424C8FD0F90B}" type="slidenum">
              <a:rPr lang="en-US"/>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endParaRPr lang="en-US" dirty="0"/>
          </a:p>
        </p:txBody>
      </p:sp>
      <p:sp>
        <p:nvSpPr>
          <p:cNvPr id="6" name="Footer Placeholder 4"/>
          <p:cNvSpPr>
            <a:spLocks noGrp="1"/>
          </p:cNvSpPr>
          <p:nvPr>
            <p:ph type="ftr" sz="quarter" idx="11"/>
          </p:nvPr>
        </p:nvSpPr>
        <p:spPr/>
        <p:txBody>
          <a:bodyPr/>
          <a:lstStyle>
            <a:lvl1pPr>
              <a:defRPr/>
            </a:lvl1pPr>
          </a:lstStyle>
          <a:p>
            <a:pPr>
              <a:defRPr/>
            </a:pPr>
            <a:r>
              <a:rPr lang="en-US"/>
              <a:t>Information Technology Project Management, Eighth Edition</a:t>
            </a: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487B63AB-9E04-47FC-9F10-3CEA81C55848}" type="slidenum">
              <a:rPr lang="en-US"/>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endParaRPr lang="en-US" dirty="0"/>
          </a:p>
        </p:txBody>
      </p:sp>
      <p:sp>
        <p:nvSpPr>
          <p:cNvPr id="8" name="Footer Placeholder 4"/>
          <p:cNvSpPr>
            <a:spLocks noGrp="1"/>
          </p:cNvSpPr>
          <p:nvPr>
            <p:ph type="ftr" sz="quarter" idx="11"/>
          </p:nvPr>
        </p:nvSpPr>
        <p:spPr/>
        <p:txBody>
          <a:bodyPr/>
          <a:lstStyle>
            <a:lvl1pPr>
              <a:defRPr/>
            </a:lvl1pPr>
          </a:lstStyle>
          <a:p>
            <a:pPr>
              <a:defRPr/>
            </a:pPr>
            <a:r>
              <a:rPr lang="en-US"/>
              <a:t>Information Technology Project Management, Eighth Edition</a:t>
            </a: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D6068384-3A5E-42B0-9DB2-68C2834A8D29}" type="slidenum">
              <a:rPr lang="en-US"/>
              <a:pPr>
                <a:defRPr/>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endParaRPr lang="en-US" dirty="0"/>
          </a:p>
        </p:txBody>
      </p:sp>
      <p:sp>
        <p:nvSpPr>
          <p:cNvPr id="4" name="Footer Placeholder 4"/>
          <p:cNvSpPr>
            <a:spLocks noGrp="1"/>
          </p:cNvSpPr>
          <p:nvPr>
            <p:ph type="ftr" sz="quarter" idx="11"/>
          </p:nvPr>
        </p:nvSpPr>
        <p:spPr/>
        <p:txBody>
          <a:bodyPr/>
          <a:lstStyle>
            <a:lvl1pPr>
              <a:defRPr/>
            </a:lvl1pPr>
          </a:lstStyle>
          <a:p>
            <a:pPr>
              <a:defRPr/>
            </a:pPr>
            <a:r>
              <a:rPr lang="en-US"/>
              <a:t>Information Technology Project Management, Eighth Edition</a:t>
            </a:r>
            <a:endParaRPr lang="en-US" dirty="0"/>
          </a:p>
        </p:txBody>
      </p:sp>
      <p:sp>
        <p:nvSpPr>
          <p:cNvPr id="5" name="Slide Number Placeholder 5"/>
          <p:cNvSpPr>
            <a:spLocks noGrp="1"/>
          </p:cNvSpPr>
          <p:nvPr>
            <p:ph type="sldNum" sz="quarter" idx="12"/>
          </p:nvPr>
        </p:nvSpPr>
        <p:spPr/>
        <p:txBody>
          <a:bodyPr/>
          <a:lstStyle>
            <a:lvl1pPr>
              <a:defRPr/>
            </a:lvl1pPr>
          </a:lstStyle>
          <a:p>
            <a:pPr>
              <a:defRPr/>
            </a:pPr>
            <a:fld id="{D59D01A5-6FD8-44B4-AD7E-D5CC8471AB31}" type="slidenum">
              <a:rPr lang="en-US"/>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en-US" dirty="0"/>
          </a:p>
        </p:txBody>
      </p:sp>
      <p:sp>
        <p:nvSpPr>
          <p:cNvPr id="3" name="Footer Placeholder 4"/>
          <p:cNvSpPr>
            <a:spLocks noGrp="1"/>
          </p:cNvSpPr>
          <p:nvPr>
            <p:ph type="ftr" sz="quarter" idx="11"/>
          </p:nvPr>
        </p:nvSpPr>
        <p:spPr/>
        <p:txBody>
          <a:bodyPr/>
          <a:lstStyle>
            <a:lvl1pPr>
              <a:defRPr/>
            </a:lvl1pPr>
          </a:lstStyle>
          <a:p>
            <a:pPr>
              <a:defRPr/>
            </a:pPr>
            <a:r>
              <a:rPr lang="en-US"/>
              <a:t>Information Technology Project Management, Eighth Edition</a:t>
            </a:r>
            <a:endParaRPr lang="en-US" dirty="0"/>
          </a:p>
        </p:txBody>
      </p:sp>
      <p:sp>
        <p:nvSpPr>
          <p:cNvPr id="4" name="Slide Number Placeholder 5"/>
          <p:cNvSpPr>
            <a:spLocks noGrp="1"/>
          </p:cNvSpPr>
          <p:nvPr>
            <p:ph type="sldNum" sz="quarter" idx="12"/>
          </p:nvPr>
        </p:nvSpPr>
        <p:spPr/>
        <p:txBody>
          <a:bodyPr/>
          <a:lstStyle>
            <a:lvl1pPr>
              <a:defRPr/>
            </a:lvl1pPr>
          </a:lstStyle>
          <a:p>
            <a:pPr>
              <a:defRPr/>
            </a:pPr>
            <a:fld id="{458B6FEB-F9E5-4AD9-9F53-51CC456E2E01}" type="slidenum">
              <a:rPr lang="en-US"/>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dirty="0"/>
          </a:p>
        </p:txBody>
      </p:sp>
      <p:sp>
        <p:nvSpPr>
          <p:cNvPr id="6" name="Footer Placeholder 4"/>
          <p:cNvSpPr>
            <a:spLocks noGrp="1"/>
          </p:cNvSpPr>
          <p:nvPr>
            <p:ph type="ftr" sz="quarter" idx="11"/>
          </p:nvPr>
        </p:nvSpPr>
        <p:spPr/>
        <p:txBody>
          <a:bodyPr/>
          <a:lstStyle>
            <a:lvl1pPr>
              <a:defRPr/>
            </a:lvl1pPr>
          </a:lstStyle>
          <a:p>
            <a:pPr>
              <a:defRPr/>
            </a:pPr>
            <a:r>
              <a:rPr lang="en-US"/>
              <a:t>Information Technology Project Management, Eighth Edition</a:t>
            </a: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6349C5E4-E79D-433E-94F2-96A93C7FD091}" type="slidenum">
              <a:rPr lang="en-US"/>
              <a:pPr>
                <a:defRPr/>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dirty="0"/>
          </a:p>
        </p:txBody>
      </p:sp>
      <p:sp>
        <p:nvSpPr>
          <p:cNvPr id="6" name="Footer Placeholder 4"/>
          <p:cNvSpPr>
            <a:spLocks noGrp="1"/>
          </p:cNvSpPr>
          <p:nvPr>
            <p:ph type="ftr" sz="quarter" idx="11"/>
          </p:nvPr>
        </p:nvSpPr>
        <p:spPr/>
        <p:txBody>
          <a:bodyPr/>
          <a:lstStyle>
            <a:lvl1pPr>
              <a:defRPr/>
            </a:lvl1pPr>
          </a:lstStyle>
          <a:p>
            <a:pPr>
              <a:defRPr/>
            </a:pPr>
            <a:r>
              <a:rPr lang="en-US"/>
              <a:t>Information Technology Project Management, Eighth Edition</a:t>
            </a: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7E4D32EF-206D-4E59-ADF9-6B674F5D28CE}" type="slidenum">
              <a:rPr lang="en-US"/>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lnSpc>
                <a:spcPct val="90000"/>
              </a:lnSpc>
              <a:spcBef>
                <a:spcPct val="20000"/>
              </a:spcBef>
              <a:buFontTx/>
              <a:buChar char="•"/>
              <a:defRPr sz="1200">
                <a:solidFill>
                  <a:srgbClr val="898989"/>
                </a:solidFill>
                <a:latin typeface="Times New Roman" pitchFamily="18" charset="0"/>
              </a:defRPr>
            </a:lvl1pPr>
          </a:lstStyle>
          <a:p>
            <a:pPr>
              <a:defRPr/>
            </a:pPr>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lnSpc>
                <a:spcPct val="90000"/>
              </a:lnSpc>
              <a:spcBef>
                <a:spcPct val="20000"/>
              </a:spcBef>
              <a:buFontTx/>
              <a:buChar char="•"/>
              <a:defRPr sz="1200">
                <a:solidFill>
                  <a:srgbClr val="898989"/>
                </a:solidFill>
                <a:latin typeface="Times New Roman" pitchFamily="18" charset="0"/>
              </a:defRPr>
            </a:lvl1pPr>
          </a:lstStyle>
          <a:p>
            <a:pPr>
              <a:defRPr/>
            </a:pPr>
            <a:r>
              <a:rPr lang="en-US"/>
              <a:t>Information Technology Project Management, Eighth Edition</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lnSpc>
                <a:spcPct val="90000"/>
              </a:lnSpc>
              <a:spcBef>
                <a:spcPct val="20000"/>
              </a:spcBef>
              <a:buFontTx/>
              <a:buChar char="•"/>
              <a:defRPr sz="1200">
                <a:solidFill>
                  <a:schemeClr val="tx1">
                    <a:tint val="75000"/>
                  </a:schemeClr>
                </a:solidFill>
                <a:latin typeface="Times New Roman" pitchFamily="18" charset="0"/>
              </a:defRPr>
            </a:lvl1pPr>
          </a:lstStyle>
          <a:p>
            <a:pPr>
              <a:defRPr/>
            </a:pPr>
            <a:fld id="{7B9482A8-9EF2-49AB-81BA-2929840DBB1F}"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890" r:id="rId1"/>
    <p:sldLayoutId id="2147483891" r:id="rId2"/>
    <p:sldLayoutId id="2147483892" r:id="rId3"/>
    <p:sldLayoutId id="2147483893" r:id="rId4"/>
    <p:sldLayoutId id="2147483894" r:id="rId5"/>
    <p:sldLayoutId id="2147483895" r:id="rId6"/>
    <p:sldLayoutId id="2147483896" r:id="rId7"/>
    <p:sldLayoutId id="2147483897" r:id="rId8"/>
    <p:sldLayoutId id="2147483898" r:id="rId9"/>
    <p:sldLayoutId id="2147483899" r:id="rId10"/>
    <p:sldLayoutId id="2147483900" r:id="rId11"/>
  </p:sldLayoutIdLst>
  <p:hf hd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5963" y="5002213"/>
            <a:ext cx="3802062" cy="1443037"/>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a:defRPr/>
            </a:pPr>
            <a:endParaRPr lang="en-US" dirty="0"/>
          </a:p>
        </p:txBody>
      </p:sp>
      <p:sp>
        <p:nvSpPr>
          <p:cNvPr id="12" name="Freeform 11"/>
          <p:cNvSpPr>
            <a:spLocks/>
          </p:cNvSpPr>
          <p:nvPr/>
        </p:nvSpPr>
        <p:spPr bwMode="auto">
          <a:xfrm>
            <a:off x="-53975" y="5784850"/>
            <a:ext cx="380206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a:lstStyle/>
          <a:p>
            <a:pPr>
              <a:defRPr/>
            </a:pPr>
            <a:endParaRPr lang="en-US" dirty="0"/>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lang="en-US"/>
              <a:t>Click to edit Master title style</a:t>
            </a:r>
          </a:p>
        </p:txBody>
      </p:sp>
      <p:sp>
        <p:nvSpPr>
          <p:cNvPr id="1033" name="Text Placeholder 29"/>
          <p:cNvSpPr>
            <a:spLocks noGrp="1"/>
          </p:cNvSpPr>
          <p:nvPr>
            <p:ph type="body" idx="1"/>
          </p:nvPr>
        </p:nvSpPr>
        <p:spPr bwMode="auto">
          <a:xfrm>
            <a:off x="457200" y="1481138"/>
            <a:ext cx="8229600" cy="45259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Date Placeholder 9"/>
          <p:cNvSpPr>
            <a:spLocks noGrp="1"/>
          </p:cNvSpPr>
          <p:nvPr>
            <p:ph type="dt" sz="half" idx="2"/>
          </p:nvPr>
        </p:nvSpPr>
        <p:spPr>
          <a:xfrm>
            <a:off x="6727825" y="6408738"/>
            <a:ext cx="1919288" cy="365125"/>
          </a:xfrm>
          <a:prstGeom prst="rect">
            <a:avLst/>
          </a:prstGeom>
        </p:spPr>
        <p:txBody>
          <a:bodyPr vert="horz" anchor="b"/>
          <a:lstStyle>
            <a:lvl1pPr algn="l" eaLnBrk="1" latinLnBrk="0" hangingPunct="1">
              <a:defRPr kumimoji="0" sz="1000">
                <a:solidFill>
                  <a:schemeClr val="tx1"/>
                </a:solidFill>
              </a:defRPr>
            </a:lvl1pPr>
            <a:extLst/>
          </a:lstStyle>
          <a:p>
            <a:pPr>
              <a:defRPr/>
            </a:pPr>
            <a:endParaRPr lang="en-US" dirty="0"/>
          </a:p>
        </p:txBody>
      </p:sp>
      <p:sp>
        <p:nvSpPr>
          <p:cNvPr id="22" name="Footer Placeholder 21"/>
          <p:cNvSpPr>
            <a:spLocks noGrp="1"/>
          </p:cNvSpPr>
          <p:nvPr>
            <p:ph type="ftr" sz="quarter" idx="3"/>
          </p:nvPr>
        </p:nvSpPr>
        <p:spPr>
          <a:xfrm>
            <a:off x="4379913" y="6408738"/>
            <a:ext cx="2351087" cy="365125"/>
          </a:xfrm>
          <a:prstGeom prst="rect">
            <a:avLst/>
          </a:prstGeom>
        </p:spPr>
        <p:txBody>
          <a:bodyPr vert="horz" anchor="b"/>
          <a:lstStyle>
            <a:lvl1pPr algn="r" eaLnBrk="1" latinLnBrk="0" hangingPunct="1">
              <a:defRPr kumimoji="0" sz="1000">
                <a:solidFill>
                  <a:schemeClr val="tx1"/>
                </a:solidFill>
              </a:defRPr>
            </a:lvl1pPr>
            <a:extLst/>
          </a:lstStyle>
          <a:p>
            <a:pPr>
              <a:defRPr/>
            </a:pPr>
            <a:r>
              <a:rPr lang="en-US"/>
              <a:t>Information Technology Project Management, Eighth Edition</a:t>
            </a:r>
            <a:endParaRPr lang="en-US" dirty="0"/>
          </a:p>
        </p:txBody>
      </p:sp>
      <p:sp>
        <p:nvSpPr>
          <p:cNvPr id="18" name="Slide Number Placeholder 17"/>
          <p:cNvSpPr>
            <a:spLocks noGrp="1"/>
          </p:cNvSpPr>
          <p:nvPr>
            <p:ph type="sldNum" sz="quarter" idx="4"/>
          </p:nvPr>
        </p:nvSpPr>
        <p:spPr>
          <a:xfrm>
            <a:off x="8647113" y="6408738"/>
            <a:ext cx="366712" cy="365125"/>
          </a:xfrm>
          <a:prstGeom prst="rect">
            <a:avLst/>
          </a:prstGeom>
        </p:spPr>
        <p:txBody>
          <a:bodyPr vert="horz" anchor="b"/>
          <a:lstStyle>
            <a:lvl1pPr algn="r" eaLnBrk="1" latinLnBrk="0" hangingPunct="1">
              <a:defRPr kumimoji="0" sz="1000" b="0">
                <a:solidFill>
                  <a:schemeClr val="tx1"/>
                </a:solidFill>
              </a:defRPr>
            </a:lvl1pPr>
            <a:extLst/>
          </a:lstStyle>
          <a:p>
            <a:pPr>
              <a:defRPr/>
            </a:pPr>
            <a:fld id="{7B9482A8-9EF2-49AB-81BA-2929840DBB1F}" type="slidenum">
              <a:rPr lang="en-US" smtClean="0"/>
              <a:pPr>
                <a:defRPr/>
              </a:pPr>
              <a:t>‹#›</a:t>
            </a:fld>
            <a:endParaRPr lang="en-US" dirty="0"/>
          </a:p>
        </p:txBody>
      </p:sp>
    </p:spTree>
  </p:cSld>
  <p:clrMap bg1="lt1" tx1="dk1" bg2="lt2" tx2="dk2" accent1="accent1" accent2="accent2" accent3="accent3" accent4="accent4" accent5="accent5" accent6="accent6" hlink="hlink" folHlink="folHlink"/>
  <p:sldLayoutIdLst>
    <p:sldLayoutId id="2147483913" r:id="rId1"/>
    <p:sldLayoutId id="2147483914" r:id="rId2"/>
    <p:sldLayoutId id="2147483915" r:id="rId3"/>
    <p:sldLayoutId id="2147483916" r:id="rId4"/>
    <p:sldLayoutId id="2147483917" r:id="rId5"/>
    <p:sldLayoutId id="2147483918" r:id="rId6"/>
    <p:sldLayoutId id="2147483919" r:id="rId7"/>
    <p:sldLayoutId id="2147483920" r:id="rId8"/>
    <p:sldLayoutId id="2147483921" r:id="rId9"/>
    <p:sldLayoutId id="2147483922" r:id="rId10"/>
    <p:sldLayoutId id="2147483923" r:id="rId11"/>
  </p:sldLayoutIdLst>
  <p:hf hdr="0" dt="0"/>
  <p:txStyles>
    <p:titleStyle>
      <a:lvl1pPr algn="l" rtl="0" eaLnBrk="1" fontAlgn="base" hangingPunct="1">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1" fontAlgn="base" hangingPunct="1">
        <a:spcBef>
          <a:spcPct val="0"/>
        </a:spcBef>
        <a:spcAft>
          <a:spcPct val="0"/>
        </a:spcAft>
        <a:defRPr sz="4100" b="1">
          <a:solidFill>
            <a:schemeClr val="tx2"/>
          </a:solidFill>
          <a:latin typeface="Arial" charset="0"/>
        </a:defRPr>
      </a:lvl2pPr>
      <a:lvl3pPr algn="l" rtl="0" eaLnBrk="1" fontAlgn="base" hangingPunct="1">
        <a:spcBef>
          <a:spcPct val="0"/>
        </a:spcBef>
        <a:spcAft>
          <a:spcPct val="0"/>
        </a:spcAft>
        <a:defRPr sz="4100" b="1">
          <a:solidFill>
            <a:schemeClr val="tx2"/>
          </a:solidFill>
          <a:latin typeface="Arial" charset="0"/>
        </a:defRPr>
      </a:lvl3pPr>
      <a:lvl4pPr algn="l" rtl="0" eaLnBrk="1" fontAlgn="base" hangingPunct="1">
        <a:spcBef>
          <a:spcPct val="0"/>
        </a:spcBef>
        <a:spcAft>
          <a:spcPct val="0"/>
        </a:spcAft>
        <a:defRPr sz="4100" b="1">
          <a:solidFill>
            <a:schemeClr val="tx2"/>
          </a:solidFill>
          <a:latin typeface="Arial" charset="0"/>
        </a:defRPr>
      </a:lvl4pPr>
      <a:lvl5pPr algn="l" rtl="0" eaLnBrk="1" fontAlgn="base" hangingPunct="1">
        <a:spcBef>
          <a:spcPct val="0"/>
        </a:spcBef>
        <a:spcAft>
          <a:spcPct val="0"/>
        </a:spcAft>
        <a:defRPr sz="4100" b="1">
          <a:solidFill>
            <a:schemeClr val="tx2"/>
          </a:solidFill>
          <a:latin typeface="Arial" charset="0"/>
        </a:defRPr>
      </a:lvl5pPr>
      <a:lvl6pPr marL="457200" algn="l" rtl="0" eaLnBrk="1" fontAlgn="base" hangingPunct="1">
        <a:spcBef>
          <a:spcPct val="0"/>
        </a:spcBef>
        <a:spcAft>
          <a:spcPct val="0"/>
        </a:spcAft>
        <a:defRPr sz="4100" b="1">
          <a:solidFill>
            <a:schemeClr val="tx2"/>
          </a:solidFill>
          <a:latin typeface="Lucida Sans Unicode" pitchFamily="34" charset="0"/>
        </a:defRPr>
      </a:lvl6pPr>
      <a:lvl7pPr marL="914400" algn="l" rtl="0" eaLnBrk="1" fontAlgn="base" hangingPunct="1">
        <a:spcBef>
          <a:spcPct val="0"/>
        </a:spcBef>
        <a:spcAft>
          <a:spcPct val="0"/>
        </a:spcAft>
        <a:defRPr sz="4100" b="1">
          <a:solidFill>
            <a:schemeClr val="tx2"/>
          </a:solidFill>
          <a:latin typeface="Lucida Sans Unicode" pitchFamily="34" charset="0"/>
        </a:defRPr>
      </a:lvl7pPr>
      <a:lvl8pPr marL="1371600" algn="l" rtl="0" eaLnBrk="1" fontAlgn="base" hangingPunct="1">
        <a:spcBef>
          <a:spcPct val="0"/>
        </a:spcBef>
        <a:spcAft>
          <a:spcPct val="0"/>
        </a:spcAft>
        <a:defRPr sz="4100" b="1">
          <a:solidFill>
            <a:schemeClr val="tx2"/>
          </a:solidFill>
          <a:latin typeface="Lucida Sans Unicode" pitchFamily="34" charset="0"/>
        </a:defRPr>
      </a:lvl8pPr>
      <a:lvl9pPr marL="1828800" algn="l" rtl="0" eaLnBrk="1" fontAlgn="base" hangingPunct="1">
        <a:spcBef>
          <a:spcPct val="0"/>
        </a:spcBef>
        <a:spcAft>
          <a:spcPct val="0"/>
        </a:spcAft>
        <a:defRPr sz="4100" b="1">
          <a:solidFill>
            <a:schemeClr val="tx2"/>
          </a:solidFill>
          <a:latin typeface="Lucida Sans Unicode" pitchFamily="34" charset="0"/>
        </a:defRPr>
      </a:lvl9pPr>
      <a:extLst/>
    </p:titleStyle>
    <p:bodyStyle>
      <a:lvl1pPr marL="365125" indent="-255588" algn="l" rtl="0" eaLnBrk="1" fontAlgn="base" hangingPunct="1">
        <a:spcBef>
          <a:spcPts val="400"/>
        </a:spcBef>
        <a:spcAft>
          <a:spcPct val="0"/>
        </a:spcAft>
        <a:buClr>
          <a:schemeClr val="accent1"/>
        </a:buClr>
        <a:buSzPct val="68000"/>
        <a:buFont typeface="Wingdings 3" pitchFamily="18" charset="2"/>
        <a:buChar char=""/>
        <a:defRPr sz="2700" kern="1200">
          <a:solidFill>
            <a:schemeClr val="tx1"/>
          </a:solidFill>
          <a:latin typeface="+mn-lt"/>
          <a:ea typeface="+mn-ea"/>
          <a:cs typeface="+mn-cs"/>
        </a:defRPr>
      </a:lvl1pPr>
      <a:lvl2pPr marL="620713" indent="-228600" algn="l" rtl="0" eaLnBrk="1" fontAlgn="base" hangingPunct="1">
        <a:spcBef>
          <a:spcPts val="325"/>
        </a:spcBef>
        <a:spcAft>
          <a:spcPct val="0"/>
        </a:spcAft>
        <a:buClr>
          <a:schemeClr val="accent1"/>
        </a:buClr>
        <a:buFont typeface="Verdana" pitchFamily="34" charset="0"/>
        <a:buChar char="◦"/>
        <a:defRPr sz="2300" kern="1200">
          <a:solidFill>
            <a:schemeClr val="tx1"/>
          </a:solidFill>
          <a:latin typeface="+mn-lt"/>
          <a:ea typeface="+mn-ea"/>
          <a:cs typeface="+mn-cs"/>
        </a:defRPr>
      </a:lvl2pPr>
      <a:lvl3pPr marL="858838" indent="-228600" algn="l" rtl="0" eaLnBrk="1" fontAlgn="base" hangingPunct="1">
        <a:spcBef>
          <a:spcPts val="350"/>
        </a:spcBef>
        <a:spcAft>
          <a:spcPct val="0"/>
        </a:spcAft>
        <a:buClr>
          <a:schemeClr val="accent2"/>
        </a:buClr>
        <a:buSzPct val="100000"/>
        <a:buFont typeface="Wingdings 2" pitchFamily="18" charset="2"/>
        <a:buChar char=""/>
        <a:defRPr sz="2100" kern="1200">
          <a:solidFill>
            <a:schemeClr val="tx1"/>
          </a:solidFill>
          <a:latin typeface="+mn-lt"/>
          <a:ea typeface="+mn-ea"/>
          <a:cs typeface="+mn-cs"/>
        </a:defRPr>
      </a:lvl3pPr>
      <a:lvl4pPr marL="1143000" indent="-228600" algn="l" rtl="0" eaLnBrk="1" fontAlgn="base" hangingPunct="1">
        <a:spcBef>
          <a:spcPts val="350"/>
        </a:spcBef>
        <a:spcAft>
          <a:spcPct val="0"/>
        </a:spcAft>
        <a:buClr>
          <a:schemeClr val="accent2"/>
        </a:buClr>
        <a:buFont typeface="Wingdings 2" pitchFamily="18" charset="2"/>
        <a:buChar char=""/>
        <a:defRPr sz="1900" kern="1200">
          <a:solidFill>
            <a:schemeClr val="tx1"/>
          </a:solidFill>
          <a:latin typeface="+mn-lt"/>
          <a:ea typeface="+mn-ea"/>
          <a:cs typeface="+mn-cs"/>
        </a:defRPr>
      </a:lvl4pPr>
      <a:lvl5pPr marL="1371600" indent="-228600" algn="l" rtl="0" eaLnBrk="1" fontAlgn="base" hangingPunct="1">
        <a:spcBef>
          <a:spcPts val="350"/>
        </a:spcBef>
        <a:spcAft>
          <a:spcPct val="0"/>
        </a:spcAft>
        <a:buClr>
          <a:schemeClr val="accent2"/>
        </a:buClr>
        <a:buFont typeface="Wingdings 2" pitchFamily="18" charset="2"/>
        <a:buChar char=""/>
        <a:defRPr sz="20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533400" y="1600200"/>
            <a:ext cx="7772400" cy="1349375"/>
          </a:xfrm>
        </p:spPr>
        <p:txBody>
          <a:bodyPr>
            <a:noAutofit/>
          </a:bodyPr>
          <a:lstStyle/>
          <a:p>
            <a:pPr eaLnBrk="1" fontAlgn="auto" hangingPunct="1">
              <a:spcAft>
                <a:spcPts val="0"/>
              </a:spcAft>
              <a:defRPr/>
            </a:pPr>
            <a:r>
              <a:rPr dirty="0">
                <a:effectLst>
                  <a:outerShdw blurRad="38100" dist="38100" dir="2700000" algn="tl">
                    <a:srgbClr val="FFFFFF"/>
                  </a:outerShdw>
                </a:effectLst>
                <a:latin typeface="Arial Rounded MT Bold" pitchFamily="34" charset="0"/>
              </a:rPr>
              <a:t>Chapter 10:</a:t>
            </a:r>
            <a:br>
              <a:rPr dirty="0">
                <a:effectLst>
                  <a:outerShdw blurRad="38100" dist="38100" dir="2700000" algn="tl">
                    <a:srgbClr val="FFFFFF"/>
                  </a:outerShdw>
                </a:effectLst>
                <a:latin typeface="Arial Rounded MT Bold" pitchFamily="34" charset="0"/>
              </a:rPr>
            </a:br>
            <a:r>
              <a:rPr dirty="0">
                <a:effectLst>
                  <a:outerShdw blurRad="38100" dist="38100" dir="2700000" algn="tl">
                    <a:srgbClr val="FFFFFF"/>
                  </a:outerShdw>
                </a:effectLst>
                <a:latin typeface="Arial Rounded MT Bold" pitchFamily="34" charset="0"/>
              </a:rPr>
              <a:t>Project Communications Management</a:t>
            </a:r>
          </a:p>
        </p:txBody>
      </p:sp>
      <p:sp>
        <p:nvSpPr>
          <p:cNvPr id="7" name="Rectangle 3"/>
          <p:cNvSpPr>
            <a:spLocks noChangeArrowheads="1"/>
          </p:cNvSpPr>
          <p:nvPr/>
        </p:nvSpPr>
        <p:spPr bwMode="auto">
          <a:xfrm>
            <a:off x="152400" y="3657600"/>
            <a:ext cx="5791200" cy="1349375"/>
          </a:xfrm>
          <a:prstGeom prst="rect">
            <a:avLst/>
          </a:prstGeom>
          <a:noFill/>
          <a:ln w="9525">
            <a:noFill/>
            <a:miter lim="800000"/>
            <a:headEnd/>
            <a:tailEnd/>
          </a:ln>
          <a:effectLst/>
        </p:spPr>
        <p:txBody>
          <a:bodyPr/>
          <a:lstStyle/>
          <a:p>
            <a:pPr>
              <a:defRPr/>
            </a:pPr>
            <a:r>
              <a:rPr lang="en-US" sz="2800" b="1" dirty="0">
                <a:solidFill>
                  <a:schemeClr val="tx2"/>
                </a:solidFill>
                <a:effectLst>
                  <a:outerShdw blurRad="38100" dist="38100" dir="2700000" algn="tl">
                    <a:srgbClr val="FFFFFF"/>
                  </a:outerShdw>
                </a:effectLst>
                <a:latin typeface="Arial Rounded MT Bold" pitchFamily="34" charset="0"/>
                <a:ea typeface="+mj-ea"/>
                <a:cs typeface="+mj-cs"/>
              </a:rPr>
              <a:t>Information Technology Project Management, Eighth Edition</a:t>
            </a:r>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96000" y="2949575"/>
            <a:ext cx="2646400" cy="3277621"/>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3"/>
          <p:cNvSpPr>
            <a:spLocks noGrp="1" noChangeArrowheads="1"/>
          </p:cNvSpPr>
          <p:nvPr>
            <p:ph idx="1"/>
          </p:nvPr>
        </p:nvSpPr>
        <p:spPr>
          <a:xfrm>
            <a:off x="381000" y="1600200"/>
            <a:ext cx="8458200" cy="4572000"/>
          </a:xfrm>
        </p:spPr>
        <p:txBody>
          <a:bodyPr/>
          <a:lstStyle/>
          <a:p>
            <a:pPr>
              <a:spcBef>
                <a:spcPct val="80000"/>
              </a:spcBef>
              <a:buClr>
                <a:srgbClr val="666699"/>
              </a:buClr>
            </a:pPr>
            <a:r>
              <a:rPr lang="en-US" dirty="0"/>
              <a:t>Rarely does the receiver interpret a message exactly as the sender intended</a:t>
            </a:r>
          </a:p>
          <a:p>
            <a:pPr>
              <a:spcBef>
                <a:spcPct val="80000"/>
              </a:spcBef>
              <a:buClr>
                <a:srgbClr val="666699"/>
              </a:buClr>
            </a:pPr>
            <a:r>
              <a:rPr lang="en-US" dirty="0"/>
              <a:t>Geographic location and cultural background affect the complexity of project communications</a:t>
            </a:r>
          </a:p>
          <a:p>
            <a:pPr lvl="1">
              <a:spcBef>
                <a:spcPct val="80000"/>
              </a:spcBef>
              <a:buClr>
                <a:srgbClr val="666699"/>
              </a:buClr>
            </a:pPr>
            <a:r>
              <a:rPr lang="en-US" dirty="0"/>
              <a:t>Different working hours</a:t>
            </a:r>
          </a:p>
          <a:p>
            <a:pPr lvl="1">
              <a:spcBef>
                <a:spcPct val="80000"/>
              </a:spcBef>
              <a:buClr>
                <a:srgbClr val="666699"/>
              </a:buClr>
            </a:pPr>
            <a:r>
              <a:rPr lang="en-US" dirty="0"/>
              <a:t>Language barriers</a:t>
            </a:r>
          </a:p>
          <a:p>
            <a:pPr lvl="1">
              <a:spcBef>
                <a:spcPct val="80000"/>
              </a:spcBef>
              <a:buClr>
                <a:srgbClr val="666699"/>
              </a:buClr>
            </a:pPr>
            <a:r>
              <a:rPr lang="en-US" dirty="0"/>
              <a:t>Different cultural norms</a:t>
            </a:r>
          </a:p>
          <a:p>
            <a:endParaRPr lang="en-US" dirty="0"/>
          </a:p>
        </p:txBody>
      </p:sp>
      <p:sp>
        <p:nvSpPr>
          <p:cNvPr id="27650" name="Rectangle 2"/>
          <p:cNvSpPr>
            <a:spLocks noGrp="1" noChangeArrowheads="1"/>
          </p:cNvSpPr>
          <p:nvPr>
            <p:ph type="title"/>
          </p:nvPr>
        </p:nvSpPr>
        <p:spPr/>
        <p:txBody>
          <a:bodyPr>
            <a:normAutofit fontScale="90000"/>
          </a:bodyPr>
          <a:lstStyle/>
          <a:p>
            <a:r>
              <a:rPr lang="en-US" dirty="0"/>
              <a:t>Other Communication Considerations</a:t>
            </a:r>
          </a:p>
        </p:txBody>
      </p:sp>
      <p:sp>
        <p:nvSpPr>
          <p:cNvPr id="27653" name="Footer Placeholder 6"/>
          <p:cNvSpPr>
            <a:spLocks noGrp="1"/>
          </p:cNvSpPr>
          <p:nvPr>
            <p:ph type="ftr" sz="quarter" idx="10"/>
          </p:nvPr>
        </p:nvSpPr>
        <p:spPr bwMode="auto">
          <a:noFill/>
          <a:ln>
            <a:miter lim="800000"/>
            <a:headEnd/>
            <a:tailEnd/>
          </a:ln>
        </p:spPr>
        <p:txBody>
          <a:bodyPr/>
          <a:lstStyle/>
          <a:p>
            <a:r>
              <a:rPr lang="en-US"/>
              <a:t>Information Technology Project Management, Eighth Edition</a:t>
            </a:r>
            <a:endParaRPr lang="en-US" dirty="0"/>
          </a:p>
        </p:txBody>
      </p:sp>
      <p:sp>
        <p:nvSpPr>
          <p:cNvPr id="6" name="Slide Number Placeholder 5"/>
          <p:cNvSpPr>
            <a:spLocks noGrp="1"/>
          </p:cNvSpPr>
          <p:nvPr>
            <p:ph type="sldNum" sz="quarter" idx="11"/>
          </p:nvPr>
        </p:nvSpPr>
        <p:spPr/>
        <p:txBody>
          <a:bodyPr/>
          <a:lstStyle/>
          <a:p>
            <a:pPr>
              <a:defRPr/>
            </a:pPr>
            <a:fld id="{73ED1362-77DC-4486-BA61-3B6FCC150406}" type="slidenum">
              <a:rPr lang="en-US" smtClean="0"/>
              <a:pPr>
                <a:defRPr/>
              </a:pPr>
              <a:t>10</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65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765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765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765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765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3"/>
          <p:cNvSpPr>
            <a:spLocks noGrp="1" noChangeArrowheads="1"/>
          </p:cNvSpPr>
          <p:nvPr>
            <p:ph idx="1"/>
          </p:nvPr>
        </p:nvSpPr>
        <p:spPr>
          <a:xfrm>
            <a:off x="381000" y="2057400"/>
            <a:ext cx="8458200" cy="4267200"/>
          </a:xfrm>
        </p:spPr>
        <p:txBody>
          <a:bodyPr/>
          <a:lstStyle/>
          <a:p>
            <a:pPr>
              <a:buClr>
                <a:srgbClr val="666699"/>
              </a:buClr>
            </a:pPr>
            <a:r>
              <a:rPr lang="en-US" dirty="0"/>
              <a:t>As the number of people involved increases, the complexity of communications increases because there are more communications channels or pathways through which people can communicate.</a:t>
            </a:r>
          </a:p>
          <a:p>
            <a:pPr>
              <a:buClr>
                <a:srgbClr val="666699"/>
              </a:buClr>
            </a:pPr>
            <a:r>
              <a:rPr lang="en-US" dirty="0"/>
              <a:t>Number of communications channels = </a:t>
            </a:r>
            <a:r>
              <a:rPr lang="en-US" i="1" u="sng" dirty="0"/>
              <a:t>n</a:t>
            </a:r>
            <a:r>
              <a:rPr lang="en-US" u="sng" dirty="0"/>
              <a:t>(</a:t>
            </a:r>
            <a:r>
              <a:rPr lang="en-US" i="1" u="sng" dirty="0"/>
              <a:t>n-1</a:t>
            </a:r>
            <a:r>
              <a:rPr lang="en-US" u="sng" dirty="0"/>
              <a:t>)</a:t>
            </a:r>
            <a:endParaRPr lang="en-US" dirty="0"/>
          </a:p>
          <a:p>
            <a:pPr>
              <a:buClr>
                <a:srgbClr val="666699"/>
              </a:buClr>
              <a:buNone/>
            </a:pPr>
            <a:r>
              <a:rPr lang="en-US" dirty="0"/>
              <a:t>				      			 	     2		 </a:t>
            </a:r>
            <a:br>
              <a:rPr lang="en-US" dirty="0"/>
            </a:br>
            <a:r>
              <a:rPr lang="en-US" dirty="0"/>
              <a:t>where</a:t>
            </a:r>
            <a:r>
              <a:rPr lang="en-US" i="1" dirty="0"/>
              <a:t> n</a:t>
            </a:r>
            <a:r>
              <a:rPr lang="en-US" dirty="0"/>
              <a:t> is the number of people involved</a:t>
            </a:r>
          </a:p>
        </p:txBody>
      </p:sp>
      <p:sp>
        <p:nvSpPr>
          <p:cNvPr id="29698" name="Rectangle 2"/>
          <p:cNvSpPr>
            <a:spLocks noGrp="1" noChangeArrowheads="1"/>
          </p:cNvSpPr>
          <p:nvPr>
            <p:ph type="title"/>
          </p:nvPr>
        </p:nvSpPr>
        <p:spPr/>
        <p:txBody>
          <a:bodyPr>
            <a:normAutofit fontScale="90000"/>
          </a:bodyPr>
          <a:lstStyle/>
          <a:p>
            <a:r>
              <a:rPr lang="en-US" dirty="0"/>
              <a:t>Determining the Number of Communications Channels</a:t>
            </a:r>
          </a:p>
        </p:txBody>
      </p:sp>
      <p:sp>
        <p:nvSpPr>
          <p:cNvPr id="29701" name="Footer Placeholder 6"/>
          <p:cNvSpPr>
            <a:spLocks noGrp="1"/>
          </p:cNvSpPr>
          <p:nvPr>
            <p:ph type="ftr" sz="quarter" idx="10"/>
          </p:nvPr>
        </p:nvSpPr>
        <p:spPr bwMode="auto">
          <a:noFill/>
          <a:ln>
            <a:miter lim="800000"/>
            <a:headEnd/>
            <a:tailEnd/>
          </a:ln>
        </p:spPr>
        <p:txBody>
          <a:bodyPr/>
          <a:lstStyle/>
          <a:p>
            <a:r>
              <a:rPr lang="en-US"/>
              <a:t>Information Technology Project Management, Eighth Edition</a:t>
            </a:r>
            <a:endParaRPr lang="en-US" dirty="0"/>
          </a:p>
        </p:txBody>
      </p:sp>
      <p:sp>
        <p:nvSpPr>
          <p:cNvPr id="6" name="Slide Number Placeholder 5"/>
          <p:cNvSpPr>
            <a:spLocks noGrp="1"/>
          </p:cNvSpPr>
          <p:nvPr>
            <p:ph type="sldNum" sz="quarter" idx="11"/>
          </p:nvPr>
        </p:nvSpPr>
        <p:spPr/>
        <p:txBody>
          <a:bodyPr/>
          <a:lstStyle/>
          <a:p>
            <a:pPr>
              <a:defRPr/>
            </a:pPr>
            <a:fld id="{C9A9DAF9-50B2-4BD0-A6D7-3428D1B547B9}" type="slidenum">
              <a:rPr lang="en-US" smtClean="0"/>
              <a:pPr>
                <a:defRPr/>
              </a:pPr>
              <a:t>11</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69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969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969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normAutofit fontScale="90000"/>
          </a:bodyPr>
          <a:lstStyle/>
          <a:p>
            <a:r>
              <a:rPr lang="en-US" sz="3600" dirty="0"/>
              <a:t>Figure 10-2. The Impact of the Number of People on Communications Channels</a:t>
            </a:r>
            <a:endParaRPr lang="en-US" sz="4400" dirty="0"/>
          </a:p>
        </p:txBody>
      </p:sp>
      <p:sp>
        <p:nvSpPr>
          <p:cNvPr id="30725" name="Footer Placeholder 6"/>
          <p:cNvSpPr>
            <a:spLocks noGrp="1"/>
          </p:cNvSpPr>
          <p:nvPr>
            <p:ph type="ftr" sz="quarter" idx="10"/>
          </p:nvPr>
        </p:nvSpPr>
        <p:spPr bwMode="auto">
          <a:noFill/>
          <a:ln>
            <a:miter lim="800000"/>
            <a:headEnd/>
            <a:tailEnd/>
          </a:ln>
        </p:spPr>
        <p:txBody>
          <a:bodyPr/>
          <a:lstStyle/>
          <a:p>
            <a:pPr>
              <a:buFontTx/>
              <a:buNone/>
            </a:pPr>
            <a:r>
              <a:rPr lang="en-US"/>
              <a:t>Information Technology Project Management, Eighth Edition</a:t>
            </a:r>
            <a:endParaRPr lang="en-US" dirty="0"/>
          </a:p>
        </p:txBody>
      </p:sp>
      <p:sp>
        <p:nvSpPr>
          <p:cNvPr id="6" name="Slide Number Placeholder 5"/>
          <p:cNvSpPr>
            <a:spLocks noGrp="1"/>
          </p:cNvSpPr>
          <p:nvPr>
            <p:ph type="sldNum" sz="quarter" idx="11"/>
          </p:nvPr>
        </p:nvSpPr>
        <p:spPr/>
        <p:txBody>
          <a:bodyPr/>
          <a:lstStyle/>
          <a:p>
            <a:pPr>
              <a:defRPr/>
            </a:pPr>
            <a:fld id="{97773767-0404-439F-BDD5-8029323C6671}" type="slidenum">
              <a:rPr lang="en-US" smtClean="0"/>
              <a:pPr>
                <a:defRPr/>
              </a:pPr>
              <a:t>12</a:t>
            </a:fld>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 y="1295400"/>
            <a:ext cx="7599043" cy="5137776"/>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3"/>
          <p:cNvSpPr>
            <a:spLocks noGrp="1" noChangeArrowheads="1"/>
          </p:cNvSpPr>
          <p:nvPr>
            <p:ph idx="1"/>
          </p:nvPr>
        </p:nvSpPr>
        <p:spPr>
          <a:xfrm>
            <a:off x="381000" y="1219200"/>
            <a:ext cx="8458200" cy="4419600"/>
          </a:xfrm>
        </p:spPr>
        <p:txBody>
          <a:bodyPr/>
          <a:lstStyle/>
          <a:p>
            <a:pPr marL="109537" indent="0">
              <a:buNone/>
            </a:pPr>
            <a:r>
              <a:rPr lang="en-US" sz="2400" dirty="0"/>
              <a:t>1. Stakeholder communications requirements</a:t>
            </a:r>
          </a:p>
          <a:p>
            <a:pPr marL="109537" indent="0">
              <a:buNone/>
            </a:pPr>
            <a:r>
              <a:rPr lang="en-US" sz="2400" dirty="0"/>
              <a:t>2. Information to be communicated, including format, content, and level of detail</a:t>
            </a:r>
          </a:p>
          <a:p>
            <a:pPr marL="109537" indent="0">
              <a:buNone/>
            </a:pPr>
            <a:r>
              <a:rPr lang="en-US" sz="2400" dirty="0"/>
              <a:t>3. Who will receive the information and who will produce it</a:t>
            </a:r>
          </a:p>
          <a:p>
            <a:pPr marL="109537" indent="0">
              <a:buNone/>
            </a:pPr>
            <a:r>
              <a:rPr lang="en-US" sz="2400" dirty="0"/>
              <a:t>4. Suggested methods or technologies for conveying the information</a:t>
            </a:r>
          </a:p>
          <a:p>
            <a:pPr marL="109537" indent="0">
              <a:buNone/>
            </a:pPr>
            <a:r>
              <a:rPr lang="en-US" sz="2400" dirty="0"/>
              <a:t>5. Frequency of communication</a:t>
            </a:r>
          </a:p>
          <a:p>
            <a:pPr marL="109537" indent="0">
              <a:buNone/>
            </a:pPr>
            <a:r>
              <a:rPr lang="en-US" sz="2400" dirty="0"/>
              <a:t>6. Escalation procedures for resolving issues</a:t>
            </a:r>
          </a:p>
          <a:p>
            <a:pPr marL="109537" indent="0">
              <a:buNone/>
            </a:pPr>
            <a:r>
              <a:rPr lang="en-US" sz="2400" dirty="0"/>
              <a:t>7. Revision procedures for updating the communications management plan</a:t>
            </a:r>
          </a:p>
          <a:p>
            <a:pPr marL="109537" indent="0">
              <a:buNone/>
            </a:pPr>
            <a:r>
              <a:rPr lang="en-US" sz="2400" dirty="0"/>
              <a:t>8. A glossary of common terminology</a:t>
            </a:r>
          </a:p>
        </p:txBody>
      </p:sp>
      <p:sp>
        <p:nvSpPr>
          <p:cNvPr id="15362" name="Rectangle 2"/>
          <p:cNvSpPr>
            <a:spLocks noGrp="1" noChangeArrowheads="1"/>
          </p:cNvSpPr>
          <p:nvPr>
            <p:ph type="title"/>
          </p:nvPr>
        </p:nvSpPr>
        <p:spPr>
          <a:xfrm>
            <a:off x="457200" y="0"/>
            <a:ext cx="8229600" cy="1143000"/>
          </a:xfrm>
        </p:spPr>
        <p:txBody>
          <a:bodyPr>
            <a:normAutofit fontScale="90000"/>
          </a:bodyPr>
          <a:lstStyle/>
          <a:p>
            <a:r>
              <a:rPr lang="en-US" dirty="0"/>
              <a:t>Communications Management</a:t>
            </a:r>
            <a:br>
              <a:rPr lang="en-US" dirty="0"/>
            </a:br>
            <a:r>
              <a:rPr lang="en-US" dirty="0"/>
              <a:t>Plan Contents</a:t>
            </a:r>
          </a:p>
        </p:txBody>
      </p:sp>
      <p:sp>
        <p:nvSpPr>
          <p:cNvPr id="15365" name="Footer Placeholder 6"/>
          <p:cNvSpPr>
            <a:spLocks noGrp="1"/>
          </p:cNvSpPr>
          <p:nvPr>
            <p:ph type="ftr" sz="quarter" idx="10"/>
          </p:nvPr>
        </p:nvSpPr>
        <p:spPr bwMode="auto">
          <a:noFill/>
          <a:ln>
            <a:miter lim="800000"/>
            <a:headEnd/>
            <a:tailEnd/>
          </a:ln>
        </p:spPr>
        <p:txBody>
          <a:bodyPr/>
          <a:lstStyle/>
          <a:p>
            <a:r>
              <a:rPr lang="en-US"/>
              <a:t>Information Technology Project Management, Eighth Edition</a:t>
            </a:r>
            <a:endParaRPr lang="en-US" dirty="0"/>
          </a:p>
        </p:txBody>
      </p:sp>
      <p:sp>
        <p:nvSpPr>
          <p:cNvPr id="6" name="Slide Number Placeholder 5"/>
          <p:cNvSpPr>
            <a:spLocks noGrp="1"/>
          </p:cNvSpPr>
          <p:nvPr>
            <p:ph type="sldNum" sz="quarter" idx="11"/>
          </p:nvPr>
        </p:nvSpPr>
        <p:spPr/>
        <p:txBody>
          <a:bodyPr/>
          <a:lstStyle/>
          <a:p>
            <a:pPr>
              <a:defRPr/>
            </a:pPr>
            <a:fld id="{61901660-625A-429A-86A8-6CD93411A105}" type="slidenum">
              <a:rPr lang="en-US" smtClean="0"/>
              <a:pPr>
                <a:defRPr/>
              </a:pPr>
              <a:t>13</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36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36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36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36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536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536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536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536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457200" y="0"/>
            <a:ext cx="8229600" cy="1143000"/>
          </a:xfrm>
        </p:spPr>
        <p:txBody>
          <a:bodyPr>
            <a:normAutofit fontScale="90000"/>
          </a:bodyPr>
          <a:lstStyle/>
          <a:p>
            <a:r>
              <a:rPr lang="en-US" sz="3600" dirty="0"/>
              <a:t>Table 10-1. Sample Stakeholder Analysis for Project Communications</a:t>
            </a:r>
          </a:p>
        </p:txBody>
      </p:sp>
      <p:sp>
        <p:nvSpPr>
          <p:cNvPr id="17412" name="Footer Placeholder 7"/>
          <p:cNvSpPr>
            <a:spLocks noGrp="1"/>
          </p:cNvSpPr>
          <p:nvPr>
            <p:ph type="ftr" sz="quarter" idx="10"/>
          </p:nvPr>
        </p:nvSpPr>
        <p:spPr bwMode="auto">
          <a:noFill/>
          <a:ln>
            <a:miter lim="800000"/>
            <a:headEnd/>
            <a:tailEnd/>
          </a:ln>
        </p:spPr>
        <p:txBody>
          <a:bodyPr/>
          <a:lstStyle/>
          <a:p>
            <a:pPr>
              <a:buFontTx/>
              <a:buNone/>
            </a:pPr>
            <a:r>
              <a:rPr lang="en-US"/>
              <a:t>Information Technology Project Management, Eighth Edition</a:t>
            </a:r>
            <a:endParaRPr lang="en-US" dirty="0"/>
          </a:p>
        </p:txBody>
      </p:sp>
      <p:sp>
        <p:nvSpPr>
          <p:cNvPr id="7" name="Slide Number Placeholder 6"/>
          <p:cNvSpPr>
            <a:spLocks noGrp="1"/>
          </p:cNvSpPr>
          <p:nvPr>
            <p:ph type="sldNum" sz="quarter" idx="11"/>
          </p:nvPr>
        </p:nvSpPr>
        <p:spPr/>
        <p:txBody>
          <a:bodyPr/>
          <a:lstStyle/>
          <a:p>
            <a:pPr>
              <a:buFontTx/>
              <a:buNone/>
              <a:defRPr/>
            </a:pPr>
            <a:fld id="{59E06270-8745-46BE-905A-87514833B8ED}" type="slidenum">
              <a:rPr lang="en-US" smtClean="0"/>
              <a:pPr>
                <a:buFontTx/>
                <a:buNone/>
                <a:defRPr/>
              </a:pPr>
              <a:t>14</a:t>
            </a:fld>
            <a:endParaRPr lang="en-US" dirty="0"/>
          </a:p>
        </p:txBody>
      </p:sp>
      <p:pic>
        <p:nvPicPr>
          <p:cNvPr id="17415" name="Picture 7"/>
          <p:cNvPicPr>
            <a:picLocks noChangeAspect="1" noChangeArrowheads="1"/>
          </p:cNvPicPr>
          <p:nvPr/>
        </p:nvPicPr>
        <p:blipFill>
          <a:blip r:embed="rId2"/>
          <a:srcRect l="23125" t="29000" r="26875" b="13000"/>
          <a:stretch>
            <a:fillRect/>
          </a:stretch>
        </p:blipFill>
        <p:spPr bwMode="auto">
          <a:xfrm>
            <a:off x="914400" y="1143000"/>
            <a:ext cx="7147034" cy="5181600"/>
          </a:xfrm>
          <a:prstGeom prst="rect">
            <a:avLst/>
          </a:prstGeom>
          <a:noFill/>
          <a:ln w="9525">
            <a:noFill/>
            <a:miter lim="800000"/>
            <a:headEnd/>
            <a:tailEnd/>
          </a:ln>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400" i="1" dirty="0"/>
              <a:t>Interactive communication</a:t>
            </a:r>
            <a:r>
              <a:rPr lang="en-US" sz="2400" dirty="0"/>
              <a:t>: Two or more people interact to exchange information via meetings, phone calls, or video conferencing. Most effective way to ensure common understanding</a:t>
            </a:r>
          </a:p>
          <a:p>
            <a:r>
              <a:rPr lang="en-US" sz="2400" i="1" dirty="0"/>
              <a:t>Push communication</a:t>
            </a:r>
            <a:r>
              <a:rPr lang="en-US" sz="2400" dirty="0"/>
              <a:t>: Information is sent or pushed to recipients without their request via reports, e-mails, faxes, voice mails, and other means. Ensures that the information is distributed, but does not ensure that it was received or understood</a:t>
            </a:r>
          </a:p>
          <a:p>
            <a:r>
              <a:rPr lang="en-US" sz="2400" i="1" dirty="0"/>
              <a:t>Pull communication</a:t>
            </a:r>
            <a:r>
              <a:rPr lang="en-US" sz="2400" dirty="0"/>
              <a:t>: Information is sent to recipients at their request via Web sites, bulletin boards, e-learning, knowledge repositories like blogs, and other means</a:t>
            </a:r>
          </a:p>
        </p:txBody>
      </p:sp>
      <p:sp>
        <p:nvSpPr>
          <p:cNvPr id="3" name="Title 2"/>
          <p:cNvSpPr>
            <a:spLocks noGrp="1"/>
          </p:cNvSpPr>
          <p:nvPr>
            <p:ph type="title"/>
          </p:nvPr>
        </p:nvSpPr>
        <p:spPr/>
        <p:txBody>
          <a:bodyPr>
            <a:normAutofit fontScale="90000"/>
          </a:bodyPr>
          <a:lstStyle/>
          <a:p>
            <a:r>
              <a:rPr lang="en-US" dirty="0"/>
              <a:t>Classifications for Communication Methods</a:t>
            </a:r>
          </a:p>
        </p:txBody>
      </p:sp>
      <p:sp>
        <p:nvSpPr>
          <p:cNvPr id="4" name="Footer Placeholder 3"/>
          <p:cNvSpPr>
            <a:spLocks noGrp="1"/>
          </p:cNvSpPr>
          <p:nvPr>
            <p:ph type="ftr" sz="quarter" idx="10"/>
          </p:nvPr>
        </p:nvSpPr>
        <p:spPr/>
        <p:txBody>
          <a:bodyPr/>
          <a:lstStyle/>
          <a:p>
            <a:pPr>
              <a:defRPr/>
            </a:pPr>
            <a:r>
              <a:rPr lang="en-US"/>
              <a:t>Information Technology Project Management, Eighth Edition</a:t>
            </a:r>
            <a:endParaRPr lang="en-US" dirty="0"/>
          </a:p>
        </p:txBody>
      </p:sp>
      <p:sp>
        <p:nvSpPr>
          <p:cNvPr id="5" name="Slide Number Placeholder 4"/>
          <p:cNvSpPr>
            <a:spLocks noGrp="1"/>
          </p:cNvSpPr>
          <p:nvPr>
            <p:ph type="sldNum" sz="quarter" idx="11"/>
          </p:nvPr>
        </p:nvSpPr>
        <p:spPr/>
        <p:txBody>
          <a:bodyPr/>
          <a:lstStyle/>
          <a:p>
            <a:pPr>
              <a:defRPr/>
            </a:pPr>
            <a:fld id="{E7041028-70A1-4883-98CC-1414125760B5}" type="slidenum">
              <a:rPr lang="en-US" smtClean="0"/>
              <a:pPr>
                <a:defRPr/>
              </a:pPr>
              <a:t>15</a:t>
            </a:fld>
            <a:endParaRPr lang="en-US" dirty="0"/>
          </a:p>
        </p:txBody>
      </p:sp>
    </p:spTree>
    <p:extLst>
      <p:ext uri="{BB962C8B-B14F-4D97-AF65-F5344CB8AC3E}">
        <p14:creationId xmlns:p14="http://schemas.microsoft.com/office/powerpoint/2010/main" val="23038479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3"/>
          <p:cNvSpPr>
            <a:spLocks noGrp="1" noChangeArrowheads="1"/>
          </p:cNvSpPr>
          <p:nvPr>
            <p:ph idx="1"/>
          </p:nvPr>
        </p:nvSpPr>
        <p:spPr>
          <a:xfrm>
            <a:off x="381000" y="1447800"/>
            <a:ext cx="8534400" cy="5029200"/>
          </a:xfrm>
        </p:spPr>
        <p:txBody>
          <a:bodyPr/>
          <a:lstStyle/>
          <a:p>
            <a:pPr>
              <a:spcBef>
                <a:spcPct val="80000"/>
              </a:spcBef>
              <a:buClr>
                <a:srgbClr val="666699"/>
              </a:buClr>
              <a:buNone/>
            </a:pPr>
            <a:r>
              <a:rPr lang="en-US" dirty="0"/>
              <a:t>   Performance reporting keeps stakeholders informed about how resources are being used to achieve project objectives</a:t>
            </a:r>
          </a:p>
          <a:p>
            <a:pPr lvl="1">
              <a:spcBef>
                <a:spcPct val="80000"/>
              </a:spcBef>
              <a:buClr>
                <a:srgbClr val="666699"/>
              </a:buClr>
            </a:pPr>
            <a:r>
              <a:rPr lang="en-US" b="1" dirty="0"/>
              <a:t>Status reports</a:t>
            </a:r>
            <a:r>
              <a:rPr lang="en-US" dirty="0"/>
              <a:t> describe where the project stands at a specific point in time</a:t>
            </a:r>
          </a:p>
          <a:p>
            <a:pPr lvl="1">
              <a:spcBef>
                <a:spcPct val="80000"/>
              </a:spcBef>
              <a:buClr>
                <a:srgbClr val="666699"/>
              </a:buClr>
            </a:pPr>
            <a:r>
              <a:rPr lang="en-US" b="1" dirty="0"/>
              <a:t>Progress reports</a:t>
            </a:r>
            <a:r>
              <a:rPr lang="en-US" dirty="0"/>
              <a:t> describe what the project team has accomplished during a certain period of time</a:t>
            </a:r>
          </a:p>
          <a:p>
            <a:pPr lvl="1">
              <a:spcBef>
                <a:spcPct val="80000"/>
              </a:spcBef>
              <a:buClr>
                <a:srgbClr val="666699"/>
              </a:buClr>
            </a:pPr>
            <a:r>
              <a:rPr lang="en-US" b="1" dirty="0"/>
              <a:t>Forecasts</a:t>
            </a:r>
            <a:r>
              <a:rPr lang="en-US" dirty="0"/>
              <a:t> predict future project status and progress based on past information and trends</a:t>
            </a:r>
          </a:p>
        </p:txBody>
      </p:sp>
      <p:sp>
        <p:nvSpPr>
          <p:cNvPr id="31746" name="Rectangle 2"/>
          <p:cNvSpPr>
            <a:spLocks noGrp="1" noChangeArrowheads="1"/>
          </p:cNvSpPr>
          <p:nvPr>
            <p:ph type="title"/>
          </p:nvPr>
        </p:nvSpPr>
        <p:spPr/>
        <p:txBody>
          <a:bodyPr>
            <a:normAutofit/>
          </a:bodyPr>
          <a:lstStyle/>
          <a:p>
            <a:r>
              <a:rPr lang="en-US" dirty="0"/>
              <a:t>Reporting Performance</a:t>
            </a:r>
          </a:p>
        </p:txBody>
      </p:sp>
      <p:sp>
        <p:nvSpPr>
          <p:cNvPr id="31749" name="Footer Placeholder 6"/>
          <p:cNvSpPr>
            <a:spLocks noGrp="1"/>
          </p:cNvSpPr>
          <p:nvPr>
            <p:ph type="ftr" sz="quarter" idx="10"/>
          </p:nvPr>
        </p:nvSpPr>
        <p:spPr bwMode="auto">
          <a:noFill/>
          <a:ln>
            <a:miter lim="800000"/>
            <a:headEnd/>
            <a:tailEnd/>
          </a:ln>
        </p:spPr>
        <p:txBody>
          <a:bodyPr/>
          <a:lstStyle/>
          <a:p>
            <a:r>
              <a:rPr lang="en-US"/>
              <a:t>Information Technology Project Management, Eighth Edition</a:t>
            </a:r>
            <a:endParaRPr lang="en-US" dirty="0"/>
          </a:p>
        </p:txBody>
      </p:sp>
      <p:sp>
        <p:nvSpPr>
          <p:cNvPr id="6" name="Slide Number Placeholder 5"/>
          <p:cNvSpPr>
            <a:spLocks noGrp="1"/>
          </p:cNvSpPr>
          <p:nvPr>
            <p:ph type="sldNum" sz="quarter" idx="11"/>
          </p:nvPr>
        </p:nvSpPr>
        <p:spPr/>
        <p:txBody>
          <a:bodyPr/>
          <a:lstStyle/>
          <a:p>
            <a:pPr>
              <a:defRPr/>
            </a:pPr>
            <a:fld id="{CA2B9A5C-0C64-41FA-8381-4F909A8E042F}" type="slidenum">
              <a:rPr lang="en-US" smtClean="0"/>
              <a:pPr>
                <a:defRPr/>
              </a:pPr>
              <a:t>16</a:t>
            </a:fld>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138"/>
            <a:ext cx="8534400" cy="4525962"/>
          </a:xfrm>
        </p:spPr>
        <p:txBody>
          <a:bodyPr/>
          <a:lstStyle/>
          <a:p>
            <a:r>
              <a:rPr lang="en-US" sz="2400" dirty="0"/>
              <a:t>The main goal of controlling communications is to ensure the optimal flow of information throughout the entire project life cycle</a:t>
            </a:r>
          </a:p>
          <a:p>
            <a:r>
              <a:rPr lang="en-US" sz="2400" dirty="0"/>
              <a:t>The project manager and project team should use their various reporting systems, expert judgment, and meetings to assess how well communications are working. If problems exist, the project manager and team need to take action, which often requires changes to the earlier processes of planning and managing project communications</a:t>
            </a:r>
          </a:p>
          <a:p>
            <a:r>
              <a:rPr lang="en-US" sz="2400" dirty="0"/>
              <a:t>It is often beneficial to have a facilitator from outside the project team assess how well communications are working</a:t>
            </a:r>
          </a:p>
        </p:txBody>
      </p:sp>
      <p:sp>
        <p:nvSpPr>
          <p:cNvPr id="3" name="Title 2"/>
          <p:cNvSpPr>
            <a:spLocks noGrp="1"/>
          </p:cNvSpPr>
          <p:nvPr>
            <p:ph type="title"/>
          </p:nvPr>
        </p:nvSpPr>
        <p:spPr/>
        <p:txBody>
          <a:bodyPr/>
          <a:lstStyle/>
          <a:p>
            <a:r>
              <a:rPr lang="en-US" dirty="0"/>
              <a:t>Controlling Communications</a:t>
            </a:r>
          </a:p>
        </p:txBody>
      </p:sp>
      <p:sp>
        <p:nvSpPr>
          <p:cNvPr id="4" name="Footer Placeholder 3"/>
          <p:cNvSpPr>
            <a:spLocks noGrp="1"/>
          </p:cNvSpPr>
          <p:nvPr>
            <p:ph type="ftr" sz="quarter" idx="10"/>
          </p:nvPr>
        </p:nvSpPr>
        <p:spPr/>
        <p:txBody>
          <a:bodyPr/>
          <a:lstStyle/>
          <a:p>
            <a:pPr>
              <a:defRPr/>
            </a:pPr>
            <a:r>
              <a:rPr lang="en-US"/>
              <a:t>Information Technology Project Management, Eighth Edition</a:t>
            </a:r>
            <a:endParaRPr lang="en-US" dirty="0"/>
          </a:p>
        </p:txBody>
      </p:sp>
      <p:sp>
        <p:nvSpPr>
          <p:cNvPr id="5" name="Slide Number Placeholder 4"/>
          <p:cNvSpPr>
            <a:spLocks noGrp="1"/>
          </p:cNvSpPr>
          <p:nvPr>
            <p:ph type="sldNum" sz="quarter" idx="11"/>
          </p:nvPr>
        </p:nvSpPr>
        <p:spPr/>
        <p:txBody>
          <a:bodyPr/>
          <a:lstStyle/>
          <a:p>
            <a:pPr>
              <a:defRPr/>
            </a:pPr>
            <a:fld id="{E7041028-70A1-4883-98CC-1414125760B5}" type="slidenum">
              <a:rPr lang="en-US" smtClean="0"/>
              <a:pPr>
                <a:defRPr/>
              </a:pPr>
              <a:t>17</a:t>
            </a:fld>
            <a:endParaRPr lang="en-US" dirty="0"/>
          </a:p>
        </p:txBody>
      </p:sp>
    </p:spTree>
    <p:extLst>
      <p:ext uri="{BB962C8B-B14F-4D97-AF65-F5344CB8AC3E}">
        <p14:creationId xmlns:p14="http://schemas.microsoft.com/office/powerpoint/2010/main" val="12982077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3"/>
          <p:cNvSpPr>
            <a:spLocks noGrp="1" noChangeArrowheads="1"/>
          </p:cNvSpPr>
          <p:nvPr>
            <p:ph idx="1"/>
          </p:nvPr>
        </p:nvSpPr>
        <p:spPr>
          <a:xfrm>
            <a:off x="381000" y="1905000"/>
            <a:ext cx="8458200" cy="4343400"/>
          </a:xfrm>
        </p:spPr>
        <p:txBody>
          <a:bodyPr/>
          <a:lstStyle/>
          <a:p>
            <a:pPr>
              <a:spcBef>
                <a:spcPct val="100000"/>
              </a:spcBef>
              <a:buClr>
                <a:srgbClr val="666699"/>
              </a:buClr>
            </a:pPr>
            <a:r>
              <a:rPr lang="en-US" dirty="0"/>
              <a:t>Develop better communication skills</a:t>
            </a:r>
          </a:p>
          <a:p>
            <a:pPr>
              <a:spcBef>
                <a:spcPct val="100000"/>
              </a:spcBef>
              <a:buClr>
                <a:srgbClr val="666699"/>
              </a:buClr>
            </a:pPr>
            <a:r>
              <a:rPr lang="en-US" dirty="0"/>
              <a:t>Run effective meetings</a:t>
            </a:r>
          </a:p>
          <a:p>
            <a:pPr>
              <a:spcBef>
                <a:spcPct val="100000"/>
              </a:spcBef>
              <a:buClr>
                <a:srgbClr val="666699"/>
              </a:buClr>
            </a:pPr>
            <a:r>
              <a:rPr lang="en-US" dirty="0"/>
              <a:t>Use e-mail and other technologies effectively</a:t>
            </a:r>
          </a:p>
          <a:p>
            <a:pPr>
              <a:spcBef>
                <a:spcPct val="100000"/>
              </a:spcBef>
              <a:buClr>
                <a:srgbClr val="666699"/>
              </a:buClr>
            </a:pPr>
            <a:r>
              <a:rPr lang="en-US" dirty="0"/>
              <a:t>Use templates for project communications</a:t>
            </a:r>
          </a:p>
          <a:p>
            <a:endParaRPr lang="en-US" dirty="0"/>
          </a:p>
          <a:p>
            <a:endParaRPr lang="en-US" dirty="0"/>
          </a:p>
        </p:txBody>
      </p:sp>
      <p:sp>
        <p:nvSpPr>
          <p:cNvPr id="35842" name="Rectangle 2"/>
          <p:cNvSpPr>
            <a:spLocks noGrp="1" noChangeArrowheads="1"/>
          </p:cNvSpPr>
          <p:nvPr>
            <p:ph type="title"/>
          </p:nvPr>
        </p:nvSpPr>
        <p:spPr/>
        <p:txBody>
          <a:bodyPr>
            <a:normAutofit fontScale="90000"/>
          </a:bodyPr>
          <a:lstStyle/>
          <a:p>
            <a:r>
              <a:rPr lang="en-US" dirty="0"/>
              <a:t>Suggestions for Improving Project Communications</a:t>
            </a:r>
          </a:p>
        </p:txBody>
      </p:sp>
      <p:sp>
        <p:nvSpPr>
          <p:cNvPr id="35845" name="Footer Placeholder 6"/>
          <p:cNvSpPr>
            <a:spLocks noGrp="1"/>
          </p:cNvSpPr>
          <p:nvPr>
            <p:ph type="ftr" sz="quarter" idx="10"/>
          </p:nvPr>
        </p:nvSpPr>
        <p:spPr bwMode="auto">
          <a:noFill/>
          <a:ln>
            <a:miter lim="800000"/>
            <a:headEnd/>
            <a:tailEnd/>
          </a:ln>
        </p:spPr>
        <p:txBody>
          <a:bodyPr/>
          <a:lstStyle/>
          <a:p>
            <a:r>
              <a:rPr lang="en-US"/>
              <a:t>Information Technology Project Management, Eighth Edition</a:t>
            </a:r>
            <a:endParaRPr lang="en-US" dirty="0"/>
          </a:p>
        </p:txBody>
      </p:sp>
      <p:sp>
        <p:nvSpPr>
          <p:cNvPr id="6" name="Slide Number Placeholder 5"/>
          <p:cNvSpPr>
            <a:spLocks noGrp="1"/>
          </p:cNvSpPr>
          <p:nvPr>
            <p:ph type="sldNum" sz="quarter" idx="11"/>
          </p:nvPr>
        </p:nvSpPr>
        <p:spPr/>
        <p:txBody>
          <a:bodyPr/>
          <a:lstStyle/>
          <a:p>
            <a:pPr>
              <a:defRPr/>
            </a:pPr>
            <a:fld id="{25BA7D44-575A-473D-AB4F-693D9AC55880}" type="slidenum">
              <a:rPr lang="en-US" smtClean="0"/>
              <a:pPr>
                <a:defRPr/>
              </a:pPr>
              <a:t>18</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584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584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584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584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3"/>
          <p:cNvSpPr>
            <a:spLocks noGrp="1" noChangeArrowheads="1"/>
          </p:cNvSpPr>
          <p:nvPr>
            <p:ph idx="1"/>
          </p:nvPr>
        </p:nvSpPr>
        <p:spPr>
          <a:xfrm>
            <a:off x="381000" y="1676400"/>
            <a:ext cx="8458200" cy="4572000"/>
          </a:xfrm>
        </p:spPr>
        <p:txBody>
          <a:bodyPr/>
          <a:lstStyle/>
          <a:p>
            <a:r>
              <a:rPr lang="en-US" dirty="0"/>
              <a:t>Most companies spend a lot of money on technical training for their employees, even when employees might benefit more from communications training</a:t>
            </a:r>
          </a:p>
          <a:p>
            <a:r>
              <a:rPr lang="en-US" dirty="0"/>
              <a:t>Individual employees are also more likely to enroll voluntarily in classes to learn the latest technology than in classes that develop soft skills</a:t>
            </a:r>
          </a:p>
          <a:p>
            <a:r>
              <a:rPr lang="en-US" dirty="0"/>
              <a:t>As organizations become more global, they realize they must invest in ways to improve communication with people from different countries and cultures</a:t>
            </a:r>
          </a:p>
          <a:p>
            <a:r>
              <a:rPr lang="en-US" dirty="0"/>
              <a:t>It takes leadership to improve communication</a:t>
            </a:r>
          </a:p>
        </p:txBody>
      </p:sp>
      <p:sp>
        <p:nvSpPr>
          <p:cNvPr id="38914" name="Rectangle 2"/>
          <p:cNvSpPr>
            <a:spLocks noGrp="1" noChangeArrowheads="1"/>
          </p:cNvSpPr>
          <p:nvPr>
            <p:ph type="title"/>
          </p:nvPr>
        </p:nvSpPr>
        <p:spPr>
          <a:xfrm>
            <a:off x="228600" y="228600"/>
            <a:ext cx="8686800" cy="1219200"/>
          </a:xfrm>
        </p:spPr>
        <p:txBody>
          <a:bodyPr>
            <a:normAutofit fontScale="90000"/>
          </a:bodyPr>
          <a:lstStyle/>
          <a:p>
            <a:r>
              <a:rPr lang="en-US" sz="4200" dirty="0"/>
              <a:t>Developing Better Communication Skills</a:t>
            </a:r>
          </a:p>
        </p:txBody>
      </p:sp>
      <p:sp>
        <p:nvSpPr>
          <p:cNvPr id="38917" name="Footer Placeholder 6"/>
          <p:cNvSpPr>
            <a:spLocks noGrp="1"/>
          </p:cNvSpPr>
          <p:nvPr>
            <p:ph type="ftr" sz="quarter" idx="10"/>
          </p:nvPr>
        </p:nvSpPr>
        <p:spPr bwMode="auto">
          <a:noFill/>
          <a:ln>
            <a:miter lim="800000"/>
            <a:headEnd/>
            <a:tailEnd/>
          </a:ln>
        </p:spPr>
        <p:txBody>
          <a:bodyPr/>
          <a:lstStyle/>
          <a:p>
            <a:r>
              <a:rPr lang="en-US"/>
              <a:t>Information Technology Project Management, Eighth Edition</a:t>
            </a:r>
            <a:endParaRPr lang="en-US" dirty="0"/>
          </a:p>
        </p:txBody>
      </p:sp>
      <p:sp>
        <p:nvSpPr>
          <p:cNvPr id="6" name="Slide Number Placeholder 5"/>
          <p:cNvSpPr>
            <a:spLocks noGrp="1"/>
          </p:cNvSpPr>
          <p:nvPr>
            <p:ph type="sldNum" sz="quarter" idx="11"/>
          </p:nvPr>
        </p:nvSpPr>
        <p:spPr/>
        <p:txBody>
          <a:bodyPr/>
          <a:lstStyle/>
          <a:p>
            <a:pPr>
              <a:defRPr/>
            </a:pPr>
            <a:fld id="{03421E75-015D-49C3-B778-9A793BB407F7}" type="slidenum">
              <a:rPr lang="en-US" smtClean="0"/>
              <a:pPr>
                <a:defRPr/>
              </a:pPr>
              <a:t>19</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89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891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891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891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1027"/>
          <p:cNvSpPr>
            <a:spLocks noGrp="1" noChangeArrowheads="1"/>
          </p:cNvSpPr>
          <p:nvPr>
            <p:ph idx="1"/>
          </p:nvPr>
        </p:nvSpPr>
        <p:spPr>
          <a:xfrm>
            <a:off x="228600" y="1066800"/>
            <a:ext cx="8458200" cy="4572000"/>
          </a:xfrm>
        </p:spPr>
        <p:txBody>
          <a:bodyPr/>
          <a:lstStyle/>
          <a:p>
            <a:pPr>
              <a:spcBef>
                <a:spcPct val="60000"/>
              </a:spcBef>
              <a:buClr>
                <a:srgbClr val="666699"/>
              </a:buClr>
              <a:buFont typeface="Wingdings" pitchFamily="2" charset="2"/>
              <a:buChar char="§"/>
            </a:pPr>
            <a:r>
              <a:rPr lang="en-US" dirty="0"/>
              <a:t>The greatest threat to many projects is a failure to communicate</a:t>
            </a:r>
          </a:p>
          <a:p>
            <a:pPr>
              <a:spcBef>
                <a:spcPct val="60000"/>
              </a:spcBef>
              <a:buClr>
                <a:srgbClr val="666699"/>
              </a:buClr>
              <a:buFont typeface="Wingdings" pitchFamily="2" charset="2"/>
              <a:buChar char="§"/>
            </a:pPr>
            <a:r>
              <a:rPr lang="en-US" dirty="0"/>
              <a:t>Our culture does not portray IT professionals as being good communicators</a:t>
            </a:r>
          </a:p>
          <a:p>
            <a:pPr>
              <a:spcBef>
                <a:spcPct val="60000"/>
              </a:spcBef>
              <a:buClr>
                <a:srgbClr val="666699"/>
              </a:buClr>
              <a:buFont typeface="Wingdings" pitchFamily="2" charset="2"/>
              <a:buChar char="§"/>
            </a:pPr>
            <a:r>
              <a:rPr lang="en-US" dirty="0"/>
              <a:t>Research shows that IT professionals must be able to communicate effectively to succeed in their positions</a:t>
            </a:r>
          </a:p>
          <a:p>
            <a:pPr>
              <a:spcBef>
                <a:spcPct val="60000"/>
              </a:spcBef>
              <a:buClr>
                <a:srgbClr val="666699"/>
              </a:buClr>
              <a:buFont typeface="Wingdings" pitchFamily="2" charset="2"/>
              <a:buChar char="§"/>
            </a:pPr>
            <a:r>
              <a:rPr lang="en-US" dirty="0"/>
              <a:t>Strong verbal and non-technical skills are a key factor in career advancement for IT professionals</a:t>
            </a:r>
          </a:p>
        </p:txBody>
      </p:sp>
      <p:sp>
        <p:nvSpPr>
          <p:cNvPr id="11266" name="Rectangle 1026"/>
          <p:cNvSpPr>
            <a:spLocks noGrp="1" noChangeArrowheads="1"/>
          </p:cNvSpPr>
          <p:nvPr>
            <p:ph type="title"/>
          </p:nvPr>
        </p:nvSpPr>
        <p:spPr>
          <a:xfrm>
            <a:off x="381000" y="274638"/>
            <a:ext cx="8610600" cy="639762"/>
          </a:xfrm>
        </p:spPr>
        <p:txBody>
          <a:bodyPr>
            <a:normAutofit fontScale="90000"/>
          </a:bodyPr>
          <a:lstStyle/>
          <a:p>
            <a:r>
              <a:rPr lang="en-US" dirty="0"/>
              <a:t>Importance of Good Communications</a:t>
            </a:r>
          </a:p>
        </p:txBody>
      </p:sp>
      <p:sp>
        <p:nvSpPr>
          <p:cNvPr id="11269" name="Footer Placeholder 6"/>
          <p:cNvSpPr>
            <a:spLocks noGrp="1"/>
          </p:cNvSpPr>
          <p:nvPr>
            <p:ph type="ftr" sz="quarter" idx="10"/>
          </p:nvPr>
        </p:nvSpPr>
        <p:spPr bwMode="auto">
          <a:noFill/>
          <a:ln>
            <a:miter lim="800000"/>
            <a:headEnd/>
            <a:tailEnd/>
          </a:ln>
        </p:spPr>
        <p:txBody>
          <a:bodyPr/>
          <a:lstStyle/>
          <a:p>
            <a:r>
              <a:rPr lang="en-US"/>
              <a:t>Information Technology Project Management, Eighth Edition</a:t>
            </a:r>
            <a:endParaRPr lang="en-US" dirty="0"/>
          </a:p>
        </p:txBody>
      </p:sp>
      <p:sp>
        <p:nvSpPr>
          <p:cNvPr id="6" name="Slide Number Placeholder 5"/>
          <p:cNvSpPr>
            <a:spLocks noGrp="1"/>
          </p:cNvSpPr>
          <p:nvPr>
            <p:ph type="sldNum" sz="quarter" idx="11"/>
          </p:nvPr>
        </p:nvSpPr>
        <p:spPr/>
        <p:txBody>
          <a:bodyPr/>
          <a:lstStyle/>
          <a:p>
            <a:pPr>
              <a:defRPr/>
            </a:pPr>
            <a:fld id="{7F552E40-316F-4674-A043-23A6DEDF19B8}" type="slidenum">
              <a:rPr lang="en-US" smtClean="0"/>
              <a:pPr>
                <a:defRPr/>
              </a:pPr>
              <a:t>2</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26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26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26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26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3"/>
          <p:cNvSpPr>
            <a:spLocks noGrp="1" noChangeArrowheads="1"/>
          </p:cNvSpPr>
          <p:nvPr>
            <p:ph idx="1"/>
          </p:nvPr>
        </p:nvSpPr>
        <p:spPr>
          <a:xfrm>
            <a:off x="457200" y="1143000"/>
            <a:ext cx="8229600" cy="4525962"/>
          </a:xfrm>
        </p:spPr>
        <p:txBody>
          <a:bodyPr/>
          <a:lstStyle/>
          <a:p>
            <a:pPr>
              <a:buClr>
                <a:srgbClr val="666699"/>
              </a:buClr>
            </a:pPr>
            <a:r>
              <a:rPr lang="en-US" dirty="0"/>
              <a:t>Determine if a meeting can be avoided</a:t>
            </a:r>
          </a:p>
          <a:p>
            <a:pPr>
              <a:buClr>
                <a:srgbClr val="666699"/>
              </a:buClr>
            </a:pPr>
            <a:r>
              <a:rPr lang="en-US" dirty="0"/>
              <a:t>Define the purpose and intended outcome of the meeting</a:t>
            </a:r>
          </a:p>
          <a:p>
            <a:pPr>
              <a:buClr>
                <a:srgbClr val="666699"/>
              </a:buClr>
            </a:pPr>
            <a:r>
              <a:rPr lang="en-US" dirty="0"/>
              <a:t>Determine who should attend the meeting</a:t>
            </a:r>
          </a:p>
          <a:p>
            <a:pPr>
              <a:buClr>
                <a:srgbClr val="666699"/>
              </a:buClr>
            </a:pPr>
            <a:r>
              <a:rPr lang="en-US" dirty="0"/>
              <a:t>Provide an agenda to participants before the meeting</a:t>
            </a:r>
          </a:p>
          <a:p>
            <a:pPr>
              <a:buClr>
                <a:srgbClr val="666699"/>
              </a:buClr>
            </a:pPr>
            <a:r>
              <a:rPr lang="en-US" dirty="0"/>
              <a:t>Prepare handouts and visual aids, and make logistical arrangements ahead of time</a:t>
            </a:r>
          </a:p>
          <a:p>
            <a:pPr>
              <a:buClr>
                <a:srgbClr val="666699"/>
              </a:buClr>
            </a:pPr>
            <a:r>
              <a:rPr lang="en-US" dirty="0"/>
              <a:t>Run the meeting professionally</a:t>
            </a:r>
          </a:p>
          <a:p>
            <a:pPr>
              <a:buClr>
                <a:srgbClr val="666699"/>
              </a:buClr>
            </a:pPr>
            <a:r>
              <a:rPr lang="en-US" dirty="0"/>
              <a:t>Set the ground rules for the meeting</a:t>
            </a:r>
          </a:p>
          <a:p>
            <a:pPr>
              <a:buClr>
                <a:srgbClr val="666699"/>
              </a:buClr>
            </a:pPr>
            <a:r>
              <a:rPr lang="en-US" dirty="0"/>
              <a:t>Build relationships</a:t>
            </a:r>
          </a:p>
        </p:txBody>
      </p:sp>
      <p:sp>
        <p:nvSpPr>
          <p:cNvPr id="40962" name="Rectangle 2"/>
          <p:cNvSpPr>
            <a:spLocks noGrp="1" noChangeArrowheads="1"/>
          </p:cNvSpPr>
          <p:nvPr>
            <p:ph type="title"/>
          </p:nvPr>
        </p:nvSpPr>
        <p:spPr/>
        <p:txBody>
          <a:bodyPr/>
          <a:lstStyle/>
          <a:p>
            <a:r>
              <a:rPr lang="en-US" dirty="0"/>
              <a:t>Running Effective Meetings</a:t>
            </a:r>
          </a:p>
        </p:txBody>
      </p:sp>
      <p:sp>
        <p:nvSpPr>
          <p:cNvPr id="40965" name="Footer Placeholder 6"/>
          <p:cNvSpPr>
            <a:spLocks noGrp="1"/>
          </p:cNvSpPr>
          <p:nvPr>
            <p:ph type="ftr" sz="quarter" idx="10"/>
          </p:nvPr>
        </p:nvSpPr>
        <p:spPr bwMode="auto">
          <a:noFill/>
          <a:ln>
            <a:miter lim="800000"/>
            <a:headEnd/>
            <a:tailEnd/>
          </a:ln>
        </p:spPr>
        <p:txBody>
          <a:bodyPr/>
          <a:lstStyle/>
          <a:p>
            <a:r>
              <a:rPr lang="en-US"/>
              <a:t>Information Technology Project Management, Eighth Edition</a:t>
            </a:r>
            <a:endParaRPr lang="en-US" dirty="0"/>
          </a:p>
        </p:txBody>
      </p:sp>
      <p:sp>
        <p:nvSpPr>
          <p:cNvPr id="6" name="Slide Number Placeholder 5"/>
          <p:cNvSpPr>
            <a:spLocks noGrp="1"/>
          </p:cNvSpPr>
          <p:nvPr>
            <p:ph type="sldNum" sz="quarter" idx="11"/>
          </p:nvPr>
        </p:nvSpPr>
        <p:spPr/>
        <p:txBody>
          <a:bodyPr/>
          <a:lstStyle/>
          <a:p>
            <a:pPr>
              <a:defRPr/>
            </a:pPr>
            <a:fld id="{CE8DA428-FE21-4B1B-B832-4011C6449F06}" type="slidenum">
              <a:rPr lang="en-US" smtClean="0"/>
              <a:pPr>
                <a:defRPr/>
              </a:pPr>
              <a:t>20</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96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096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096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096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096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096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096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096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3"/>
          <p:cNvSpPr>
            <a:spLocks noGrp="1" noChangeArrowheads="1"/>
          </p:cNvSpPr>
          <p:nvPr>
            <p:ph idx="1"/>
          </p:nvPr>
        </p:nvSpPr>
        <p:spPr>
          <a:xfrm>
            <a:off x="533400" y="1524000"/>
            <a:ext cx="8153400" cy="4572000"/>
          </a:xfrm>
        </p:spPr>
        <p:txBody>
          <a:bodyPr/>
          <a:lstStyle/>
          <a:p>
            <a:pPr>
              <a:buClr>
                <a:srgbClr val="666699"/>
              </a:buClr>
            </a:pPr>
            <a:r>
              <a:rPr lang="en-US" dirty="0"/>
              <a:t>Make sure that e-mail, instant messaging, texting, or collaborative tools are an appropriate medium for what you want to communicate </a:t>
            </a:r>
          </a:p>
          <a:p>
            <a:pPr>
              <a:buClr>
                <a:srgbClr val="666699"/>
              </a:buClr>
            </a:pPr>
            <a:r>
              <a:rPr lang="en-US" dirty="0"/>
              <a:t>Be sure to send information to the right people</a:t>
            </a:r>
          </a:p>
          <a:p>
            <a:pPr>
              <a:buClr>
                <a:srgbClr val="666699"/>
              </a:buClr>
            </a:pPr>
            <a:r>
              <a:rPr lang="en-US" dirty="0"/>
              <a:t>Use meaningful subject lines and limit the content of emails to one main subject, and be as clear and concise as possible</a:t>
            </a:r>
          </a:p>
          <a:p>
            <a:pPr>
              <a:buClr>
                <a:srgbClr val="666699"/>
              </a:buClr>
            </a:pPr>
            <a:r>
              <a:rPr lang="en-US" dirty="0"/>
              <a:t>Be sure to authorize the right people to share and edit your collaborative documents</a:t>
            </a:r>
          </a:p>
          <a:p>
            <a:pPr>
              <a:spcBef>
                <a:spcPct val="100000"/>
              </a:spcBef>
              <a:buClr>
                <a:srgbClr val="666699"/>
              </a:buClr>
              <a:buFont typeface="Wingdings" pitchFamily="2" charset="2"/>
              <a:buChar char="§"/>
            </a:pPr>
            <a:endParaRPr lang="en-US" dirty="0"/>
          </a:p>
          <a:p>
            <a:pPr lvl="1">
              <a:lnSpc>
                <a:spcPct val="90000"/>
              </a:lnSpc>
            </a:pPr>
            <a:endParaRPr lang="en-US" dirty="0"/>
          </a:p>
        </p:txBody>
      </p:sp>
      <p:sp>
        <p:nvSpPr>
          <p:cNvPr id="41986" name="Rectangle 2"/>
          <p:cNvSpPr>
            <a:spLocks noGrp="1" noChangeArrowheads="1"/>
          </p:cNvSpPr>
          <p:nvPr>
            <p:ph type="title"/>
          </p:nvPr>
        </p:nvSpPr>
        <p:spPr>
          <a:xfrm>
            <a:off x="381000" y="274638"/>
            <a:ext cx="8305800" cy="944562"/>
          </a:xfrm>
        </p:spPr>
        <p:txBody>
          <a:bodyPr>
            <a:normAutofit fontScale="90000"/>
          </a:bodyPr>
          <a:lstStyle/>
          <a:p>
            <a:r>
              <a:rPr lang="en-US" sz="3600" dirty="0"/>
              <a:t>Using E-Mail, Instant Messaging, Texting, and Collaborative Tools Effectively</a:t>
            </a:r>
          </a:p>
        </p:txBody>
      </p:sp>
      <p:sp>
        <p:nvSpPr>
          <p:cNvPr id="41989" name="Footer Placeholder 6"/>
          <p:cNvSpPr>
            <a:spLocks noGrp="1"/>
          </p:cNvSpPr>
          <p:nvPr>
            <p:ph type="ftr" sz="quarter" idx="10"/>
          </p:nvPr>
        </p:nvSpPr>
        <p:spPr bwMode="auto">
          <a:noFill/>
          <a:ln>
            <a:miter lim="800000"/>
            <a:headEnd/>
            <a:tailEnd/>
          </a:ln>
        </p:spPr>
        <p:txBody>
          <a:bodyPr/>
          <a:lstStyle/>
          <a:p>
            <a:r>
              <a:rPr lang="en-US"/>
              <a:t>Information Technology Project Management, Eighth Edition</a:t>
            </a:r>
            <a:endParaRPr lang="en-US" dirty="0"/>
          </a:p>
        </p:txBody>
      </p:sp>
      <p:sp>
        <p:nvSpPr>
          <p:cNvPr id="6" name="Slide Number Placeholder 5"/>
          <p:cNvSpPr>
            <a:spLocks noGrp="1"/>
          </p:cNvSpPr>
          <p:nvPr>
            <p:ph type="sldNum" sz="quarter" idx="11"/>
          </p:nvPr>
        </p:nvSpPr>
        <p:spPr/>
        <p:txBody>
          <a:bodyPr/>
          <a:lstStyle/>
          <a:p>
            <a:pPr>
              <a:defRPr/>
            </a:pPr>
            <a:fld id="{A78C4353-7F2B-49DB-B587-1D6E1530DCAD}" type="slidenum">
              <a:rPr lang="en-US" smtClean="0"/>
              <a:pPr>
                <a:defRPr/>
              </a:pPr>
              <a:t>21</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98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198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198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198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A </a:t>
            </a:r>
            <a:r>
              <a:rPr lang="en-US" b="1" dirty="0"/>
              <a:t>SharePoint portal </a:t>
            </a:r>
            <a:r>
              <a:rPr lang="en-US" dirty="0"/>
              <a:t>allows users to create custom Web sites to access documents and applications stored on shared devices</a:t>
            </a:r>
          </a:p>
          <a:p>
            <a:r>
              <a:rPr lang="en-US" b="1" dirty="0"/>
              <a:t>Google Docs </a:t>
            </a:r>
            <a:r>
              <a:rPr lang="en-US" dirty="0"/>
              <a:t>allow users to create, share, and edit documents, spreadsheets, and presentations online</a:t>
            </a:r>
          </a:p>
          <a:p>
            <a:r>
              <a:rPr lang="en-US" dirty="0"/>
              <a:t>A </a:t>
            </a:r>
            <a:r>
              <a:rPr lang="en-US" b="1" dirty="0"/>
              <a:t>wiki </a:t>
            </a:r>
            <a:r>
              <a:rPr lang="en-US" dirty="0"/>
              <a:t>is a Web site designed to enable anyone who accesses it to contribute or modify Web page content</a:t>
            </a:r>
          </a:p>
          <a:p>
            <a:r>
              <a:rPr lang="en-US" dirty="0"/>
              <a:t>Kanban boards visually show tasks that need to be done, are in progress, or are completed</a:t>
            </a:r>
          </a:p>
          <a:p>
            <a:endParaRPr lang="en-US" dirty="0"/>
          </a:p>
        </p:txBody>
      </p:sp>
      <p:sp>
        <p:nvSpPr>
          <p:cNvPr id="3" name="Title 2"/>
          <p:cNvSpPr>
            <a:spLocks noGrp="1"/>
          </p:cNvSpPr>
          <p:nvPr>
            <p:ph type="title"/>
          </p:nvPr>
        </p:nvSpPr>
        <p:spPr/>
        <p:txBody>
          <a:bodyPr/>
          <a:lstStyle/>
          <a:p>
            <a:r>
              <a:rPr lang="en-US" dirty="0"/>
              <a:t>Sample Collaborative Tools</a:t>
            </a:r>
          </a:p>
        </p:txBody>
      </p:sp>
      <p:sp>
        <p:nvSpPr>
          <p:cNvPr id="4" name="Footer Placeholder 3"/>
          <p:cNvSpPr>
            <a:spLocks noGrp="1"/>
          </p:cNvSpPr>
          <p:nvPr>
            <p:ph type="ftr" sz="quarter" idx="10"/>
          </p:nvPr>
        </p:nvSpPr>
        <p:spPr/>
        <p:txBody>
          <a:bodyPr/>
          <a:lstStyle/>
          <a:p>
            <a:pPr>
              <a:defRPr/>
            </a:pPr>
            <a:r>
              <a:rPr lang="en-US"/>
              <a:t>Information Technology Project Management, Eighth Edition</a:t>
            </a:r>
            <a:endParaRPr lang="en-US" dirty="0"/>
          </a:p>
        </p:txBody>
      </p:sp>
      <p:sp>
        <p:nvSpPr>
          <p:cNvPr id="5" name="Slide Number Placeholder 4"/>
          <p:cNvSpPr>
            <a:spLocks noGrp="1"/>
          </p:cNvSpPr>
          <p:nvPr>
            <p:ph type="sldNum" sz="quarter" idx="11"/>
          </p:nvPr>
        </p:nvSpPr>
        <p:spPr/>
        <p:txBody>
          <a:bodyPr/>
          <a:lstStyle/>
          <a:p>
            <a:pPr>
              <a:defRPr/>
            </a:pPr>
            <a:fld id="{E7041028-70A1-4883-98CC-1414125760B5}" type="slidenum">
              <a:rPr lang="en-US" smtClean="0"/>
              <a:pPr>
                <a:defRPr/>
              </a:pPr>
              <a:t>22</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rotWithShape="1">
          <a:blip r:embed="rId2">
            <a:extLst>
              <a:ext uri="{28A0092B-C50C-407E-A947-70E740481C1C}">
                <a14:useLocalDpi xmlns:a14="http://schemas.microsoft.com/office/drawing/2010/main" val="0"/>
              </a:ext>
            </a:extLst>
          </a:blip>
          <a:srcRect b="9256"/>
          <a:stretch/>
        </p:blipFill>
        <p:spPr>
          <a:xfrm>
            <a:off x="685799" y="1599048"/>
            <a:ext cx="7902575" cy="3958220"/>
          </a:xfrm>
        </p:spPr>
      </p:pic>
      <p:sp>
        <p:nvSpPr>
          <p:cNvPr id="3" name="Title 2"/>
          <p:cNvSpPr>
            <a:spLocks noGrp="1"/>
          </p:cNvSpPr>
          <p:nvPr>
            <p:ph type="title"/>
          </p:nvPr>
        </p:nvSpPr>
        <p:spPr/>
        <p:txBody>
          <a:bodyPr>
            <a:normAutofit fontScale="90000"/>
          </a:bodyPr>
          <a:lstStyle/>
          <a:p>
            <a:r>
              <a:rPr lang="en-US" dirty="0"/>
              <a:t>Figure 10-3. Sample Kanban Board</a:t>
            </a:r>
          </a:p>
        </p:txBody>
      </p:sp>
      <p:sp>
        <p:nvSpPr>
          <p:cNvPr id="4" name="Footer Placeholder 3"/>
          <p:cNvSpPr>
            <a:spLocks noGrp="1"/>
          </p:cNvSpPr>
          <p:nvPr>
            <p:ph type="ftr" sz="quarter" idx="10"/>
          </p:nvPr>
        </p:nvSpPr>
        <p:spPr/>
        <p:txBody>
          <a:bodyPr/>
          <a:lstStyle/>
          <a:p>
            <a:pPr>
              <a:defRPr/>
            </a:pPr>
            <a:r>
              <a:rPr lang="en-US"/>
              <a:t>Information Technology Project Management, Eighth Edition</a:t>
            </a:r>
            <a:endParaRPr lang="en-US" dirty="0"/>
          </a:p>
        </p:txBody>
      </p:sp>
      <p:sp>
        <p:nvSpPr>
          <p:cNvPr id="5" name="Slide Number Placeholder 4"/>
          <p:cNvSpPr>
            <a:spLocks noGrp="1"/>
          </p:cNvSpPr>
          <p:nvPr>
            <p:ph type="sldNum" sz="quarter" idx="11"/>
          </p:nvPr>
        </p:nvSpPr>
        <p:spPr/>
        <p:txBody>
          <a:bodyPr/>
          <a:lstStyle/>
          <a:p>
            <a:pPr>
              <a:defRPr/>
            </a:pPr>
            <a:fld id="{E7041028-70A1-4883-98CC-1414125760B5}" type="slidenum">
              <a:rPr lang="en-US" smtClean="0"/>
              <a:pPr>
                <a:defRPr/>
              </a:pPr>
              <a:t>23</a:t>
            </a:fld>
            <a:endParaRPr lang="en-US" dirty="0"/>
          </a:p>
        </p:txBody>
      </p:sp>
    </p:spTree>
    <p:extLst>
      <p:ext uri="{BB962C8B-B14F-4D97-AF65-F5344CB8AC3E}">
        <p14:creationId xmlns:p14="http://schemas.microsoft.com/office/powerpoint/2010/main" val="14521997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3"/>
          <p:cNvSpPr>
            <a:spLocks noGrp="1" noChangeArrowheads="1"/>
          </p:cNvSpPr>
          <p:nvPr>
            <p:ph idx="1"/>
          </p:nvPr>
        </p:nvSpPr>
        <p:spPr>
          <a:xfrm>
            <a:off x="381000" y="1295400"/>
            <a:ext cx="8458200" cy="4572000"/>
          </a:xfrm>
        </p:spPr>
        <p:txBody>
          <a:bodyPr/>
          <a:lstStyle/>
          <a:p>
            <a:pPr>
              <a:spcBef>
                <a:spcPct val="70000"/>
              </a:spcBef>
              <a:buClr>
                <a:srgbClr val="666699"/>
              </a:buClr>
            </a:pPr>
            <a:r>
              <a:rPr lang="en-US" dirty="0"/>
              <a:t>Many technical people are afraid to ask for help</a:t>
            </a:r>
          </a:p>
          <a:p>
            <a:pPr>
              <a:spcBef>
                <a:spcPct val="70000"/>
              </a:spcBef>
              <a:buClr>
                <a:srgbClr val="666699"/>
              </a:buClr>
            </a:pPr>
            <a:r>
              <a:rPr lang="en-US" dirty="0"/>
              <a:t>Providing examples and templates for project communications saves time and money</a:t>
            </a:r>
          </a:p>
          <a:p>
            <a:pPr>
              <a:spcBef>
                <a:spcPct val="70000"/>
              </a:spcBef>
              <a:buClr>
                <a:srgbClr val="666699"/>
              </a:buClr>
            </a:pPr>
            <a:r>
              <a:rPr lang="en-US" dirty="0"/>
              <a:t>Organizations can develop their own templates, use some provided by outside organizations, or use samples from textbooks</a:t>
            </a:r>
          </a:p>
          <a:p>
            <a:pPr>
              <a:spcBef>
                <a:spcPct val="70000"/>
              </a:spcBef>
              <a:buClr>
                <a:srgbClr val="666699"/>
              </a:buClr>
            </a:pPr>
            <a:r>
              <a:rPr lang="en-US" dirty="0"/>
              <a:t>Recall that research shows that companies that excel in project management make effective use of templates</a:t>
            </a:r>
          </a:p>
        </p:txBody>
      </p:sp>
      <p:sp>
        <p:nvSpPr>
          <p:cNvPr id="44034" name="Rectangle 2"/>
          <p:cNvSpPr>
            <a:spLocks noGrp="1" noChangeArrowheads="1"/>
          </p:cNvSpPr>
          <p:nvPr>
            <p:ph type="title"/>
          </p:nvPr>
        </p:nvSpPr>
        <p:spPr>
          <a:xfrm>
            <a:off x="457200" y="0"/>
            <a:ext cx="8229600" cy="1143000"/>
          </a:xfrm>
        </p:spPr>
        <p:txBody>
          <a:bodyPr>
            <a:normAutofit fontScale="90000"/>
          </a:bodyPr>
          <a:lstStyle/>
          <a:p>
            <a:r>
              <a:rPr lang="en-US" dirty="0"/>
              <a:t>Using Templates for Project Communications</a:t>
            </a:r>
          </a:p>
        </p:txBody>
      </p:sp>
      <p:sp>
        <p:nvSpPr>
          <p:cNvPr id="44037" name="Footer Placeholder 6"/>
          <p:cNvSpPr>
            <a:spLocks noGrp="1"/>
          </p:cNvSpPr>
          <p:nvPr>
            <p:ph type="ftr" sz="quarter" idx="10"/>
          </p:nvPr>
        </p:nvSpPr>
        <p:spPr bwMode="auto">
          <a:noFill/>
          <a:ln>
            <a:miter lim="800000"/>
            <a:headEnd/>
            <a:tailEnd/>
          </a:ln>
        </p:spPr>
        <p:txBody>
          <a:bodyPr/>
          <a:lstStyle/>
          <a:p>
            <a:r>
              <a:rPr lang="en-US"/>
              <a:t>Information Technology Project Management, Eighth Edition</a:t>
            </a:r>
            <a:endParaRPr lang="en-US" dirty="0"/>
          </a:p>
        </p:txBody>
      </p:sp>
      <p:sp>
        <p:nvSpPr>
          <p:cNvPr id="6" name="Slide Number Placeholder 5"/>
          <p:cNvSpPr>
            <a:spLocks noGrp="1"/>
          </p:cNvSpPr>
          <p:nvPr>
            <p:ph type="sldNum" sz="quarter" idx="11"/>
          </p:nvPr>
        </p:nvSpPr>
        <p:spPr/>
        <p:txBody>
          <a:bodyPr/>
          <a:lstStyle/>
          <a:p>
            <a:pPr>
              <a:defRPr/>
            </a:pPr>
            <a:fld id="{FEF57902-66F0-4ADD-B262-093048E70547}" type="slidenum">
              <a:rPr lang="en-US" smtClean="0"/>
              <a:pPr>
                <a:defRPr/>
              </a:pPr>
              <a:t>24</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403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403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403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403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76200" y="0"/>
            <a:ext cx="8610600" cy="1143000"/>
          </a:xfrm>
        </p:spPr>
        <p:txBody>
          <a:bodyPr>
            <a:normAutofit fontScale="90000"/>
          </a:bodyPr>
          <a:lstStyle/>
          <a:p>
            <a:r>
              <a:rPr lang="en-US" sz="3600" dirty="0"/>
              <a:t>Figure 10-3. Sample Template for a </a:t>
            </a:r>
            <a:br>
              <a:rPr lang="en-US" sz="3600" dirty="0"/>
            </a:br>
            <a:r>
              <a:rPr lang="en-US" sz="3600" dirty="0"/>
              <a:t>Project Description</a:t>
            </a:r>
          </a:p>
        </p:txBody>
      </p:sp>
      <p:sp>
        <p:nvSpPr>
          <p:cNvPr id="45061" name="Footer Placeholder 6"/>
          <p:cNvSpPr>
            <a:spLocks noGrp="1"/>
          </p:cNvSpPr>
          <p:nvPr>
            <p:ph type="ftr" sz="quarter" idx="10"/>
          </p:nvPr>
        </p:nvSpPr>
        <p:spPr bwMode="auto">
          <a:noFill/>
          <a:ln>
            <a:miter lim="800000"/>
            <a:headEnd/>
            <a:tailEnd/>
          </a:ln>
        </p:spPr>
        <p:txBody>
          <a:bodyPr/>
          <a:lstStyle/>
          <a:p>
            <a:pPr>
              <a:buFontTx/>
              <a:buNone/>
            </a:pPr>
            <a:r>
              <a:rPr lang="en-US"/>
              <a:t>Information Technology Project Management, Eighth Edition</a:t>
            </a:r>
            <a:endParaRPr lang="en-US" dirty="0"/>
          </a:p>
        </p:txBody>
      </p:sp>
      <p:sp>
        <p:nvSpPr>
          <p:cNvPr id="6" name="Slide Number Placeholder 5"/>
          <p:cNvSpPr>
            <a:spLocks noGrp="1"/>
          </p:cNvSpPr>
          <p:nvPr>
            <p:ph type="sldNum" sz="quarter" idx="11"/>
          </p:nvPr>
        </p:nvSpPr>
        <p:spPr/>
        <p:txBody>
          <a:bodyPr/>
          <a:lstStyle/>
          <a:p>
            <a:pPr>
              <a:buFontTx/>
              <a:buNone/>
              <a:defRPr/>
            </a:pPr>
            <a:fld id="{BEB61753-3085-4DFB-A2B2-F492B6419F58}" type="slidenum">
              <a:rPr lang="en-US" smtClean="0"/>
              <a:pPr>
                <a:buFontTx/>
                <a:buNone/>
                <a:defRPr/>
              </a:pPr>
              <a:t>25</a:t>
            </a:fld>
            <a:endParaRPr lang="en-US" dirty="0"/>
          </a:p>
        </p:txBody>
      </p:sp>
      <p:pic>
        <p:nvPicPr>
          <p:cNvPr id="7" name="Picture 6" descr="86921_10_F03.jpg"/>
          <p:cNvPicPr>
            <a:picLocks noChangeAspect="1"/>
          </p:cNvPicPr>
          <p:nvPr/>
        </p:nvPicPr>
        <p:blipFill>
          <a:blip r:embed="rId2"/>
          <a:stretch>
            <a:fillRect/>
          </a:stretch>
        </p:blipFill>
        <p:spPr>
          <a:xfrm>
            <a:off x="1371600" y="1109869"/>
            <a:ext cx="5867400" cy="5102087"/>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normAutofit fontScale="90000"/>
          </a:bodyPr>
          <a:lstStyle/>
          <a:p>
            <a:r>
              <a:rPr lang="en-US" dirty="0"/>
              <a:t>Table 10-3. Sample Template for a Monthly Progress Report</a:t>
            </a:r>
          </a:p>
        </p:txBody>
      </p:sp>
      <p:sp>
        <p:nvSpPr>
          <p:cNvPr id="46085" name="Footer Placeholder 6"/>
          <p:cNvSpPr>
            <a:spLocks noGrp="1"/>
          </p:cNvSpPr>
          <p:nvPr>
            <p:ph type="ftr" sz="quarter" idx="10"/>
          </p:nvPr>
        </p:nvSpPr>
        <p:spPr bwMode="auto">
          <a:noFill/>
          <a:ln>
            <a:miter lim="800000"/>
            <a:headEnd/>
            <a:tailEnd/>
          </a:ln>
        </p:spPr>
        <p:txBody>
          <a:bodyPr/>
          <a:lstStyle/>
          <a:p>
            <a:pPr>
              <a:buFontTx/>
              <a:buNone/>
            </a:pPr>
            <a:r>
              <a:rPr lang="en-US"/>
              <a:t>Information Technology Project Management, Eighth Edition</a:t>
            </a:r>
            <a:endParaRPr lang="en-US" dirty="0"/>
          </a:p>
        </p:txBody>
      </p:sp>
      <p:sp>
        <p:nvSpPr>
          <p:cNvPr id="6" name="Slide Number Placeholder 5"/>
          <p:cNvSpPr>
            <a:spLocks noGrp="1"/>
          </p:cNvSpPr>
          <p:nvPr>
            <p:ph type="sldNum" sz="quarter" idx="11"/>
          </p:nvPr>
        </p:nvSpPr>
        <p:spPr/>
        <p:txBody>
          <a:bodyPr/>
          <a:lstStyle/>
          <a:p>
            <a:pPr>
              <a:buFontTx/>
              <a:buNone/>
              <a:defRPr/>
            </a:pPr>
            <a:fld id="{3F96509D-2F51-4E30-B355-2A9B8CF30081}" type="slidenum">
              <a:rPr lang="en-US" smtClean="0"/>
              <a:pPr>
                <a:buFontTx/>
                <a:buNone/>
                <a:defRPr/>
              </a:pPr>
              <a:t>26</a:t>
            </a:fld>
            <a:endParaRPr lang="en-US" dirty="0"/>
          </a:p>
        </p:txBody>
      </p:sp>
      <p:pic>
        <p:nvPicPr>
          <p:cNvPr id="46083" name="Picture 3"/>
          <p:cNvPicPr>
            <a:picLocks noChangeAspect="1" noChangeArrowheads="1"/>
          </p:cNvPicPr>
          <p:nvPr/>
        </p:nvPicPr>
        <p:blipFill>
          <a:blip r:embed="rId2"/>
          <a:srcRect/>
          <a:stretch>
            <a:fillRect/>
          </a:stretch>
        </p:blipFill>
        <p:spPr bwMode="auto">
          <a:xfrm>
            <a:off x="304800" y="1752600"/>
            <a:ext cx="8534400" cy="3819525"/>
          </a:xfrm>
          <a:prstGeom prst="rect">
            <a:avLst/>
          </a:prstGeom>
          <a:noFill/>
          <a:ln w="9525">
            <a:noFill/>
            <a:miter lim="800000"/>
            <a:headEnd/>
            <a:tailEnd/>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normAutofit fontScale="90000"/>
          </a:bodyPr>
          <a:lstStyle/>
          <a:p>
            <a:r>
              <a:rPr lang="en-US" dirty="0"/>
              <a:t>Table 10-4. Final Project</a:t>
            </a:r>
            <a:br>
              <a:rPr lang="en-US" dirty="0"/>
            </a:br>
            <a:r>
              <a:rPr lang="en-US" dirty="0"/>
              <a:t>Documentation Items</a:t>
            </a:r>
          </a:p>
        </p:txBody>
      </p:sp>
      <p:sp>
        <p:nvSpPr>
          <p:cNvPr id="47110" name="Footer Placeholder 7"/>
          <p:cNvSpPr>
            <a:spLocks noGrp="1"/>
          </p:cNvSpPr>
          <p:nvPr>
            <p:ph type="ftr" sz="quarter" idx="10"/>
          </p:nvPr>
        </p:nvSpPr>
        <p:spPr bwMode="auto">
          <a:noFill/>
          <a:ln>
            <a:miter lim="800000"/>
            <a:headEnd/>
            <a:tailEnd/>
          </a:ln>
        </p:spPr>
        <p:txBody>
          <a:bodyPr/>
          <a:lstStyle/>
          <a:p>
            <a:pPr>
              <a:buFontTx/>
              <a:buNone/>
            </a:pPr>
            <a:r>
              <a:rPr lang="en-US"/>
              <a:t>Information Technology Project Management, Eighth Edition</a:t>
            </a:r>
            <a:endParaRPr lang="en-US" dirty="0"/>
          </a:p>
        </p:txBody>
      </p:sp>
      <p:sp>
        <p:nvSpPr>
          <p:cNvPr id="7" name="Slide Number Placeholder 6"/>
          <p:cNvSpPr>
            <a:spLocks noGrp="1"/>
          </p:cNvSpPr>
          <p:nvPr>
            <p:ph type="sldNum" sz="quarter" idx="11"/>
          </p:nvPr>
        </p:nvSpPr>
        <p:spPr/>
        <p:txBody>
          <a:bodyPr/>
          <a:lstStyle/>
          <a:p>
            <a:pPr>
              <a:buFontTx/>
              <a:buNone/>
              <a:defRPr/>
            </a:pPr>
            <a:fld id="{45FDA56A-BA2F-4733-B083-3E5F89F68CAD}" type="slidenum">
              <a:rPr lang="en-US" smtClean="0"/>
              <a:pPr>
                <a:buFontTx/>
                <a:buNone/>
                <a:defRPr/>
              </a:pPr>
              <a:t>27</a:t>
            </a:fld>
            <a:endParaRPr lang="en-US" dirty="0"/>
          </a:p>
        </p:txBody>
      </p:sp>
      <p:pic>
        <p:nvPicPr>
          <p:cNvPr id="47107" name="Picture 4" descr="Tbl10-06a"/>
          <p:cNvPicPr>
            <a:picLocks noChangeAspect="1" noChangeArrowheads="1"/>
          </p:cNvPicPr>
          <p:nvPr/>
        </p:nvPicPr>
        <p:blipFill>
          <a:blip r:embed="rId2"/>
          <a:srcRect t="8931"/>
          <a:stretch>
            <a:fillRect/>
          </a:stretch>
        </p:blipFill>
        <p:spPr bwMode="auto">
          <a:xfrm>
            <a:off x="381000" y="1552575"/>
            <a:ext cx="8382000" cy="3108325"/>
          </a:xfrm>
          <a:prstGeom prst="rect">
            <a:avLst/>
          </a:prstGeom>
          <a:noFill/>
          <a:ln w="9525">
            <a:noFill/>
            <a:miter lim="800000"/>
            <a:headEnd/>
            <a:tailEnd/>
          </a:ln>
        </p:spPr>
      </p:pic>
      <p:pic>
        <p:nvPicPr>
          <p:cNvPr id="47108" name="Picture 5" descr="Tbl10-06b"/>
          <p:cNvPicPr>
            <a:picLocks noChangeAspect="1" noChangeArrowheads="1"/>
          </p:cNvPicPr>
          <p:nvPr/>
        </p:nvPicPr>
        <p:blipFill>
          <a:blip r:embed="rId3"/>
          <a:srcRect t="22099"/>
          <a:stretch>
            <a:fillRect/>
          </a:stretch>
        </p:blipFill>
        <p:spPr bwMode="auto">
          <a:xfrm>
            <a:off x="381000" y="4752975"/>
            <a:ext cx="8534400" cy="1343025"/>
          </a:xfrm>
          <a:prstGeom prst="rect">
            <a:avLst/>
          </a:prstGeom>
          <a:noFill/>
          <a:ln w="9525">
            <a:noFill/>
            <a:miter lim="800000"/>
            <a:headEnd/>
            <a:tailEnd/>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3"/>
          <p:cNvSpPr>
            <a:spLocks noGrp="1" noChangeArrowheads="1"/>
          </p:cNvSpPr>
          <p:nvPr>
            <p:ph idx="1"/>
          </p:nvPr>
        </p:nvSpPr>
        <p:spPr/>
        <p:txBody>
          <a:bodyPr/>
          <a:lstStyle/>
          <a:p>
            <a:pPr>
              <a:spcBef>
                <a:spcPct val="80000"/>
              </a:spcBef>
              <a:buClr>
                <a:srgbClr val="666699"/>
              </a:buClr>
            </a:pPr>
            <a:r>
              <a:rPr lang="en-US" dirty="0"/>
              <a:t>The project manager and project team members should each prepare a </a:t>
            </a:r>
            <a:r>
              <a:rPr lang="en-US" b="1" dirty="0"/>
              <a:t>lessons-learned report</a:t>
            </a:r>
          </a:p>
          <a:p>
            <a:pPr lvl="1">
              <a:spcBef>
                <a:spcPct val="80000"/>
              </a:spcBef>
              <a:buClr>
                <a:srgbClr val="666699"/>
              </a:buClr>
            </a:pPr>
            <a:r>
              <a:rPr lang="en-US" dirty="0"/>
              <a:t>A reflective statement that documents important things an individual learned from working on the project </a:t>
            </a:r>
          </a:p>
          <a:p>
            <a:pPr>
              <a:spcBef>
                <a:spcPct val="80000"/>
              </a:spcBef>
              <a:buClr>
                <a:srgbClr val="666699"/>
              </a:buClr>
            </a:pPr>
            <a:r>
              <a:rPr lang="en-US" dirty="0"/>
              <a:t>The project manager often combines information from all of the lessons-learned reports into a project summary report</a:t>
            </a:r>
          </a:p>
          <a:p>
            <a:pPr>
              <a:spcBef>
                <a:spcPct val="80000"/>
              </a:spcBef>
              <a:buClr>
                <a:srgbClr val="666699"/>
              </a:buClr>
            </a:pPr>
            <a:r>
              <a:rPr lang="en-US" dirty="0"/>
              <a:t>See template and sample in Chapter 3</a:t>
            </a:r>
          </a:p>
        </p:txBody>
      </p:sp>
      <p:sp>
        <p:nvSpPr>
          <p:cNvPr id="48130" name="Rectangle 2"/>
          <p:cNvSpPr>
            <a:spLocks noGrp="1" noChangeArrowheads="1"/>
          </p:cNvSpPr>
          <p:nvPr>
            <p:ph type="title"/>
          </p:nvPr>
        </p:nvSpPr>
        <p:spPr/>
        <p:txBody>
          <a:bodyPr/>
          <a:lstStyle/>
          <a:p>
            <a:r>
              <a:rPr lang="en-US" dirty="0"/>
              <a:t>Lessons Learned Reports</a:t>
            </a:r>
          </a:p>
        </p:txBody>
      </p:sp>
      <p:sp>
        <p:nvSpPr>
          <p:cNvPr id="48133" name="Footer Placeholder 6"/>
          <p:cNvSpPr>
            <a:spLocks noGrp="1"/>
          </p:cNvSpPr>
          <p:nvPr>
            <p:ph type="ftr" sz="quarter" idx="10"/>
          </p:nvPr>
        </p:nvSpPr>
        <p:spPr bwMode="auto">
          <a:noFill/>
          <a:ln>
            <a:miter lim="800000"/>
            <a:headEnd/>
            <a:tailEnd/>
          </a:ln>
        </p:spPr>
        <p:txBody>
          <a:bodyPr/>
          <a:lstStyle/>
          <a:p>
            <a:r>
              <a:rPr lang="en-US"/>
              <a:t>Information Technology Project Management, Eighth Edition</a:t>
            </a:r>
            <a:endParaRPr lang="en-US" dirty="0"/>
          </a:p>
        </p:txBody>
      </p:sp>
      <p:sp>
        <p:nvSpPr>
          <p:cNvPr id="6" name="Slide Number Placeholder 5"/>
          <p:cNvSpPr>
            <a:spLocks noGrp="1"/>
          </p:cNvSpPr>
          <p:nvPr>
            <p:ph type="sldNum" sz="quarter" idx="11"/>
          </p:nvPr>
        </p:nvSpPr>
        <p:spPr/>
        <p:txBody>
          <a:bodyPr/>
          <a:lstStyle/>
          <a:p>
            <a:pPr>
              <a:defRPr/>
            </a:pPr>
            <a:fld id="{F3B4F694-095F-486F-8387-699AF9EC3794}" type="slidenum">
              <a:rPr lang="en-US" smtClean="0"/>
              <a:pPr>
                <a:defRPr/>
              </a:pPr>
              <a:t>28</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813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813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813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813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Content Placeholder 2"/>
          <p:cNvSpPr>
            <a:spLocks noGrp="1"/>
          </p:cNvSpPr>
          <p:nvPr>
            <p:ph idx="1"/>
          </p:nvPr>
        </p:nvSpPr>
        <p:spPr/>
        <p:txBody>
          <a:bodyPr/>
          <a:lstStyle/>
          <a:p>
            <a:r>
              <a:rPr lang="en-US" dirty="0"/>
              <a:t>It is also important to organize and prepare project archives</a:t>
            </a:r>
          </a:p>
          <a:p>
            <a:r>
              <a:rPr lang="en-US" b="1" dirty="0"/>
              <a:t>Project archives </a:t>
            </a:r>
            <a:r>
              <a:rPr lang="en-US" dirty="0"/>
              <a:t>are a complete set of organized project records that provide an accurate history of the project</a:t>
            </a:r>
          </a:p>
          <a:p>
            <a:r>
              <a:rPr lang="en-US" dirty="0"/>
              <a:t>These archives can provide valuable information for future projects as well</a:t>
            </a:r>
          </a:p>
          <a:p>
            <a:endParaRPr lang="en-US" dirty="0"/>
          </a:p>
        </p:txBody>
      </p:sp>
      <p:sp>
        <p:nvSpPr>
          <p:cNvPr id="49154" name="Title 1"/>
          <p:cNvSpPr>
            <a:spLocks noGrp="1"/>
          </p:cNvSpPr>
          <p:nvPr>
            <p:ph type="title"/>
          </p:nvPr>
        </p:nvSpPr>
        <p:spPr/>
        <p:txBody>
          <a:bodyPr/>
          <a:lstStyle/>
          <a:p>
            <a:r>
              <a:rPr lang="en-US" dirty="0"/>
              <a:t>Project Archives</a:t>
            </a:r>
          </a:p>
        </p:txBody>
      </p:sp>
      <p:sp>
        <p:nvSpPr>
          <p:cNvPr id="49156" name="Footer Placeholder 3"/>
          <p:cNvSpPr>
            <a:spLocks noGrp="1"/>
          </p:cNvSpPr>
          <p:nvPr>
            <p:ph type="ftr" sz="quarter" idx="10"/>
          </p:nvPr>
        </p:nvSpPr>
        <p:spPr bwMode="auto">
          <a:noFill/>
          <a:ln>
            <a:miter lim="800000"/>
            <a:headEnd/>
            <a:tailEnd/>
          </a:ln>
        </p:spPr>
        <p:txBody>
          <a:bodyPr/>
          <a:lstStyle/>
          <a:p>
            <a:r>
              <a:rPr lang="en-US"/>
              <a:t>Information Technology Project Management, Eighth Edition</a:t>
            </a:r>
            <a:endParaRPr lang="en-US" dirty="0"/>
          </a:p>
        </p:txBody>
      </p:sp>
      <p:sp>
        <p:nvSpPr>
          <p:cNvPr id="5" name="Slide Number Placeholder 4"/>
          <p:cNvSpPr>
            <a:spLocks noGrp="1"/>
          </p:cNvSpPr>
          <p:nvPr>
            <p:ph type="sldNum" sz="quarter" idx="11"/>
          </p:nvPr>
        </p:nvSpPr>
        <p:spPr/>
        <p:txBody>
          <a:bodyPr/>
          <a:lstStyle/>
          <a:p>
            <a:pPr>
              <a:defRPr/>
            </a:pPr>
            <a:fld id="{07FB6DEF-E33D-4378-843F-C19DAA629D47}" type="slidenum">
              <a:rPr lang="en-US" smtClean="0"/>
              <a:pPr>
                <a:defRPr/>
              </a:pPr>
              <a:t>29</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915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915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915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3"/>
          <p:cNvSpPr>
            <a:spLocks noGrp="1" noChangeArrowheads="1"/>
          </p:cNvSpPr>
          <p:nvPr>
            <p:ph idx="1"/>
          </p:nvPr>
        </p:nvSpPr>
        <p:spPr>
          <a:xfrm>
            <a:off x="381000" y="1295400"/>
            <a:ext cx="8610600" cy="4572000"/>
          </a:xfrm>
        </p:spPr>
        <p:txBody>
          <a:bodyPr/>
          <a:lstStyle/>
          <a:p>
            <a:pPr>
              <a:spcBef>
                <a:spcPct val="40000"/>
              </a:spcBef>
              <a:buClr>
                <a:srgbClr val="666699"/>
              </a:buClr>
              <a:buFont typeface="Wingdings" pitchFamily="2" charset="2"/>
              <a:buChar char="§"/>
            </a:pPr>
            <a:r>
              <a:rPr lang="en-US" sz="2800" b="1" dirty="0"/>
              <a:t>Planning communications management</a:t>
            </a:r>
            <a:r>
              <a:rPr lang="en-US" sz="2800" dirty="0"/>
              <a:t>: Determining the information and communications needs of the stakeholders</a:t>
            </a:r>
          </a:p>
          <a:p>
            <a:r>
              <a:rPr lang="en-US" sz="2800" b="1" dirty="0"/>
              <a:t>Managing communications: </a:t>
            </a:r>
            <a:r>
              <a:rPr lang="en-US" sz="2800" dirty="0"/>
              <a:t>Creating, distributing, storing, retrieving, and disposing of project communications based on the communications management plan</a:t>
            </a:r>
          </a:p>
          <a:p>
            <a:r>
              <a:rPr lang="en-US" sz="2800" b="1" dirty="0"/>
              <a:t>Controlling communications</a:t>
            </a:r>
            <a:r>
              <a:rPr lang="en-US" sz="2800" dirty="0"/>
              <a:t>: Monitoring and controlling project communications to ensure that stakeholder communication needs are met</a:t>
            </a:r>
          </a:p>
        </p:txBody>
      </p:sp>
      <p:sp>
        <p:nvSpPr>
          <p:cNvPr id="12290" name="Rectangle 2"/>
          <p:cNvSpPr>
            <a:spLocks noGrp="1" noChangeArrowheads="1"/>
          </p:cNvSpPr>
          <p:nvPr>
            <p:ph type="title"/>
          </p:nvPr>
        </p:nvSpPr>
        <p:spPr>
          <a:xfrm>
            <a:off x="381000" y="152400"/>
            <a:ext cx="8382000" cy="895350"/>
          </a:xfrm>
        </p:spPr>
        <p:txBody>
          <a:bodyPr>
            <a:normAutofit fontScale="90000"/>
          </a:bodyPr>
          <a:lstStyle/>
          <a:p>
            <a:r>
              <a:rPr lang="en-US" dirty="0"/>
              <a:t>Project Communications</a:t>
            </a:r>
            <a:br>
              <a:rPr lang="en-US" dirty="0"/>
            </a:br>
            <a:r>
              <a:rPr lang="en-US" dirty="0"/>
              <a:t>Management Processes</a:t>
            </a:r>
          </a:p>
        </p:txBody>
      </p:sp>
      <p:sp>
        <p:nvSpPr>
          <p:cNvPr id="12293" name="Footer Placeholder 6"/>
          <p:cNvSpPr>
            <a:spLocks noGrp="1"/>
          </p:cNvSpPr>
          <p:nvPr>
            <p:ph type="ftr" sz="quarter" idx="10"/>
          </p:nvPr>
        </p:nvSpPr>
        <p:spPr bwMode="auto">
          <a:xfrm>
            <a:off x="0" y="6492875"/>
            <a:ext cx="2590800" cy="365125"/>
          </a:xfrm>
          <a:noFill/>
          <a:ln>
            <a:miter lim="800000"/>
            <a:headEnd/>
            <a:tailEnd/>
          </a:ln>
        </p:spPr>
        <p:txBody>
          <a:bodyPr/>
          <a:lstStyle/>
          <a:p>
            <a:r>
              <a:rPr lang="en-US"/>
              <a:t>Information Technology Project Management, Eighth Edition</a:t>
            </a:r>
            <a:endParaRPr lang="en-US" dirty="0"/>
          </a:p>
        </p:txBody>
      </p:sp>
      <p:sp>
        <p:nvSpPr>
          <p:cNvPr id="6" name="Slide Number Placeholder 5"/>
          <p:cNvSpPr>
            <a:spLocks noGrp="1"/>
          </p:cNvSpPr>
          <p:nvPr>
            <p:ph type="sldNum" sz="quarter" idx="11"/>
          </p:nvPr>
        </p:nvSpPr>
        <p:spPr>
          <a:xfrm>
            <a:off x="8588375" y="6173787"/>
            <a:ext cx="555625" cy="365125"/>
          </a:xfrm>
        </p:spPr>
        <p:txBody>
          <a:bodyPr/>
          <a:lstStyle/>
          <a:p>
            <a:pPr>
              <a:defRPr/>
            </a:pPr>
            <a:fld id="{B9A1AC6A-E4DB-4E62-8C3D-8A55BC890F75}" type="slidenum">
              <a:rPr lang="en-US" smtClean="0"/>
              <a:pPr>
                <a:defRPr/>
              </a:pPr>
              <a:t>3</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29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29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29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Rectangle 3"/>
          <p:cNvSpPr>
            <a:spLocks noGrp="1" noChangeArrowheads="1"/>
          </p:cNvSpPr>
          <p:nvPr>
            <p:ph idx="1"/>
          </p:nvPr>
        </p:nvSpPr>
        <p:spPr/>
        <p:txBody>
          <a:bodyPr/>
          <a:lstStyle/>
          <a:p>
            <a:r>
              <a:rPr lang="en-US" dirty="0"/>
              <a:t>Many project teams create a project Web site to store important product documents and other information</a:t>
            </a:r>
          </a:p>
          <a:p>
            <a:r>
              <a:rPr lang="en-US" dirty="0"/>
              <a:t>Can create the site using various types of software, such as enterprise project management software</a:t>
            </a:r>
          </a:p>
          <a:p>
            <a:r>
              <a:rPr lang="en-US" dirty="0"/>
              <a:t>Several project management tools can be used on multiple devices</a:t>
            </a:r>
          </a:p>
        </p:txBody>
      </p:sp>
      <p:sp>
        <p:nvSpPr>
          <p:cNvPr id="50178" name="Rectangle 2"/>
          <p:cNvSpPr>
            <a:spLocks noGrp="1" noChangeArrowheads="1"/>
          </p:cNvSpPr>
          <p:nvPr>
            <p:ph type="title"/>
          </p:nvPr>
        </p:nvSpPr>
        <p:spPr/>
        <p:txBody>
          <a:bodyPr/>
          <a:lstStyle/>
          <a:p>
            <a:r>
              <a:rPr lang="en-US" dirty="0"/>
              <a:t>Project Web Sites</a:t>
            </a:r>
          </a:p>
        </p:txBody>
      </p:sp>
      <p:sp>
        <p:nvSpPr>
          <p:cNvPr id="50181" name="Footer Placeholder 6"/>
          <p:cNvSpPr>
            <a:spLocks noGrp="1"/>
          </p:cNvSpPr>
          <p:nvPr>
            <p:ph type="ftr" sz="quarter" idx="10"/>
          </p:nvPr>
        </p:nvSpPr>
        <p:spPr bwMode="auto">
          <a:noFill/>
          <a:ln>
            <a:miter lim="800000"/>
            <a:headEnd/>
            <a:tailEnd/>
          </a:ln>
        </p:spPr>
        <p:txBody>
          <a:bodyPr/>
          <a:lstStyle/>
          <a:p>
            <a:r>
              <a:rPr lang="en-US"/>
              <a:t>Information Technology Project Management, Eighth Edition</a:t>
            </a:r>
            <a:endParaRPr lang="en-US" dirty="0"/>
          </a:p>
        </p:txBody>
      </p:sp>
      <p:sp>
        <p:nvSpPr>
          <p:cNvPr id="6" name="Slide Number Placeholder 5"/>
          <p:cNvSpPr>
            <a:spLocks noGrp="1"/>
          </p:cNvSpPr>
          <p:nvPr>
            <p:ph type="sldNum" sz="quarter" idx="11"/>
          </p:nvPr>
        </p:nvSpPr>
        <p:spPr/>
        <p:txBody>
          <a:bodyPr/>
          <a:lstStyle/>
          <a:p>
            <a:pPr>
              <a:defRPr/>
            </a:pPr>
            <a:fld id="{5AD48DC6-0253-4A93-AB7F-1DA77469CDAA}" type="slidenum">
              <a:rPr lang="en-US" smtClean="0"/>
              <a:pPr>
                <a:defRPr/>
              </a:pPr>
              <a:t>30</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017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017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017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76200" y="76200"/>
            <a:ext cx="8915400" cy="1219200"/>
          </a:xfrm>
        </p:spPr>
        <p:txBody>
          <a:bodyPr>
            <a:normAutofit/>
          </a:bodyPr>
          <a:lstStyle/>
          <a:p>
            <a:r>
              <a:rPr lang="en-US" sz="3600" dirty="0"/>
              <a:t>Figure 10-5. Basecamp Used on Several Devices</a:t>
            </a:r>
          </a:p>
        </p:txBody>
      </p:sp>
      <p:sp>
        <p:nvSpPr>
          <p:cNvPr id="51204" name="Footer Placeholder 6"/>
          <p:cNvSpPr>
            <a:spLocks noGrp="1"/>
          </p:cNvSpPr>
          <p:nvPr>
            <p:ph type="ftr" sz="quarter" idx="10"/>
          </p:nvPr>
        </p:nvSpPr>
        <p:spPr bwMode="auto">
          <a:noFill/>
          <a:ln>
            <a:miter lim="800000"/>
            <a:headEnd/>
            <a:tailEnd/>
          </a:ln>
        </p:spPr>
        <p:txBody>
          <a:bodyPr/>
          <a:lstStyle/>
          <a:p>
            <a:r>
              <a:rPr lang="en-US"/>
              <a:t>Information Technology Project Management, Eighth Edition</a:t>
            </a:r>
            <a:endParaRPr lang="en-US" dirty="0"/>
          </a:p>
        </p:txBody>
      </p:sp>
      <p:sp>
        <p:nvSpPr>
          <p:cNvPr id="6" name="Slide Number Placeholder 5"/>
          <p:cNvSpPr>
            <a:spLocks noGrp="1"/>
          </p:cNvSpPr>
          <p:nvPr>
            <p:ph type="sldNum" sz="quarter" idx="11"/>
          </p:nvPr>
        </p:nvSpPr>
        <p:spPr/>
        <p:txBody>
          <a:bodyPr/>
          <a:lstStyle/>
          <a:p>
            <a:pPr>
              <a:defRPr/>
            </a:pPr>
            <a:fld id="{0A4747D1-F701-4EA4-A685-5DBB864E7A4B}" type="slidenum">
              <a:rPr lang="en-US" smtClean="0"/>
              <a:pPr>
                <a:defRPr/>
              </a:pPr>
              <a:t>31</a:t>
            </a:fld>
            <a:endParaRPr lang="en-US" dirty="0"/>
          </a:p>
        </p:txBody>
      </p:sp>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b="6073"/>
          <a:stretch/>
        </p:blipFill>
        <p:spPr>
          <a:xfrm>
            <a:off x="1295399" y="1229324"/>
            <a:ext cx="7476331" cy="4714276"/>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1" name="Rectangle 3"/>
          <p:cNvSpPr>
            <a:spLocks noGrp="1" noChangeArrowheads="1"/>
          </p:cNvSpPr>
          <p:nvPr>
            <p:ph idx="1"/>
          </p:nvPr>
        </p:nvSpPr>
        <p:spPr>
          <a:xfrm>
            <a:off x="304800" y="1143000"/>
            <a:ext cx="8229600" cy="4525962"/>
          </a:xfrm>
        </p:spPr>
        <p:txBody>
          <a:bodyPr/>
          <a:lstStyle/>
          <a:p>
            <a:pPr>
              <a:spcBef>
                <a:spcPct val="40000"/>
              </a:spcBef>
              <a:buClr>
                <a:srgbClr val="666699"/>
              </a:buClr>
            </a:pPr>
            <a:r>
              <a:rPr lang="en-US" dirty="0"/>
              <a:t>The goal of project communications management is to ensure timely and appropriate generation, collection, dissemination, storage, and disposition of project information</a:t>
            </a:r>
          </a:p>
          <a:p>
            <a:pPr>
              <a:spcBef>
                <a:spcPct val="40000"/>
              </a:spcBef>
              <a:buClr>
                <a:srgbClr val="666699"/>
              </a:buClr>
            </a:pPr>
            <a:r>
              <a:rPr lang="en-US" dirty="0"/>
              <a:t>Main process include:</a:t>
            </a:r>
          </a:p>
          <a:p>
            <a:pPr lvl="1">
              <a:spcBef>
                <a:spcPct val="40000"/>
              </a:spcBef>
              <a:buClr>
                <a:srgbClr val="666699"/>
              </a:buClr>
            </a:pPr>
            <a:r>
              <a:rPr lang="en-US" dirty="0"/>
              <a:t>Plan communications management</a:t>
            </a:r>
          </a:p>
          <a:p>
            <a:pPr lvl="1">
              <a:spcBef>
                <a:spcPct val="40000"/>
              </a:spcBef>
              <a:buClr>
                <a:srgbClr val="666699"/>
              </a:buClr>
            </a:pPr>
            <a:r>
              <a:rPr lang="en-US" dirty="0"/>
              <a:t>Manage communications</a:t>
            </a:r>
          </a:p>
          <a:p>
            <a:pPr lvl="1">
              <a:spcBef>
                <a:spcPct val="40000"/>
              </a:spcBef>
              <a:buClr>
                <a:srgbClr val="666699"/>
              </a:buClr>
            </a:pPr>
            <a:r>
              <a:rPr lang="en-US" dirty="0"/>
              <a:t>Control communications</a:t>
            </a:r>
          </a:p>
          <a:p>
            <a:pPr lvl="1">
              <a:lnSpc>
                <a:spcPct val="90000"/>
              </a:lnSpc>
            </a:pPr>
            <a:endParaRPr lang="en-US" dirty="0"/>
          </a:p>
        </p:txBody>
      </p:sp>
      <p:sp>
        <p:nvSpPr>
          <p:cNvPr id="53250" name="Rectangle 2"/>
          <p:cNvSpPr>
            <a:spLocks noGrp="1" noChangeArrowheads="1"/>
          </p:cNvSpPr>
          <p:nvPr>
            <p:ph type="title"/>
          </p:nvPr>
        </p:nvSpPr>
        <p:spPr>
          <a:xfrm>
            <a:off x="457200" y="152400"/>
            <a:ext cx="8229600" cy="1143000"/>
          </a:xfrm>
        </p:spPr>
        <p:txBody>
          <a:bodyPr/>
          <a:lstStyle/>
          <a:p>
            <a:r>
              <a:rPr lang="en-US" dirty="0"/>
              <a:t>Chapter Summary</a:t>
            </a:r>
          </a:p>
        </p:txBody>
      </p:sp>
      <p:sp>
        <p:nvSpPr>
          <p:cNvPr id="53253" name="Footer Placeholder 6"/>
          <p:cNvSpPr>
            <a:spLocks noGrp="1"/>
          </p:cNvSpPr>
          <p:nvPr>
            <p:ph type="ftr" sz="quarter" idx="10"/>
          </p:nvPr>
        </p:nvSpPr>
        <p:spPr bwMode="auto">
          <a:noFill/>
          <a:ln>
            <a:miter lim="800000"/>
            <a:headEnd/>
            <a:tailEnd/>
          </a:ln>
        </p:spPr>
        <p:txBody>
          <a:bodyPr/>
          <a:lstStyle/>
          <a:p>
            <a:r>
              <a:rPr lang="en-US"/>
              <a:t>Information Technology Project Management, Eighth Edition</a:t>
            </a:r>
            <a:endParaRPr lang="en-US" dirty="0"/>
          </a:p>
        </p:txBody>
      </p:sp>
      <p:sp>
        <p:nvSpPr>
          <p:cNvPr id="6" name="Slide Number Placeholder 5"/>
          <p:cNvSpPr>
            <a:spLocks noGrp="1"/>
          </p:cNvSpPr>
          <p:nvPr>
            <p:ph type="sldNum" sz="quarter" idx="11"/>
          </p:nvPr>
        </p:nvSpPr>
        <p:spPr/>
        <p:txBody>
          <a:bodyPr/>
          <a:lstStyle/>
          <a:p>
            <a:pPr>
              <a:defRPr/>
            </a:pPr>
            <a:fld id="{5722CF15-3671-4501-9D90-6BA9507B9448}" type="slidenum">
              <a:rPr lang="en-US" smtClean="0"/>
              <a:pPr>
                <a:defRPr/>
              </a:pPr>
              <a:t>32</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325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325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325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325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325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457200" y="0"/>
            <a:ext cx="8229600" cy="1143000"/>
          </a:xfrm>
        </p:spPr>
        <p:txBody>
          <a:bodyPr>
            <a:normAutofit fontScale="90000"/>
          </a:bodyPr>
          <a:lstStyle/>
          <a:p>
            <a:r>
              <a:rPr lang="en-US" sz="3600" dirty="0"/>
              <a:t>Figure 10-1. Project Communications Management Summary</a:t>
            </a:r>
          </a:p>
        </p:txBody>
      </p:sp>
      <p:sp>
        <p:nvSpPr>
          <p:cNvPr id="13315" name="Footer Placeholder 3"/>
          <p:cNvSpPr>
            <a:spLocks noGrp="1"/>
          </p:cNvSpPr>
          <p:nvPr>
            <p:ph type="ftr" sz="quarter" idx="10"/>
          </p:nvPr>
        </p:nvSpPr>
        <p:spPr bwMode="auto">
          <a:noFill/>
          <a:ln>
            <a:miter lim="800000"/>
            <a:headEnd/>
            <a:tailEnd/>
          </a:ln>
        </p:spPr>
        <p:txBody>
          <a:bodyPr/>
          <a:lstStyle/>
          <a:p>
            <a:r>
              <a:rPr lang="en-US"/>
              <a:t>Information Technology Project Management, Eighth Edition</a:t>
            </a:r>
            <a:endParaRPr lang="en-US" dirty="0"/>
          </a:p>
        </p:txBody>
      </p:sp>
      <p:sp>
        <p:nvSpPr>
          <p:cNvPr id="5" name="Slide Number Placeholder 4"/>
          <p:cNvSpPr>
            <a:spLocks noGrp="1"/>
          </p:cNvSpPr>
          <p:nvPr>
            <p:ph type="sldNum" sz="quarter" idx="11"/>
          </p:nvPr>
        </p:nvSpPr>
        <p:spPr/>
        <p:txBody>
          <a:bodyPr/>
          <a:lstStyle/>
          <a:p>
            <a:pPr>
              <a:defRPr/>
            </a:pPr>
            <a:fld id="{9EA94F58-D761-4128-AD4E-80EF3893F0A6}" type="slidenum">
              <a:rPr lang="en-US" smtClean="0"/>
              <a:pPr>
                <a:defRPr/>
              </a:pPr>
              <a:t>4</a:t>
            </a:fld>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5958" y="1371600"/>
            <a:ext cx="8988042" cy="4962916"/>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Project managers say they spend as much as 90 percent of their time communicating</a:t>
            </a:r>
          </a:p>
          <a:p>
            <a:r>
              <a:rPr lang="en-US" dirty="0"/>
              <a:t>Need to focus on group and individual communication needs</a:t>
            </a:r>
          </a:p>
          <a:p>
            <a:r>
              <a:rPr lang="en-US" dirty="0"/>
              <a:t>Use formal and informal methods for communicating</a:t>
            </a:r>
          </a:p>
          <a:p>
            <a:r>
              <a:rPr lang="en-US" dirty="0"/>
              <a:t>Distribute important information in an effective and timely manner</a:t>
            </a:r>
          </a:p>
          <a:p>
            <a:r>
              <a:rPr lang="en-US" dirty="0"/>
              <a:t>Set the stage for communicating bad news</a:t>
            </a:r>
          </a:p>
          <a:p>
            <a:r>
              <a:rPr lang="en-US" dirty="0"/>
              <a:t>Determine the number of communication channels</a:t>
            </a:r>
          </a:p>
        </p:txBody>
      </p:sp>
      <p:sp>
        <p:nvSpPr>
          <p:cNvPr id="3" name="Title 2"/>
          <p:cNvSpPr>
            <a:spLocks noGrp="1"/>
          </p:cNvSpPr>
          <p:nvPr>
            <p:ph type="title"/>
          </p:nvPr>
        </p:nvSpPr>
        <p:spPr/>
        <p:txBody>
          <a:bodyPr/>
          <a:lstStyle/>
          <a:p>
            <a:r>
              <a:rPr lang="en-US" dirty="0"/>
              <a:t>Keys to Good Communications</a:t>
            </a:r>
          </a:p>
        </p:txBody>
      </p:sp>
      <p:sp>
        <p:nvSpPr>
          <p:cNvPr id="4" name="Footer Placeholder 3"/>
          <p:cNvSpPr>
            <a:spLocks noGrp="1"/>
          </p:cNvSpPr>
          <p:nvPr>
            <p:ph type="ftr" sz="quarter" idx="10"/>
          </p:nvPr>
        </p:nvSpPr>
        <p:spPr/>
        <p:txBody>
          <a:bodyPr/>
          <a:lstStyle/>
          <a:p>
            <a:pPr>
              <a:defRPr/>
            </a:pPr>
            <a:r>
              <a:rPr lang="en-US"/>
              <a:t>Information Technology Project Management, Eighth Edition</a:t>
            </a:r>
            <a:endParaRPr lang="en-US" dirty="0"/>
          </a:p>
        </p:txBody>
      </p:sp>
      <p:sp>
        <p:nvSpPr>
          <p:cNvPr id="5" name="Slide Number Placeholder 4"/>
          <p:cNvSpPr>
            <a:spLocks noGrp="1"/>
          </p:cNvSpPr>
          <p:nvPr>
            <p:ph type="sldNum" sz="quarter" idx="11"/>
          </p:nvPr>
        </p:nvSpPr>
        <p:spPr/>
        <p:txBody>
          <a:bodyPr/>
          <a:lstStyle/>
          <a:p>
            <a:pPr>
              <a:defRPr/>
            </a:pPr>
            <a:fld id="{E7041028-70A1-4883-98CC-1414125760B5}" type="slidenum">
              <a:rPr lang="en-US" smtClean="0"/>
              <a:pPr>
                <a:defRPr/>
              </a:pPr>
              <a:t>5</a:t>
            </a:fld>
            <a:endParaRPr lang="en-US" dirty="0"/>
          </a:p>
        </p:txBody>
      </p:sp>
    </p:spTree>
    <p:extLst>
      <p:ext uri="{BB962C8B-B14F-4D97-AF65-F5344CB8AC3E}">
        <p14:creationId xmlns:p14="http://schemas.microsoft.com/office/powerpoint/2010/main" val="34537846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3"/>
          <p:cNvSpPr>
            <a:spLocks noGrp="1" noChangeArrowheads="1"/>
          </p:cNvSpPr>
          <p:nvPr>
            <p:ph idx="1"/>
          </p:nvPr>
        </p:nvSpPr>
        <p:spPr>
          <a:xfrm>
            <a:off x="381000" y="1676400"/>
            <a:ext cx="8458200" cy="4419600"/>
          </a:xfrm>
        </p:spPr>
        <p:txBody>
          <a:bodyPr/>
          <a:lstStyle/>
          <a:p>
            <a:pPr>
              <a:lnSpc>
                <a:spcPct val="90000"/>
              </a:lnSpc>
              <a:buClr>
                <a:srgbClr val="666699"/>
              </a:buClr>
              <a:buFont typeface="Wingdings" pitchFamily="2" charset="2"/>
              <a:buChar char="§"/>
            </a:pPr>
            <a:r>
              <a:rPr lang="en-US" dirty="0"/>
              <a:t>Research says that in a face-to-face interaction:</a:t>
            </a:r>
          </a:p>
          <a:p>
            <a:pPr lvl="1">
              <a:lnSpc>
                <a:spcPct val="90000"/>
              </a:lnSpc>
              <a:buClr>
                <a:srgbClr val="666699"/>
              </a:buClr>
              <a:buFont typeface="Wingdings" pitchFamily="2" charset="2"/>
              <a:buChar char="§"/>
            </a:pPr>
            <a:r>
              <a:rPr lang="en-US" dirty="0"/>
              <a:t>58 percent of communication is through body language.</a:t>
            </a:r>
          </a:p>
          <a:p>
            <a:pPr lvl="1">
              <a:lnSpc>
                <a:spcPct val="90000"/>
              </a:lnSpc>
              <a:buClr>
                <a:srgbClr val="666699"/>
              </a:buClr>
              <a:buFont typeface="Wingdings" pitchFamily="2" charset="2"/>
              <a:buChar char="§"/>
            </a:pPr>
            <a:r>
              <a:rPr lang="en-US" dirty="0"/>
              <a:t>35 percent of communication is through how the words are said</a:t>
            </a:r>
          </a:p>
          <a:p>
            <a:pPr lvl="1">
              <a:lnSpc>
                <a:spcPct val="90000"/>
              </a:lnSpc>
              <a:buClr>
                <a:srgbClr val="666699"/>
              </a:buClr>
              <a:buFont typeface="Wingdings" pitchFamily="2" charset="2"/>
              <a:buChar char="§"/>
            </a:pPr>
            <a:r>
              <a:rPr lang="en-US" dirty="0"/>
              <a:t>7 percent of communication is through the content or words that are spoken</a:t>
            </a:r>
          </a:p>
          <a:p>
            <a:pPr>
              <a:lnSpc>
                <a:spcPct val="90000"/>
              </a:lnSpc>
              <a:buClr>
                <a:srgbClr val="666699"/>
              </a:buClr>
              <a:buFont typeface="Wingdings" pitchFamily="2" charset="2"/>
              <a:buChar char="§"/>
            </a:pPr>
            <a:r>
              <a:rPr lang="en-US" dirty="0"/>
              <a:t>Pay attention to more than just the actual words someone is saying</a:t>
            </a:r>
          </a:p>
          <a:p>
            <a:pPr>
              <a:lnSpc>
                <a:spcPct val="90000"/>
              </a:lnSpc>
              <a:buClr>
                <a:srgbClr val="666699"/>
              </a:buClr>
              <a:buFont typeface="Wingdings" pitchFamily="2" charset="2"/>
              <a:buChar char="§"/>
            </a:pPr>
            <a:r>
              <a:rPr lang="en-US" dirty="0"/>
              <a:t>A person’s tone of voice and body language say a lot about how he or she really feels</a:t>
            </a:r>
          </a:p>
        </p:txBody>
      </p:sp>
      <p:sp>
        <p:nvSpPr>
          <p:cNvPr id="21506" name="Rectangle 2"/>
          <p:cNvSpPr>
            <a:spLocks noGrp="1" noChangeArrowheads="1"/>
          </p:cNvSpPr>
          <p:nvPr>
            <p:ph type="title"/>
          </p:nvPr>
        </p:nvSpPr>
        <p:spPr/>
        <p:txBody>
          <a:bodyPr>
            <a:normAutofit fontScale="90000"/>
          </a:bodyPr>
          <a:lstStyle/>
          <a:p>
            <a:r>
              <a:rPr lang="en-US" dirty="0"/>
              <a:t>Importance of Face-to-Face Communication</a:t>
            </a:r>
          </a:p>
        </p:txBody>
      </p:sp>
      <p:sp>
        <p:nvSpPr>
          <p:cNvPr id="21509" name="Footer Placeholder 6"/>
          <p:cNvSpPr>
            <a:spLocks noGrp="1"/>
          </p:cNvSpPr>
          <p:nvPr>
            <p:ph type="ftr" sz="quarter" idx="10"/>
          </p:nvPr>
        </p:nvSpPr>
        <p:spPr bwMode="auto">
          <a:noFill/>
          <a:ln>
            <a:miter lim="800000"/>
            <a:headEnd/>
            <a:tailEnd/>
          </a:ln>
        </p:spPr>
        <p:txBody>
          <a:bodyPr/>
          <a:lstStyle/>
          <a:p>
            <a:r>
              <a:rPr lang="en-US"/>
              <a:t>Information Technology Project Management, Eighth Edition</a:t>
            </a:r>
            <a:endParaRPr lang="en-US" dirty="0"/>
          </a:p>
        </p:txBody>
      </p:sp>
      <p:sp>
        <p:nvSpPr>
          <p:cNvPr id="6" name="Slide Number Placeholder 5"/>
          <p:cNvSpPr>
            <a:spLocks noGrp="1"/>
          </p:cNvSpPr>
          <p:nvPr>
            <p:ph type="sldNum" sz="quarter" idx="11"/>
          </p:nvPr>
        </p:nvSpPr>
        <p:spPr/>
        <p:txBody>
          <a:bodyPr/>
          <a:lstStyle/>
          <a:p>
            <a:pPr>
              <a:defRPr/>
            </a:pPr>
            <a:fld id="{8CC0F8A4-3DA1-437C-B4FE-839391EAD6E6}" type="slidenum">
              <a:rPr lang="en-US" smtClean="0"/>
              <a:pPr>
                <a:defRPr/>
              </a:pPr>
              <a:t>6</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50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50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150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150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150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150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3"/>
          <p:cNvSpPr>
            <a:spLocks noGrp="1" noChangeArrowheads="1"/>
          </p:cNvSpPr>
          <p:nvPr>
            <p:ph idx="1"/>
          </p:nvPr>
        </p:nvSpPr>
        <p:spPr>
          <a:xfrm>
            <a:off x="381000" y="1447800"/>
            <a:ext cx="8458200" cy="5181600"/>
          </a:xfrm>
        </p:spPr>
        <p:txBody>
          <a:bodyPr/>
          <a:lstStyle/>
          <a:p>
            <a:pPr>
              <a:buClr>
                <a:srgbClr val="666699"/>
              </a:buClr>
            </a:pPr>
            <a:r>
              <a:rPr lang="en-US" dirty="0"/>
              <a:t>Introverts like more private communications, while extroverts like to discuss things in public</a:t>
            </a:r>
          </a:p>
          <a:p>
            <a:pPr>
              <a:buClr>
                <a:srgbClr val="666699"/>
              </a:buClr>
            </a:pPr>
            <a:r>
              <a:rPr lang="en-US" dirty="0"/>
              <a:t>Intuitive people like to understand the big picture, while sensing people need step-by-step details</a:t>
            </a:r>
          </a:p>
          <a:p>
            <a:pPr>
              <a:buClr>
                <a:srgbClr val="666699"/>
              </a:buClr>
            </a:pPr>
            <a:r>
              <a:rPr lang="en-US" dirty="0"/>
              <a:t>Thinkers want to know the logic behind decisions, while feeling people want to know how something affects them personally</a:t>
            </a:r>
          </a:p>
          <a:p>
            <a:pPr>
              <a:buClr>
                <a:srgbClr val="666699"/>
              </a:buClr>
            </a:pPr>
            <a:r>
              <a:rPr lang="en-US" dirty="0"/>
              <a:t>Judging people are driven to meet deadlines while perceiving people need more help in developing and following plans</a:t>
            </a:r>
          </a:p>
        </p:txBody>
      </p:sp>
      <p:sp>
        <p:nvSpPr>
          <p:cNvPr id="26626" name="Rectangle 2"/>
          <p:cNvSpPr>
            <a:spLocks noGrp="1" noChangeArrowheads="1"/>
          </p:cNvSpPr>
          <p:nvPr>
            <p:ph type="title"/>
          </p:nvPr>
        </p:nvSpPr>
        <p:spPr/>
        <p:txBody>
          <a:bodyPr>
            <a:normAutofit fontScale="90000"/>
          </a:bodyPr>
          <a:lstStyle/>
          <a:p>
            <a:r>
              <a:rPr lang="en-US" dirty="0"/>
              <a:t>Personal Preferences Affect Communication Needs</a:t>
            </a:r>
          </a:p>
        </p:txBody>
      </p:sp>
      <p:sp>
        <p:nvSpPr>
          <p:cNvPr id="26629" name="Footer Placeholder 6"/>
          <p:cNvSpPr>
            <a:spLocks noGrp="1"/>
          </p:cNvSpPr>
          <p:nvPr>
            <p:ph type="ftr" sz="quarter" idx="10"/>
          </p:nvPr>
        </p:nvSpPr>
        <p:spPr bwMode="auto">
          <a:noFill/>
          <a:ln>
            <a:miter lim="800000"/>
            <a:headEnd/>
            <a:tailEnd/>
          </a:ln>
        </p:spPr>
        <p:txBody>
          <a:bodyPr/>
          <a:lstStyle/>
          <a:p>
            <a:r>
              <a:rPr lang="en-US"/>
              <a:t>Information Technology Project Management, Eighth Edition</a:t>
            </a:r>
            <a:endParaRPr lang="en-US" dirty="0"/>
          </a:p>
        </p:txBody>
      </p:sp>
      <p:sp>
        <p:nvSpPr>
          <p:cNvPr id="6" name="Slide Number Placeholder 5"/>
          <p:cNvSpPr>
            <a:spLocks noGrp="1"/>
          </p:cNvSpPr>
          <p:nvPr>
            <p:ph type="sldNum" sz="quarter" idx="11"/>
          </p:nvPr>
        </p:nvSpPr>
        <p:spPr/>
        <p:txBody>
          <a:bodyPr/>
          <a:lstStyle/>
          <a:p>
            <a:pPr>
              <a:defRPr/>
            </a:pPr>
            <a:fld id="{F94D7186-8251-48B7-9EB8-7AB71E3A7154}" type="slidenum">
              <a:rPr lang="en-US" smtClean="0"/>
              <a:pPr>
                <a:defRPr/>
              </a:pPr>
              <a:t>7</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62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62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62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662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3"/>
          <p:cNvSpPr>
            <a:spLocks noGrp="1" noChangeArrowheads="1"/>
          </p:cNvSpPr>
          <p:nvPr>
            <p:ph idx="1"/>
          </p:nvPr>
        </p:nvSpPr>
        <p:spPr>
          <a:xfrm>
            <a:off x="381000" y="1828800"/>
            <a:ext cx="8458200" cy="4343400"/>
          </a:xfrm>
        </p:spPr>
        <p:txBody>
          <a:bodyPr/>
          <a:lstStyle/>
          <a:p>
            <a:pPr>
              <a:spcBef>
                <a:spcPct val="100000"/>
              </a:spcBef>
              <a:buClr>
                <a:srgbClr val="666699"/>
              </a:buClr>
              <a:buFont typeface="Wingdings" pitchFamily="2" charset="2"/>
              <a:buChar char="§"/>
            </a:pPr>
            <a:r>
              <a:rPr lang="en-US" dirty="0"/>
              <a:t>Short, frequent meetings are often very effective in IT projects</a:t>
            </a:r>
          </a:p>
          <a:p>
            <a:pPr>
              <a:spcBef>
                <a:spcPct val="100000"/>
              </a:spcBef>
              <a:buClr>
                <a:srgbClr val="666699"/>
              </a:buClr>
              <a:buFont typeface="Wingdings" pitchFamily="2" charset="2"/>
              <a:buChar char="§"/>
            </a:pPr>
            <a:r>
              <a:rPr lang="en-US" dirty="0"/>
              <a:t>Stand-up meetings force people to focus on what they really need to communicate</a:t>
            </a:r>
          </a:p>
          <a:p>
            <a:pPr>
              <a:spcBef>
                <a:spcPct val="100000"/>
              </a:spcBef>
              <a:buClr>
                <a:srgbClr val="666699"/>
              </a:buClr>
              <a:buFont typeface="Wingdings" pitchFamily="2" charset="2"/>
              <a:buChar char="§"/>
            </a:pPr>
            <a:r>
              <a:rPr lang="en-US" dirty="0"/>
              <a:t>Some companies have policies preventing the use of e-mail between certain hours or even entire days of the week</a:t>
            </a:r>
          </a:p>
        </p:txBody>
      </p:sp>
      <p:sp>
        <p:nvSpPr>
          <p:cNvPr id="22530" name="Rectangle 2"/>
          <p:cNvSpPr>
            <a:spLocks noGrp="1" noChangeArrowheads="1"/>
          </p:cNvSpPr>
          <p:nvPr>
            <p:ph type="title"/>
          </p:nvPr>
        </p:nvSpPr>
        <p:spPr/>
        <p:txBody>
          <a:bodyPr>
            <a:normAutofit fontScale="90000"/>
          </a:bodyPr>
          <a:lstStyle/>
          <a:p>
            <a:r>
              <a:rPr lang="en-US" dirty="0"/>
              <a:t>Encouraging More Face-to-Face Interactions</a:t>
            </a:r>
          </a:p>
        </p:txBody>
      </p:sp>
      <p:sp>
        <p:nvSpPr>
          <p:cNvPr id="22533" name="Footer Placeholder 6"/>
          <p:cNvSpPr>
            <a:spLocks noGrp="1"/>
          </p:cNvSpPr>
          <p:nvPr>
            <p:ph type="ftr" sz="quarter" idx="10"/>
          </p:nvPr>
        </p:nvSpPr>
        <p:spPr bwMode="auto">
          <a:noFill/>
          <a:ln>
            <a:miter lim="800000"/>
            <a:headEnd/>
            <a:tailEnd/>
          </a:ln>
        </p:spPr>
        <p:txBody>
          <a:bodyPr/>
          <a:lstStyle/>
          <a:p>
            <a:r>
              <a:rPr lang="en-US"/>
              <a:t>Information Technology Project Management, Eighth Edition</a:t>
            </a:r>
            <a:endParaRPr lang="en-US" dirty="0"/>
          </a:p>
        </p:txBody>
      </p:sp>
      <p:sp>
        <p:nvSpPr>
          <p:cNvPr id="6" name="Slide Number Placeholder 5"/>
          <p:cNvSpPr>
            <a:spLocks noGrp="1"/>
          </p:cNvSpPr>
          <p:nvPr>
            <p:ph type="sldNum" sz="quarter" idx="11"/>
          </p:nvPr>
        </p:nvSpPr>
        <p:spPr/>
        <p:txBody>
          <a:bodyPr/>
          <a:lstStyle/>
          <a:p>
            <a:pPr>
              <a:defRPr/>
            </a:pPr>
            <a:fld id="{2734D694-D08E-4893-8645-A8AFEF63C205}" type="slidenum">
              <a:rPr lang="en-US" smtClean="0"/>
              <a:pPr>
                <a:defRPr/>
              </a:pPr>
              <a:t>8</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53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53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253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3"/>
          <p:cNvSpPr>
            <a:spLocks noGrp="1" noChangeArrowheads="1"/>
          </p:cNvSpPr>
          <p:nvPr>
            <p:ph idx="1"/>
          </p:nvPr>
        </p:nvSpPr>
        <p:spPr>
          <a:xfrm>
            <a:off x="381000" y="1981200"/>
            <a:ext cx="8458200" cy="4343400"/>
          </a:xfrm>
        </p:spPr>
        <p:txBody>
          <a:bodyPr/>
          <a:lstStyle/>
          <a:p>
            <a:pPr>
              <a:spcBef>
                <a:spcPct val="100000"/>
              </a:spcBef>
              <a:buClr>
                <a:srgbClr val="666699"/>
              </a:buClr>
              <a:buFont typeface="Wingdings" pitchFamily="2" charset="2"/>
              <a:buChar char="§"/>
            </a:pPr>
            <a:r>
              <a:rPr lang="en-US" dirty="0"/>
              <a:t>Don’t bury crucial information</a:t>
            </a:r>
          </a:p>
          <a:p>
            <a:pPr>
              <a:spcBef>
                <a:spcPct val="100000"/>
              </a:spcBef>
              <a:buClr>
                <a:srgbClr val="666699"/>
              </a:buClr>
              <a:buFont typeface="Wingdings" pitchFamily="2" charset="2"/>
              <a:buChar char="§"/>
            </a:pPr>
            <a:r>
              <a:rPr lang="en-US" dirty="0"/>
              <a:t>Don’t be afraid to report bad information</a:t>
            </a:r>
          </a:p>
          <a:p>
            <a:pPr>
              <a:spcBef>
                <a:spcPct val="100000"/>
              </a:spcBef>
              <a:buClr>
                <a:srgbClr val="666699"/>
              </a:buClr>
              <a:buFont typeface="Wingdings" pitchFamily="2" charset="2"/>
              <a:buChar char="§"/>
            </a:pPr>
            <a:r>
              <a:rPr lang="en-US" dirty="0"/>
              <a:t>Oral communication via meetings and informal talks helps bring important information</a:t>
            </a:r>
            <a:r>
              <a:rPr lang="en-US" dirty="0">
                <a:cs typeface="Times New Roman" pitchFamily="18" charset="0"/>
              </a:rPr>
              <a:t>—</a:t>
            </a:r>
            <a:r>
              <a:rPr lang="en-US" dirty="0"/>
              <a:t>good and bad</a:t>
            </a:r>
            <a:r>
              <a:rPr lang="en-US" dirty="0">
                <a:cs typeface="Times New Roman" pitchFamily="18" charset="0"/>
              </a:rPr>
              <a:t>—</a:t>
            </a:r>
            <a:r>
              <a:rPr lang="en-US" dirty="0"/>
              <a:t>out into the open</a:t>
            </a:r>
          </a:p>
        </p:txBody>
      </p:sp>
      <p:sp>
        <p:nvSpPr>
          <p:cNvPr id="20482" name="Rectangle 2"/>
          <p:cNvSpPr>
            <a:spLocks noGrp="1" noChangeArrowheads="1"/>
          </p:cNvSpPr>
          <p:nvPr>
            <p:ph type="title"/>
          </p:nvPr>
        </p:nvSpPr>
        <p:spPr/>
        <p:txBody>
          <a:bodyPr>
            <a:normAutofit fontScale="90000"/>
          </a:bodyPr>
          <a:lstStyle/>
          <a:p>
            <a:r>
              <a:rPr lang="en-US" dirty="0"/>
              <a:t>Distributing Information in an Effective and Timely Manner</a:t>
            </a:r>
          </a:p>
        </p:txBody>
      </p:sp>
      <p:sp>
        <p:nvSpPr>
          <p:cNvPr id="20485" name="Footer Placeholder 6"/>
          <p:cNvSpPr>
            <a:spLocks noGrp="1"/>
          </p:cNvSpPr>
          <p:nvPr>
            <p:ph type="ftr" sz="quarter" idx="10"/>
          </p:nvPr>
        </p:nvSpPr>
        <p:spPr bwMode="auto">
          <a:noFill/>
          <a:ln>
            <a:miter lim="800000"/>
            <a:headEnd/>
            <a:tailEnd/>
          </a:ln>
        </p:spPr>
        <p:txBody>
          <a:bodyPr/>
          <a:lstStyle/>
          <a:p>
            <a:r>
              <a:rPr lang="en-US"/>
              <a:t>Information Technology Project Management, Eighth Edition</a:t>
            </a:r>
            <a:endParaRPr lang="en-US" dirty="0"/>
          </a:p>
        </p:txBody>
      </p:sp>
      <p:sp>
        <p:nvSpPr>
          <p:cNvPr id="6" name="Slide Number Placeholder 5"/>
          <p:cNvSpPr>
            <a:spLocks noGrp="1"/>
          </p:cNvSpPr>
          <p:nvPr>
            <p:ph type="sldNum" sz="quarter" idx="11"/>
          </p:nvPr>
        </p:nvSpPr>
        <p:spPr/>
        <p:txBody>
          <a:bodyPr/>
          <a:lstStyle/>
          <a:p>
            <a:pPr>
              <a:defRPr/>
            </a:pPr>
            <a:fld id="{D18C68D1-3354-47B1-B13F-4C776BE79FAF}" type="slidenum">
              <a:rPr lang="en-US" smtClean="0"/>
              <a:pPr>
                <a:defRPr/>
              </a:pPr>
              <a:t>9</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48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48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48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eme1">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2.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3.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4.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docProps/app.xml><?xml version="1.0" encoding="utf-8"?>
<Properties xmlns="http://schemas.openxmlformats.org/officeDocument/2006/extended-properties" xmlns:vt="http://schemas.openxmlformats.org/officeDocument/2006/docPropsVTypes">
  <Template/>
  <TotalTime>2091</TotalTime>
  <Words>1690</Words>
  <Application>Microsoft Office PowerPoint</Application>
  <PresentationFormat>On-screen Show (4:3)</PresentationFormat>
  <Paragraphs>194</Paragraphs>
  <Slides>32</Slides>
  <Notes>1</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32</vt:i4>
      </vt:variant>
    </vt:vector>
  </HeadingPairs>
  <TitlesOfParts>
    <vt:vector size="43" baseType="lpstr">
      <vt:lpstr>Arial</vt:lpstr>
      <vt:lpstr>Arial Rounded MT Bold</vt:lpstr>
      <vt:lpstr>Calibri</vt:lpstr>
      <vt:lpstr>Lucida Sans Unicode</vt:lpstr>
      <vt:lpstr>Times New Roman</vt:lpstr>
      <vt:lpstr>Verdana</vt:lpstr>
      <vt:lpstr>Wingdings</vt:lpstr>
      <vt:lpstr>Wingdings 2</vt:lpstr>
      <vt:lpstr>Wingdings 3</vt:lpstr>
      <vt:lpstr>Custom Design</vt:lpstr>
      <vt:lpstr>Theme1</vt:lpstr>
      <vt:lpstr>Chapter 10: Project Communications Management</vt:lpstr>
      <vt:lpstr>Importance of Good Communications</vt:lpstr>
      <vt:lpstr>Project Communications Management Processes</vt:lpstr>
      <vt:lpstr>Figure 10-1. Project Communications Management Summary</vt:lpstr>
      <vt:lpstr>Keys to Good Communications</vt:lpstr>
      <vt:lpstr>Importance of Face-to-Face Communication</vt:lpstr>
      <vt:lpstr>Personal Preferences Affect Communication Needs</vt:lpstr>
      <vt:lpstr>Encouraging More Face-to-Face Interactions</vt:lpstr>
      <vt:lpstr>Distributing Information in an Effective and Timely Manner</vt:lpstr>
      <vt:lpstr>Other Communication Considerations</vt:lpstr>
      <vt:lpstr>Determining the Number of Communications Channels</vt:lpstr>
      <vt:lpstr>Figure 10-2. The Impact of the Number of People on Communications Channels</vt:lpstr>
      <vt:lpstr>Communications Management Plan Contents</vt:lpstr>
      <vt:lpstr>Table 10-1. Sample Stakeholder Analysis for Project Communications</vt:lpstr>
      <vt:lpstr>Classifications for Communication Methods</vt:lpstr>
      <vt:lpstr>Reporting Performance</vt:lpstr>
      <vt:lpstr>Controlling Communications</vt:lpstr>
      <vt:lpstr>Suggestions for Improving Project Communications</vt:lpstr>
      <vt:lpstr>Developing Better Communication Skills</vt:lpstr>
      <vt:lpstr>Running Effective Meetings</vt:lpstr>
      <vt:lpstr>Using E-Mail, Instant Messaging, Texting, and Collaborative Tools Effectively</vt:lpstr>
      <vt:lpstr>Sample Collaborative Tools</vt:lpstr>
      <vt:lpstr>Figure 10-3. Sample Kanban Board</vt:lpstr>
      <vt:lpstr>Using Templates for Project Communications</vt:lpstr>
      <vt:lpstr>Figure 10-3. Sample Template for a  Project Description</vt:lpstr>
      <vt:lpstr>Table 10-3. Sample Template for a Monthly Progress Report</vt:lpstr>
      <vt:lpstr>Table 10-4. Final Project Documentation Items</vt:lpstr>
      <vt:lpstr>Lessons Learned Reports</vt:lpstr>
      <vt:lpstr>Project Archives</vt:lpstr>
      <vt:lpstr>Project Web Sites</vt:lpstr>
      <vt:lpstr>Figure 10-5. Basecamp Used on Several Devices</vt:lpstr>
      <vt:lpstr>Chapter Summary</vt:lpstr>
    </vt:vector>
  </TitlesOfParts>
  <Company>Augsburg College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Information  Technology</dc:creator>
  <cp:lastModifiedBy>Kathryn H Kotowski</cp:lastModifiedBy>
  <cp:revision>174</cp:revision>
  <dcterms:created xsi:type="dcterms:W3CDTF">2001-07-05T23:10:12Z</dcterms:created>
  <dcterms:modified xsi:type="dcterms:W3CDTF">2017-03-15T19:52:30Z</dcterms:modified>
</cp:coreProperties>
</file>