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81" r:id="rId3"/>
    <p:sldId id="376" r:id="rId4"/>
    <p:sldId id="363" r:id="rId5"/>
    <p:sldId id="360" r:id="rId6"/>
    <p:sldId id="359" r:id="rId7"/>
    <p:sldId id="361" r:id="rId8"/>
    <p:sldId id="364" r:id="rId9"/>
    <p:sldId id="362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5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376"/>
            <p14:sldId id="363"/>
            <p14:sldId id="360"/>
            <p14:sldId id="359"/>
            <p14:sldId id="361"/>
            <p14:sldId id="364"/>
            <p14:sldId id="362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5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34" autoAdjust="0"/>
  </p:normalViewPr>
  <p:slideViewPr>
    <p:cSldViewPr>
      <p:cViewPr varScale="1">
        <p:scale>
          <a:sx n="73" d="100"/>
          <a:sy n="73" d="100"/>
        </p:scale>
        <p:origin x="1757" y="-8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05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4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A6C8A6-6903-4D8D-BCDE-7F1A6C7EB6D2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0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404671-F8E6-4874-A104-DC3E07D3E42D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5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404671-F8E6-4874-A104-DC3E07D3E42D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309910F-E00C-4681-A6B8-1586F19D147F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3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DE5878-EE0C-40A2-850C-F2B6E1F52EDF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0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DE5878-EE0C-40A2-850C-F2B6E1F52EDF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48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06E5DC0-A893-4A10-A6CC-C2244EEFBAFB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Management for IT</a:t>
            </a:r>
            <a:br>
              <a:rPr lang="en-US" dirty="0"/>
            </a:br>
            <a:r>
              <a:rPr lang="en-US" dirty="0"/>
              <a:t>ITMM 471</a:t>
            </a:r>
            <a:br>
              <a:rPr lang="en-US" dirty="0"/>
            </a:br>
            <a:r>
              <a:rPr lang="en-US" dirty="0"/>
              <a:t>ITMM 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Kathy Kotowski</a:t>
            </a:r>
          </a:p>
          <a:p>
            <a:r>
              <a:rPr lang="en-US" sz="2400" dirty="0">
                <a:latin typeface="+mn-lt"/>
              </a:rPr>
              <a:t>Spring 2017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Project Teams:</a:t>
            </a:r>
          </a:p>
          <a:p>
            <a:r>
              <a:rPr lang="en-US" sz="7200" dirty="0"/>
              <a:t>ITMM 471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2400" y="28903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903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A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/>
              <a:t>Jose “Chief”</a:t>
            </a:r>
          </a:p>
          <a:p>
            <a:pPr lvl="1"/>
            <a:r>
              <a:rPr lang="en-US" altLang="en-US" dirty="0"/>
              <a:t>Carlos</a:t>
            </a:r>
          </a:p>
          <a:p>
            <a:pPr lvl="1"/>
            <a:r>
              <a:rPr lang="en-US" altLang="en-US" dirty="0" err="1"/>
              <a:t>Guzel</a:t>
            </a:r>
            <a:endParaRPr lang="en-US" altLang="en-US" dirty="0"/>
          </a:p>
          <a:p>
            <a:pPr lvl="1"/>
            <a:r>
              <a:rPr lang="en-US" altLang="en-US" dirty="0"/>
              <a:t>Osman</a:t>
            </a:r>
          </a:p>
          <a:p>
            <a:pPr lvl="1"/>
            <a:r>
              <a:rPr lang="en-US" altLang="en-US" dirty="0" err="1"/>
              <a:t>Jarron</a:t>
            </a:r>
            <a:endParaRPr lang="en-US" altLang="en-US" dirty="0"/>
          </a:p>
          <a:p>
            <a:pPr lvl="1"/>
            <a:r>
              <a:rPr lang="en-US" altLang="en-US" dirty="0"/>
              <a:t>David P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1283298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B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/>
              <a:t>Davon</a:t>
            </a:r>
          </a:p>
          <a:p>
            <a:pPr lvl="1"/>
            <a:r>
              <a:rPr lang="en-US" altLang="en-US" dirty="0"/>
              <a:t>Erin</a:t>
            </a:r>
          </a:p>
          <a:p>
            <a:pPr lvl="1"/>
            <a:r>
              <a:rPr lang="en-US" altLang="en-US" dirty="0"/>
              <a:t>Christian </a:t>
            </a:r>
          </a:p>
          <a:p>
            <a:pPr lvl="1"/>
            <a:r>
              <a:rPr lang="en-US" altLang="en-US" dirty="0"/>
              <a:t>Ian</a:t>
            </a:r>
          </a:p>
          <a:p>
            <a:pPr lvl="1"/>
            <a:r>
              <a:rPr lang="en-US" altLang="en-US" dirty="0"/>
              <a:t>Ken E</a:t>
            </a:r>
          </a:p>
          <a:p>
            <a:pPr lvl="1"/>
            <a:r>
              <a:rPr lang="en-US" altLang="en-US" dirty="0" err="1"/>
              <a:t>Amairani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4739582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C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/>
              <a:t>Blake</a:t>
            </a:r>
          </a:p>
          <a:p>
            <a:pPr lvl="1"/>
            <a:r>
              <a:rPr lang="en-US" altLang="en-US" dirty="0"/>
              <a:t>Shan</a:t>
            </a:r>
          </a:p>
          <a:p>
            <a:pPr lvl="1"/>
            <a:r>
              <a:rPr lang="en-US" altLang="en-US" dirty="0"/>
              <a:t>Sarina</a:t>
            </a:r>
          </a:p>
          <a:p>
            <a:pPr lvl="1"/>
            <a:r>
              <a:rPr lang="en-US" altLang="en-US" dirty="0"/>
              <a:t>Mathias</a:t>
            </a:r>
          </a:p>
          <a:p>
            <a:pPr lvl="1"/>
            <a:r>
              <a:rPr lang="en-US" altLang="en-US" dirty="0"/>
              <a:t>Scott</a:t>
            </a:r>
          </a:p>
          <a:p>
            <a:pPr lvl="1"/>
            <a:r>
              <a:rPr lang="en-US" altLang="en-US" dirty="0"/>
              <a:t>Zachary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8055222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D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/>
              <a:t>Joshua</a:t>
            </a:r>
          </a:p>
          <a:p>
            <a:pPr lvl="1"/>
            <a:r>
              <a:rPr lang="en-US" altLang="en-US" dirty="0"/>
              <a:t>Abigail</a:t>
            </a:r>
          </a:p>
          <a:p>
            <a:pPr lvl="1"/>
            <a:r>
              <a:rPr lang="en-US" altLang="en-US" dirty="0"/>
              <a:t>Timothy</a:t>
            </a:r>
          </a:p>
          <a:p>
            <a:pPr lvl="1"/>
            <a:r>
              <a:rPr lang="en-US" altLang="en-US" dirty="0" err="1"/>
              <a:t>Ramzee</a:t>
            </a:r>
            <a:endParaRPr lang="en-US" altLang="en-US" dirty="0"/>
          </a:p>
          <a:p>
            <a:pPr lvl="1"/>
            <a:r>
              <a:rPr lang="en-US" altLang="en-US" dirty="0"/>
              <a:t>Bobby</a:t>
            </a:r>
          </a:p>
          <a:p>
            <a:pPr lvl="1"/>
            <a:r>
              <a:rPr lang="en-US" altLang="en-US" dirty="0"/>
              <a:t>Jacob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880723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 err="1"/>
              <a:t>Jorell</a:t>
            </a:r>
            <a:endParaRPr lang="en-US" altLang="en-US" dirty="0"/>
          </a:p>
          <a:p>
            <a:pPr lvl="1"/>
            <a:r>
              <a:rPr lang="en-US" altLang="en-US" dirty="0" err="1"/>
              <a:t>Irshad</a:t>
            </a:r>
            <a:endParaRPr lang="en-US" altLang="en-US" dirty="0"/>
          </a:p>
          <a:p>
            <a:pPr lvl="1"/>
            <a:r>
              <a:rPr lang="en-US" altLang="en-US" dirty="0"/>
              <a:t>David D</a:t>
            </a:r>
          </a:p>
          <a:p>
            <a:pPr lvl="1"/>
            <a:r>
              <a:rPr lang="en-US" altLang="en-US" dirty="0"/>
              <a:t>Fahad</a:t>
            </a:r>
          </a:p>
          <a:p>
            <a:pPr lvl="1"/>
            <a:r>
              <a:rPr lang="en-US" altLang="en-US" dirty="0"/>
              <a:t>Henry</a:t>
            </a:r>
          </a:p>
          <a:p>
            <a:pPr lvl="1"/>
            <a:r>
              <a:rPr lang="en-US" altLang="en-US" dirty="0"/>
              <a:t>Chris 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2175523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F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/>
              <a:t>Andrew</a:t>
            </a:r>
          </a:p>
          <a:p>
            <a:pPr lvl="1"/>
            <a:r>
              <a:rPr lang="en-US" altLang="en-US" dirty="0"/>
              <a:t>Kenneth Y</a:t>
            </a:r>
          </a:p>
          <a:p>
            <a:pPr lvl="1"/>
            <a:r>
              <a:rPr lang="en-US" altLang="en-US" dirty="0" err="1"/>
              <a:t>Devonald</a:t>
            </a:r>
            <a:endParaRPr lang="en-US" altLang="en-US" dirty="0"/>
          </a:p>
          <a:p>
            <a:pPr lvl="1"/>
            <a:r>
              <a:rPr lang="en-US" altLang="en-US" dirty="0"/>
              <a:t>Bhumi</a:t>
            </a:r>
          </a:p>
          <a:p>
            <a:pPr lvl="1"/>
            <a:r>
              <a:rPr lang="en-US" altLang="en-US" dirty="0"/>
              <a:t>Eli</a:t>
            </a:r>
          </a:p>
          <a:p>
            <a:pPr lvl="1"/>
            <a:r>
              <a:rPr lang="en-US" altLang="en-US" dirty="0"/>
              <a:t>Tom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7959443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G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 err="1"/>
              <a:t>Olu</a:t>
            </a:r>
            <a:endParaRPr lang="en-US" altLang="en-US" dirty="0"/>
          </a:p>
          <a:p>
            <a:pPr lvl="1"/>
            <a:r>
              <a:rPr lang="en-US" altLang="en-US" dirty="0"/>
              <a:t>Matt</a:t>
            </a:r>
          </a:p>
          <a:p>
            <a:pPr lvl="1"/>
            <a:r>
              <a:rPr lang="en-US" altLang="en-US" dirty="0"/>
              <a:t>Dennis</a:t>
            </a:r>
          </a:p>
          <a:p>
            <a:pPr lvl="1"/>
            <a:r>
              <a:rPr lang="en-US" altLang="en-US" dirty="0" err="1"/>
              <a:t>Jingwen</a:t>
            </a:r>
            <a:endParaRPr lang="en-US" altLang="en-US" dirty="0"/>
          </a:p>
          <a:p>
            <a:pPr lvl="1"/>
            <a:r>
              <a:rPr lang="en-US" altLang="en-US" dirty="0"/>
              <a:t>Peter</a:t>
            </a:r>
          </a:p>
          <a:p>
            <a:pPr lvl="1"/>
            <a:r>
              <a:rPr lang="en-US" altLang="en-US" dirty="0" err="1"/>
              <a:t>Zabe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2936066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H (online)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 err="1"/>
              <a:t>Mohmedamir</a:t>
            </a:r>
            <a:endParaRPr lang="en-US" altLang="en-US" dirty="0"/>
          </a:p>
          <a:p>
            <a:pPr lvl="1"/>
            <a:r>
              <a:rPr lang="en-US" altLang="en-US" dirty="0" err="1"/>
              <a:t>Danalee</a:t>
            </a:r>
            <a:endParaRPr lang="en-US" altLang="en-US" dirty="0"/>
          </a:p>
          <a:p>
            <a:pPr lvl="1"/>
            <a:r>
              <a:rPr lang="en-US" altLang="en-US" dirty="0" err="1"/>
              <a:t>Marika</a:t>
            </a:r>
            <a:endParaRPr lang="en-US" altLang="en-US" dirty="0"/>
          </a:p>
          <a:p>
            <a:pPr lvl="1"/>
            <a:r>
              <a:rPr lang="en-US" altLang="en-US" dirty="0"/>
              <a:t>April</a:t>
            </a:r>
          </a:p>
          <a:p>
            <a:pPr lvl="1"/>
            <a:r>
              <a:rPr lang="en-US" altLang="en-US" dirty="0"/>
              <a:t>Mohammed</a:t>
            </a:r>
          </a:p>
          <a:p>
            <a:pPr lvl="1"/>
            <a:r>
              <a:rPr lang="en-US" altLang="en-US" dirty="0"/>
              <a:t>Daniel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4643338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Project Teams:</a:t>
            </a:r>
          </a:p>
          <a:p>
            <a:r>
              <a:rPr lang="en-US" sz="7200" dirty="0"/>
              <a:t>ITMM 571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24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3806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Team Project Guidelines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A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/>
              <a:t>Maria</a:t>
            </a:r>
          </a:p>
          <a:p>
            <a:pPr lvl="1"/>
            <a:r>
              <a:rPr lang="en-US" altLang="en-US" dirty="0"/>
              <a:t>Sri </a:t>
            </a:r>
            <a:r>
              <a:rPr lang="en-US" altLang="en-US" dirty="0" err="1"/>
              <a:t>Haritha</a:t>
            </a:r>
            <a:endParaRPr lang="en-US" altLang="en-US" dirty="0"/>
          </a:p>
          <a:p>
            <a:pPr lvl="1"/>
            <a:r>
              <a:rPr lang="en-US" altLang="en-US" dirty="0" err="1"/>
              <a:t>Jayanth</a:t>
            </a:r>
            <a:endParaRPr lang="en-US" altLang="en-US" dirty="0"/>
          </a:p>
          <a:p>
            <a:pPr lvl="1"/>
            <a:r>
              <a:rPr lang="en-US" altLang="en-US" dirty="0"/>
              <a:t>Sri</a:t>
            </a:r>
          </a:p>
          <a:p>
            <a:pPr lvl="1"/>
            <a:r>
              <a:rPr lang="en-US" altLang="en-US" dirty="0" err="1"/>
              <a:t>Sabarathinam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2463565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B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/>
              <a:t>Pritesh</a:t>
            </a:r>
          </a:p>
          <a:p>
            <a:pPr lvl="1"/>
            <a:r>
              <a:rPr lang="en-US" altLang="en-US" dirty="0"/>
              <a:t>Sarin</a:t>
            </a:r>
          </a:p>
          <a:p>
            <a:pPr lvl="1"/>
            <a:r>
              <a:rPr lang="en-US" altLang="en-US" dirty="0"/>
              <a:t>Arjun</a:t>
            </a:r>
          </a:p>
          <a:p>
            <a:pPr lvl="1"/>
            <a:r>
              <a:rPr lang="en-US" altLang="en-US" dirty="0" err="1"/>
              <a:t>Vipal</a:t>
            </a:r>
            <a:endParaRPr lang="en-US" altLang="en-US" dirty="0"/>
          </a:p>
          <a:p>
            <a:pPr lvl="1"/>
            <a:r>
              <a:rPr lang="en-US" altLang="en-US" dirty="0"/>
              <a:t>Abhishek</a:t>
            </a:r>
          </a:p>
          <a:p>
            <a:pPr lvl="1"/>
            <a:r>
              <a:rPr lang="en-US" altLang="en-US" dirty="0" err="1"/>
              <a:t>Rakini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7108621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C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 err="1"/>
              <a:t>Ankini</a:t>
            </a:r>
            <a:endParaRPr lang="en-US" altLang="en-US" dirty="0"/>
          </a:p>
          <a:p>
            <a:pPr lvl="1"/>
            <a:r>
              <a:rPr lang="en-US" altLang="en-US" dirty="0"/>
              <a:t>Neha</a:t>
            </a:r>
          </a:p>
          <a:p>
            <a:pPr lvl="1"/>
            <a:r>
              <a:rPr lang="en-US" altLang="en-US" dirty="0"/>
              <a:t>Shravan</a:t>
            </a:r>
          </a:p>
          <a:p>
            <a:pPr lvl="1"/>
            <a:r>
              <a:rPr lang="en-US" altLang="en-US" dirty="0" err="1"/>
              <a:t>Thamizharasan</a:t>
            </a:r>
            <a:endParaRPr lang="en-US" altLang="en-US" dirty="0"/>
          </a:p>
          <a:p>
            <a:pPr lvl="1"/>
            <a:r>
              <a:rPr lang="en-US" altLang="en-US" dirty="0"/>
              <a:t>Sharan</a:t>
            </a:r>
          </a:p>
          <a:p>
            <a:pPr lvl="1"/>
            <a:r>
              <a:rPr lang="en-US" altLang="en-US" dirty="0"/>
              <a:t>Nicholas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6939495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D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 err="1"/>
              <a:t>Poornima</a:t>
            </a:r>
            <a:endParaRPr lang="en-US" altLang="en-US" dirty="0"/>
          </a:p>
          <a:p>
            <a:pPr lvl="1"/>
            <a:r>
              <a:rPr lang="en-US" altLang="en-US" dirty="0" err="1"/>
              <a:t>Smita</a:t>
            </a:r>
            <a:endParaRPr lang="en-US" altLang="en-US" dirty="0"/>
          </a:p>
          <a:p>
            <a:pPr lvl="1"/>
            <a:r>
              <a:rPr lang="en-US" altLang="en-US" dirty="0"/>
              <a:t>Yash</a:t>
            </a:r>
          </a:p>
          <a:p>
            <a:pPr lvl="1"/>
            <a:r>
              <a:rPr lang="en-US" altLang="en-US" dirty="0" err="1"/>
              <a:t>Sumit</a:t>
            </a:r>
            <a:endParaRPr lang="en-US" altLang="en-US" dirty="0"/>
          </a:p>
          <a:p>
            <a:pPr lvl="1"/>
            <a:r>
              <a:rPr lang="en-US" altLang="en-US" dirty="0" err="1"/>
              <a:t>Anirudh</a:t>
            </a:r>
            <a:endParaRPr lang="en-US" altLang="en-US" dirty="0"/>
          </a:p>
          <a:p>
            <a:pPr lvl="1"/>
            <a:r>
              <a:rPr lang="en-US" altLang="en-US" dirty="0" err="1"/>
              <a:t>Shakshi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8251877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E - online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 err="1"/>
              <a:t>Rakshith</a:t>
            </a:r>
            <a:endParaRPr lang="en-US" altLang="en-US" dirty="0"/>
          </a:p>
          <a:p>
            <a:pPr lvl="1"/>
            <a:r>
              <a:rPr lang="en-US" altLang="en-US" dirty="0"/>
              <a:t>Aditya</a:t>
            </a:r>
          </a:p>
          <a:p>
            <a:pPr lvl="1"/>
            <a:r>
              <a:rPr lang="en-US" altLang="en-US" dirty="0"/>
              <a:t>Priyanka</a:t>
            </a:r>
          </a:p>
          <a:p>
            <a:pPr lvl="1"/>
            <a:r>
              <a:rPr lang="en-US" altLang="en-US" dirty="0" err="1"/>
              <a:t>Sohail</a:t>
            </a:r>
            <a:endParaRPr lang="en-US" altLang="en-US" dirty="0"/>
          </a:p>
          <a:p>
            <a:pPr lvl="1"/>
            <a:r>
              <a:rPr lang="en-US" altLang="en-US" dirty="0"/>
              <a:t>Poonam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6117264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F - online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 err="1"/>
              <a:t>Dhara</a:t>
            </a:r>
            <a:endParaRPr lang="en-US" altLang="en-US" dirty="0"/>
          </a:p>
          <a:p>
            <a:pPr lvl="1"/>
            <a:r>
              <a:rPr lang="en-US" altLang="en-US" dirty="0"/>
              <a:t>Amit</a:t>
            </a:r>
          </a:p>
          <a:p>
            <a:pPr lvl="1"/>
            <a:r>
              <a:rPr lang="en-US" altLang="en-US" dirty="0" err="1"/>
              <a:t>Niti</a:t>
            </a:r>
            <a:endParaRPr lang="en-US" altLang="en-US" dirty="0"/>
          </a:p>
          <a:p>
            <a:pPr lvl="1"/>
            <a:r>
              <a:rPr lang="en-US" altLang="en-US" dirty="0" err="1"/>
              <a:t>Gururaj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8039269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G - online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/>
              <a:t>Dinesh</a:t>
            </a:r>
          </a:p>
          <a:p>
            <a:pPr lvl="1"/>
            <a:r>
              <a:rPr lang="en-US" altLang="en-US" dirty="0" err="1"/>
              <a:t>Gurjot</a:t>
            </a:r>
            <a:endParaRPr lang="en-US" altLang="en-US" dirty="0"/>
          </a:p>
          <a:p>
            <a:pPr lvl="1"/>
            <a:r>
              <a:rPr lang="en-US" altLang="en-US" dirty="0"/>
              <a:t>Suman</a:t>
            </a:r>
          </a:p>
          <a:p>
            <a:pPr lvl="1"/>
            <a:r>
              <a:rPr lang="en-US" altLang="en-US" dirty="0"/>
              <a:t>Ivan</a:t>
            </a:r>
          </a:p>
          <a:p>
            <a:pPr lvl="1"/>
            <a:r>
              <a:rPr lang="en-US" altLang="en-US" dirty="0"/>
              <a:t>Ramanuja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6889747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Overview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Develop, implement and assess a project plan to conduct an online instructional video or webinar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You choose the topic/purpose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You develop and produce the video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Deliverables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Team contract (2/1/2017)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Progress report 1 (2/19/2017)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Progress report 2 (3/19/2017)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webinar (4/2/2017)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Assessments of your project’s success (4/16/2017)</a:t>
            </a:r>
          </a:p>
        </p:txBody>
      </p:sp>
    </p:spTree>
    <p:extLst>
      <p:ext uri="{BB962C8B-B14F-4D97-AF65-F5344CB8AC3E}">
        <p14:creationId xmlns:p14="http://schemas.microsoft.com/office/powerpoint/2010/main" val="37664634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Contract/Charter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143000"/>
            <a:ext cx="8356600" cy="5486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Choose a webinar/video topic</a:t>
            </a:r>
          </a:p>
          <a:p>
            <a:pPr>
              <a:lnSpc>
                <a:spcPct val="90000"/>
              </a:lnSpc>
            </a:pPr>
            <a:r>
              <a:rPr lang="en-US" dirty="0"/>
              <a:t>Identify the roles and responsibilities of each team member</a:t>
            </a:r>
          </a:p>
          <a:p>
            <a:pPr>
              <a:lnSpc>
                <a:spcPct val="90000"/>
              </a:lnSpc>
            </a:pPr>
            <a:r>
              <a:rPr lang="en-US" dirty="0"/>
              <a:t>Choose team leads: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Team charter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Progress report 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Progress report 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Final publication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MS Project Admin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Project metrics analyst</a:t>
            </a:r>
          </a:p>
          <a:p>
            <a:pPr>
              <a:lnSpc>
                <a:spcPct val="90000"/>
              </a:lnSpc>
            </a:pPr>
            <a:r>
              <a:rPr lang="en-US" dirty="0"/>
              <a:t>Establish method and frequency of team communication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Google hangouts or ??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In-person meetings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515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Earned Value Management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Track the actual time and cost as you execute your plan – use MS Project</a:t>
            </a:r>
          </a:p>
          <a:p>
            <a:pPr>
              <a:lnSpc>
                <a:spcPct val="90000"/>
              </a:lnSpc>
            </a:pPr>
            <a:r>
              <a:rPr lang="en-US" dirty="0"/>
              <a:t>Complete your EVM graph by plotting the actual time and cost needed to achieve each milestone</a:t>
            </a:r>
          </a:p>
          <a:p>
            <a:pPr>
              <a:lnSpc>
                <a:spcPct val="90000"/>
              </a:lnSpc>
            </a:pPr>
            <a:r>
              <a:rPr lang="en-US" dirty="0"/>
              <a:t>This will be critical evidence for your final assessment</a:t>
            </a:r>
          </a:p>
          <a:p>
            <a:pPr>
              <a:lnSpc>
                <a:spcPct val="90000"/>
              </a:lnSpc>
            </a:pPr>
            <a:r>
              <a:rPr lang="en-US" dirty="0"/>
              <a:t>Describe and capture any other metrics you feel are necessary to prove project success</a:t>
            </a:r>
          </a:p>
        </p:txBody>
      </p:sp>
    </p:spTree>
    <p:extLst>
      <p:ext uri="{BB962C8B-B14F-4D97-AF65-F5344CB8AC3E}">
        <p14:creationId xmlns:p14="http://schemas.microsoft.com/office/powerpoint/2010/main" val="38171723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77200" cy="1143000"/>
          </a:xfrm>
        </p:spPr>
        <p:txBody>
          <a:bodyPr/>
          <a:lstStyle/>
          <a:p>
            <a:r>
              <a:rPr lang="en-US"/>
              <a:t>The Project Plan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dirty="0"/>
              <a:t>Before doing anything else, document your plan!!!!</a:t>
            </a:r>
          </a:p>
          <a:p>
            <a:pPr lvl="1"/>
            <a:r>
              <a:rPr lang="en-US" sz="2400" dirty="0"/>
              <a:t>Describe the webinar</a:t>
            </a:r>
          </a:p>
          <a:p>
            <a:pPr lvl="1"/>
            <a:r>
              <a:rPr lang="en-US" sz="2400" dirty="0"/>
              <a:t>Identify the activities (WBS)</a:t>
            </a:r>
          </a:p>
          <a:p>
            <a:pPr lvl="1"/>
            <a:r>
              <a:rPr lang="en-US" sz="2400" dirty="0"/>
              <a:t>Diagram the precedence relationships</a:t>
            </a:r>
          </a:p>
          <a:p>
            <a:pPr lvl="1"/>
            <a:r>
              <a:rPr lang="en-US" sz="2400" dirty="0"/>
              <a:t>Estimate the budget</a:t>
            </a:r>
          </a:p>
          <a:p>
            <a:pPr lvl="2"/>
            <a:r>
              <a:rPr lang="en-US" sz="2000" dirty="0"/>
              <a:t>Remember to include labor costs</a:t>
            </a:r>
          </a:p>
          <a:p>
            <a:pPr lvl="1"/>
            <a:r>
              <a:rPr lang="en-US" sz="2400" dirty="0"/>
              <a:t>State the deliverables and desired quality</a:t>
            </a:r>
          </a:p>
          <a:p>
            <a:pPr lvl="1"/>
            <a:r>
              <a:rPr lang="en-US" sz="2400" dirty="0"/>
              <a:t>Document your risk management plan</a:t>
            </a:r>
          </a:p>
          <a:p>
            <a:pPr lvl="1"/>
            <a:r>
              <a:rPr lang="en-US" sz="2400" dirty="0"/>
              <a:t>Build the schedule including milestones</a:t>
            </a:r>
          </a:p>
          <a:p>
            <a:pPr lvl="2"/>
            <a:r>
              <a:rPr lang="en-US" sz="2000" dirty="0"/>
              <a:t>document the planned time and earned value at each milestone and use to create an Earned Value graph</a:t>
            </a:r>
          </a:p>
        </p:txBody>
      </p:sp>
    </p:spTree>
    <p:extLst>
      <p:ext uri="{BB962C8B-B14F-4D97-AF65-F5344CB8AC3E}">
        <p14:creationId xmlns:p14="http://schemas.microsoft.com/office/powerpoint/2010/main" val="170018703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Assessment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/>
          <a:lstStyle/>
          <a:p>
            <a:r>
              <a:rPr lang="en-US" dirty="0"/>
              <a:t>Append 2 pages to your plan document</a:t>
            </a:r>
          </a:p>
          <a:p>
            <a:r>
              <a:rPr lang="en-US" dirty="0"/>
              <a:t>Page 1 – Earned Value Management</a:t>
            </a:r>
          </a:p>
          <a:p>
            <a:pPr lvl="1"/>
            <a:r>
              <a:rPr lang="en-US" dirty="0"/>
              <a:t>A single EVM graph (original PV line plus EV and AC lines)</a:t>
            </a:r>
          </a:p>
          <a:p>
            <a:r>
              <a:rPr lang="en-US" dirty="0"/>
              <a:t>Page 2 – Supporting metrics</a:t>
            </a:r>
          </a:p>
          <a:p>
            <a:pPr lvl="1"/>
            <a:r>
              <a:rPr lang="en-US" dirty="0"/>
              <a:t>1 table of data (duration and cost at each milestone)</a:t>
            </a:r>
          </a:p>
          <a:p>
            <a:pPr lvl="1"/>
            <a:r>
              <a:rPr lang="en-US" dirty="0"/>
              <a:t>1 table of metrics (SV, CV, SPI, and CPI at each milestone)</a:t>
            </a:r>
          </a:p>
        </p:txBody>
      </p:sp>
    </p:spTree>
    <p:extLst>
      <p:ext uri="{BB962C8B-B14F-4D97-AF65-F5344CB8AC3E}">
        <p14:creationId xmlns:p14="http://schemas.microsoft.com/office/powerpoint/2010/main" val="8280997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Assessment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/>
          <a:lstStyle/>
          <a:p>
            <a:r>
              <a:rPr lang="en-US" dirty="0"/>
              <a:t>Each student will submit a project audit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Explain the results of each milestone</a:t>
            </a:r>
          </a:p>
          <a:p>
            <a:pPr lvl="1"/>
            <a:r>
              <a:rPr lang="en-US" dirty="0"/>
              <a:t>Explain improvements you would make next time</a:t>
            </a:r>
          </a:p>
          <a:p>
            <a:r>
              <a:rPr lang="en-US" dirty="0"/>
              <a:t>Key findings</a:t>
            </a:r>
          </a:p>
          <a:p>
            <a:r>
              <a:rPr lang="en-US" dirty="0"/>
              <a:t>Improvement opportunities</a:t>
            </a:r>
          </a:p>
        </p:txBody>
      </p:sp>
    </p:spTree>
    <p:extLst>
      <p:ext uri="{BB962C8B-B14F-4D97-AF65-F5344CB8AC3E}">
        <p14:creationId xmlns:p14="http://schemas.microsoft.com/office/powerpoint/2010/main" val="4218231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Notes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You are not being graded on the accuracy of your plan, but rather on your ability to build, execute and objectively assess it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is expected that there will be discrepancies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Be honest in your data collection and assessments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Remember that this assignment has 3 distinct parts (plan, execute, assess)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706444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601</Words>
  <Application>Microsoft Office PowerPoint</Application>
  <PresentationFormat>On-screen Show (4:3)</PresentationFormat>
  <Paragraphs>226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Project Management for IT ITMM 471 ITMM 571</vt:lpstr>
      <vt:lpstr>PowerPoint Presentation</vt:lpstr>
      <vt:lpstr>Assignment Overview</vt:lpstr>
      <vt:lpstr>Team Contract/Charter</vt:lpstr>
      <vt:lpstr>Earned Value Management</vt:lpstr>
      <vt:lpstr>The Project Plan</vt:lpstr>
      <vt:lpstr>Team Assessment</vt:lpstr>
      <vt:lpstr>Individual Assessment</vt:lpstr>
      <vt:lpstr>Important Notes</vt:lpstr>
      <vt:lpstr>PowerPoint Presentation</vt:lpstr>
      <vt:lpstr>Team A </vt:lpstr>
      <vt:lpstr>Team B </vt:lpstr>
      <vt:lpstr>Team C </vt:lpstr>
      <vt:lpstr>Team D </vt:lpstr>
      <vt:lpstr>Team E </vt:lpstr>
      <vt:lpstr>Team F </vt:lpstr>
      <vt:lpstr>Team G </vt:lpstr>
      <vt:lpstr>Team H (online) </vt:lpstr>
      <vt:lpstr>PowerPoint Presentation</vt:lpstr>
      <vt:lpstr>Team A </vt:lpstr>
      <vt:lpstr>Team B </vt:lpstr>
      <vt:lpstr>Team C </vt:lpstr>
      <vt:lpstr>Team D </vt:lpstr>
      <vt:lpstr>Team E - online </vt:lpstr>
      <vt:lpstr>Team F - online </vt:lpstr>
      <vt:lpstr>Team G - online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2017-01-21T20:30:03Z</dcterms:modified>
</cp:coreProperties>
</file>