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96225" y="1775225"/>
            <a:ext cx="88476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and Transactive Memory Systems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96213" y="27030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Carlos Lopez, Amairani Lopez, Jonathan Garcia, Micki Chung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Transactive Memory Systems in Teams - the combination of 3 substructures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Specialization of Knowledge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Cognitive Trust in Other’s Knowledge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ability to coordinate knowledge based on team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TMS - A cognitive labor that develops within a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Increased communication impacts team performance in various field settings.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Product Development Teams(Akgun et al. 2006)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Emergent Response Groups(Majchrzak et al. 2007)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Law Enforcement Teams(Jarvenpaa and Majchrzak 2008)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Technology used heavily in organizations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Questions/Hypotheses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use leads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developed TMS in teams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effective knowledge Sharing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effective knowledge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Well developed TMS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effective knowledge Sharing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effective knowledge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Knowledge sharing leads to higher team performance(tp)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Knowledge application leads to higher 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Knowledge sharing leads to higher knowledge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Participants &amp; Method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Companies: OilCo and SteelInc (South Korea)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Survey: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942 individuals and 259 teams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Through firms’ internal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Asked team members to rate TMS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Support for Knowledge </a:t>
            </a:r>
            <a:r>
              <a:rPr lang="en"/>
              <a:t>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Rate org’s IT in various categories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item scale for Knowledge Sharing   (Bock 2005)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 item scale for Knowledge Application (Gold 2001)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Performance measured with 3 items (Janz 1997)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7 point Likert scale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Asked managers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Results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Cronbach's</a:t>
            </a:r>
            <a:r>
              <a:rPr lang="en"/>
              <a:t> alpha is greater than .85 for 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performance has a lower correlation with other factors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of knowledge has strong correlation with TMS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construct correlates with it’s own item</a:t>
            </a:r>
            <a:r>
              <a:rPr lang="en"/>
              <a:t>s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Disproven: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Neutral: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Results show clear correlation between IT designed for knowledge support and the development of TMS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 more effective to have IT support and TMS.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show that different types of IT support may be more effective at supporting knowledge application and sharing.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Surprisingly</a:t>
            </a:r>
            <a:r>
              <a:rPr lang="en"/>
              <a:t> though knowledge sharing and team performance have little correlation.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Implications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Firms need IT designed in house.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Recognize that blind investing is not productive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Address issues that are positively addressing TMS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 close attention to Knowledge Application and Sharing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Shared knowledge alone is useless, must be applied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Perhaps different Incentives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Employees and students alike can benefit from increasing communication with their peers.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