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A134C-CEB4-419A-98E4-2332D648D6B1}" v="70" dt="2020-04-29T19:55:58.110"/>
    <p1510:client id="{447AA842-CC21-4AF1-8AE6-6FAD9E5D0107}" v="695" dt="2020-04-29T19:15:03.906"/>
    <p1510:client id="{E8174598-BBE9-4AA0-BDF7-668009633BE3}" v="859" dt="2020-04-29T19:49:24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8A3D1-5189-43E4-A997-A8A7C9E42A5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AAC76F-76DD-483C-9B22-E856CC46D030}">
      <dgm:prSet/>
      <dgm:spPr/>
      <dgm:t>
        <a:bodyPr/>
        <a:lstStyle/>
        <a:p>
          <a:r>
            <a:rPr lang="pt-PT" dirty="0" err="1"/>
            <a:t>React</a:t>
          </a:r>
          <a:endParaRPr lang="en-US" dirty="0" err="1"/>
        </a:p>
      </dgm:t>
    </dgm:pt>
    <dgm:pt modelId="{F84DB1FF-B7BA-4939-83AC-EED9F366E0B8}" type="parTrans" cxnId="{8D9BB72F-AEAF-4239-AC84-87BFEC7A5E8E}">
      <dgm:prSet/>
      <dgm:spPr/>
      <dgm:t>
        <a:bodyPr/>
        <a:lstStyle/>
        <a:p>
          <a:endParaRPr lang="en-US"/>
        </a:p>
      </dgm:t>
    </dgm:pt>
    <dgm:pt modelId="{5B10480F-B996-4A1C-B83E-E67DEB1D2EA1}" type="sibTrans" cxnId="{8D9BB72F-AEAF-4239-AC84-87BFEC7A5E8E}">
      <dgm:prSet/>
      <dgm:spPr/>
      <dgm:t>
        <a:bodyPr/>
        <a:lstStyle/>
        <a:p>
          <a:endParaRPr lang="en-US"/>
        </a:p>
      </dgm:t>
    </dgm:pt>
    <dgm:pt modelId="{40F5EE29-4F6A-4805-826C-9974662B1743}">
      <dgm:prSet/>
      <dgm:spPr/>
      <dgm:t>
        <a:bodyPr/>
        <a:lstStyle/>
        <a:p>
          <a:r>
            <a:rPr lang="pt-PT" dirty="0"/>
            <a:t>JS</a:t>
          </a:r>
          <a:endParaRPr lang="en-US" dirty="0"/>
        </a:p>
      </dgm:t>
    </dgm:pt>
    <dgm:pt modelId="{AC684271-4E37-4E83-9949-83048DAE2045}" type="parTrans" cxnId="{F748A19F-FF7A-4DCC-AC2C-7D609099E0B7}">
      <dgm:prSet/>
      <dgm:spPr/>
      <dgm:t>
        <a:bodyPr/>
        <a:lstStyle/>
        <a:p>
          <a:endParaRPr lang="en-US"/>
        </a:p>
      </dgm:t>
    </dgm:pt>
    <dgm:pt modelId="{FE74C7E2-DB21-4A89-AC05-FE65801DBE4E}" type="sibTrans" cxnId="{F748A19F-FF7A-4DCC-AC2C-7D609099E0B7}">
      <dgm:prSet/>
      <dgm:spPr/>
      <dgm:t>
        <a:bodyPr/>
        <a:lstStyle/>
        <a:p>
          <a:endParaRPr lang="en-US"/>
        </a:p>
      </dgm:t>
    </dgm:pt>
    <dgm:pt modelId="{F232D202-9C45-4FC9-AA8F-DA6F0EF2FCC4}">
      <dgm:prSet/>
      <dgm:spPr/>
      <dgm:t>
        <a:bodyPr/>
        <a:lstStyle/>
        <a:p>
          <a:r>
            <a:rPr lang="pt-PT" dirty="0"/>
            <a:t>CSS</a:t>
          </a:r>
          <a:endParaRPr lang="en-US" dirty="0"/>
        </a:p>
      </dgm:t>
    </dgm:pt>
    <dgm:pt modelId="{CD811F02-B007-4C88-B6C7-77598DB524F9}" type="parTrans" cxnId="{668F5464-E207-405B-9114-329BEBF991CD}">
      <dgm:prSet/>
      <dgm:spPr/>
      <dgm:t>
        <a:bodyPr/>
        <a:lstStyle/>
        <a:p>
          <a:endParaRPr lang="en-US"/>
        </a:p>
      </dgm:t>
    </dgm:pt>
    <dgm:pt modelId="{7F844811-D90B-4231-994D-BDEC7B53C96E}" type="sibTrans" cxnId="{668F5464-E207-405B-9114-329BEBF991CD}">
      <dgm:prSet/>
      <dgm:spPr/>
      <dgm:t>
        <a:bodyPr/>
        <a:lstStyle/>
        <a:p>
          <a:endParaRPr lang="en-US"/>
        </a:p>
      </dgm:t>
    </dgm:pt>
    <dgm:pt modelId="{131F5B1A-1A46-45AE-9519-C83AD44CF211}">
      <dgm:prSet/>
      <dgm:spPr/>
      <dgm:t>
        <a:bodyPr/>
        <a:lstStyle/>
        <a:p>
          <a:r>
            <a:rPr lang="pt-PT" dirty="0"/>
            <a:t>HTML</a:t>
          </a:r>
          <a:endParaRPr lang="en-US" dirty="0"/>
        </a:p>
      </dgm:t>
    </dgm:pt>
    <dgm:pt modelId="{50F89640-71D5-4253-8288-B05D47313976}" type="parTrans" cxnId="{1C899F60-44D8-43DC-939C-9159C63B2965}">
      <dgm:prSet/>
      <dgm:spPr/>
      <dgm:t>
        <a:bodyPr/>
        <a:lstStyle/>
        <a:p>
          <a:endParaRPr lang="en-US"/>
        </a:p>
      </dgm:t>
    </dgm:pt>
    <dgm:pt modelId="{76118AD2-D1AE-4C00-AEFE-2CB59FED91B4}" type="sibTrans" cxnId="{1C899F60-44D8-43DC-939C-9159C63B2965}">
      <dgm:prSet/>
      <dgm:spPr/>
      <dgm:t>
        <a:bodyPr/>
        <a:lstStyle/>
        <a:p>
          <a:endParaRPr lang="en-US"/>
        </a:p>
      </dgm:t>
    </dgm:pt>
    <dgm:pt modelId="{649D2846-A678-4DF9-A450-171F2325D00A}">
      <dgm:prSet/>
      <dgm:spPr/>
      <dgm:t>
        <a:bodyPr/>
        <a:lstStyle/>
        <a:p>
          <a:r>
            <a:rPr lang="pt-PT" dirty="0" err="1"/>
            <a:t>Bootstrap</a:t>
          </a:r>
          <a:endParaRPr lang="en-US" dirty="0" err="1"/>
        </a:p>
      </dgm:t>
    </dgm:pt>
    <dgm:pt modelId="{7A34D57E-DD2D-44AD-9EF0-499367661A0A}" type="parTrans" cxnId="{6B6DDCDB-F0FC-45BC-9EF6-F6012F85976B}">
      <dgm:prSet/>
      <dgm:spPr/>
      <dgm:t>
        <a:bodyPr/>
        <a:lstStyle/>
        <a:p>
          <a:endParaRPr lang="en-US"/>
        </a:p>
      </dgm:t>
    </dgm:pt>
    <dgm:pt modelId="{EF9ABA7E-BF85-44B8-A693-604F53147B02}" type="sibTrans" cxnId="{6B6DDCDB-F0FC-45BC-9EF6-F6012F85976B}">
      <dgm:prSet/>
      <dgm:spPr/>
      <dgm:t>
        <a:bodyPr/>
        <a:lstStyle/>
        <a:p>
          <a:endParaRPr lang="en-US"/>
        </a:p>
      </dgm:t>
    </dgm:pt>
    <dgm:pt modelId="{47138535-0C62-4595-8AA9-3A4BD1BE3083}">
      <dgm:prSet/>
      <dgm:spPr/>
      <dgm:t>
        <a:bodyPr/>
        <a:lstStyle/>
        <a:p>
          <a:r>
            <a:rPr lang="pt-PT" dirty="0" err="1"/>
            <a:t>Async</a:t>
          </a:r>
          <a:r>
            <a:rPr lang="pt-PT" dirty="0"/>
            <a:t> </a:t>
          </a:r>
          <a:r>
            <a:rPr lang="pt-PT" dirty="0" err="1"/>
            <a:t>Await</a:t>
          </a:r>
          <a:endParaRPr lang="en-US" dirty="0" err="1"/>
        </a:p>
      </dgm:t>
    </dgm:pt>
    <dgm:pt modelId="{7E4317C3-353B-404E-8838-72A0694157C7}" type="parTrans" cxnId="{FF79048A-128C-4E88-9ABF-711B119D2E61}">
      <dgm:prSet/>
      <dgm:spPr/>
      <dgm:t>
        <a:bodyPr/>
        <a:lstStyle/>
        <a:p>
          <a:endParaRPr lang="en-US"/>
        </a:p>
      </dgm:t>
    </dgm:pt>
    <dgm:pt modelId="{FE3E2B6A-03D4-4333-A836-7362E1916286}" type="sibTrans" cxnId="{FF79048A-128C-4E88-9ABF-711B119D2E61}">
      <dgm:prSet/>
      <dgm:spPr/>
      <dgm:t>
        <a:bodyPr/>
        <a:lstStyle/>
        <a:p>
          <a:endParaRPr lang="en-US"/>
        </a:p>
      </dgm:t>
    </dgm:pt>
    <dgm:pt modelId="{7F315E96-ACC0-4257-BCC3-AA1F3EC66E38}">
      <dgm:prSet phldr="0"/>
      <dgm:spPr/>
      <dgm:t>
        <a:bodyPr/>
        <a:lstStyle/>
        <a:p>
          <a:r>
            <a:rPr lang="pt-PT" dirty="0" err="1">
              <a:latin typeface="Calibri Light" panose="020F0302020204030204"/>
            </a:rPr>
            <a:t>React</a:t>
          </a:r>
          <a:r>
            <a:rPr lang="pt-PT" dirty="0">
              <a:latin typeface="Calibri Light" panose="020F0302020204030204"/>
            </a:rPr>
            <a:t>-Router</a:t>
          </a:r>
        </a:p>
      </dgm:t>
    </dgm:pt>
    <dgm:pt modelId="{252DAB20-9AA1-4C43-B081-E927107DCDA8}" type="parTrans" cxnId="{02019CBC-28B6-4DCC-B64F-5396DD18F8B1}">
      <dgm:prSet/>
      <dgm:spPr/>
    </dgm:pt>
    <dgm:pt modelId="{65978C76-B1FF-4F7B-AE7B-C7A8E5415EDB}" type="sibTrans" cxnId="{02019CBC-28B6-4DCC-B64F-5396DD18F8B1}">
      <dgm:prSet/>
      <dgm:spPr/>
    </dgm:pt>
    <dgm:pt modelId="{3D430F9A-4201-4722-97E0-E8BA8DEF49D8}" type="pres">
      <dgm:prSet presAssocID="{DD08A3D1-5189-43E4-A997-A8A7C9E42A51}" presName="linear" presStyleCnt="0">
        <dgm:presLayoutVars>
          <dgm:dir/>
          <dgm:animLvl val="lvl"/>
          <dgm:resizeHandles val="exact"/>
        </dgm:presLayoutVars>
      </dgm:prSet>
      <dgm:spPr/>
    </dgm:pt>
    <dgm:pt modelId="{CF263DB4-3C6D-49E4-B4AE-38D1296FD97C}" type="pres">
      <dgm:prSet presAssocID="{D6AAC76F-76DD-483C-9B22-E856CC46D030}" presName="parentLin" presStyleCnt="0"/>
      <dgm:spPr/>
    </dgm:pt>
    <dgm:pt modelId="{03C7D088-46D7-4EF0-A9AA-684D3E3D3179}" type="pres">
      <dgm:prSet presAssocID="{D6AAC76F-76DD-483C-9B22-E856CC46D030}" presName="parentLeftMargin" presStyleLbl="node1" presStyleIdx="0" presStyleCnt="3"/>
      <dgm:spPr/>
    </dgm:pt>
    <dgm:pt modelId="{1D15A446-E5F1-42ED-852E-8A4A0AA326F7}" type="pres">
      <dgm:prSet presAssocID="{D6AAC76F-76DD-483C-9B22-E856CC46D0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5B8082-43D1-4E1F-8FCB-2C57EFDCF60E}" type="pres">
      <dgm:prSet presAssocID="{D6AAC76F-76DD-483C-9B22-E856CC46D030}" presName="negativeSpace" presStyleCnt="0"/>
      <dgm:spPr/>
    </dgm:pt>
    <dgm:pt modelId="{378A0CE1-9403-4E5B-92E9-2E05071188EA}" type="pres">
      <dgm:prSet presAssocID="{D6AAC76F-76DD-483C-9B22-E856CC46D030}" presName="childText" presStyleLbl="conFgAcc1" presStyleIdx="0" presStyleCnt="3">
        <dgm:presLayoutVars>
          <dgm:bulletEnabled val="1"/>
        </dgm:presLayoutVars>
      </dgm:prSet>
      <dgm:spPr/>
    </dgm:pt>
    <dgm:pt modelId="{D246D7DD-1939-42ED-B7A9-137ED3C86949}" type="pres">
      <dgm:prSet presAssocID="{5B10480F-B996-4A1C-B83E-E67DEB1D2EA1}" presName="spaceBetweenRectangles" presStyleCnt="0"/>
      <dgm:spPr/>
    </dgm:pt>
    <dgm:pt modelId="{F3D8A0BD-AAB9-4300-8B70-2BA57BC65992}" type="pres">
      <dgm:prSet presAssocID="{649D2846-A678-4DF9-A450-171F2325D00A}" presName="parentLin" presStyleCnt="0"/>
      <dgm:spPr/>
    </dgm:pt>
    <dgm:pt modelId="{3E247BA6-9A96-45E9-9BAA-7F1C01E9E38E}" type="pres">
      <dgm:prSet presAssocID="{649D2846-A678-4DF9-A450-171F2325D00A}" presName="parentLeftMargin" presStyleLbl="node1" presStyleIdx="0" presStyleCnt="3"/>
      <dgm:spPr/>
    </dgm:pt>
    <dgm:pt modelId="{389ED276-47BA-407E-86CA-AEAF9113EB9D}" type="pres">
      <dgm:prSet presAssocID="{649D2846-A678-4DF9-A450-171F2325D0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3E9AF1-56E5-4DA5-BD32-72345701E7C0}" type="pres">
      <dgm:prSet presAssocID="{649D2846-A678-4DF9-A450-171F2325D00A}" presName="negativeSpace" presStyleCnt="0"/>
      <dgm:spPr/>
    </dgm:pt>
    <dgm:pt modelId="{2DC7BD08-B7D7-4FFE-A9CD-A651A11852BF}" type="pres">
      <dgm:prSet presAssocID="{649D2846-A678-4DF9-A450-171F2325D00A}" presName="childText" presStyleLbl="conFgAcc1" presStyleIdx="1" presStyleCnt="3">
        <dgm:presLayoutVars>
          <dgm:bulletEnabled val="1"/>
        </dgm:presLayoutVars>
      </dgm:prSet>
      <dgm:spPr/>
    </dgm:pt>
    <dgm:pt modelId="{5871C223-979A-42A7-89B0-EB841B3AD1E4}" type="pres">
      <dgm:prSet presAssocID="{EF9ABA7E-BF85-44B8-A693-604F53147B02}" presName="spaceBetweenRectangles" presStyleCnt="0"/>
      <dgm:spPr/>
    </dgm:pt>
    <dgm:pt modelId="{71C8DB7D-6E94-4C4A-9B5A-0E5203940C64}" type="pres">
      <dgm:prSet presAssocID="{47138535-0C62-4595-8AA9-3A4BD1BE3083}" presName="parentLin" presStyleCnt="0"/>
      <dgm:spPr/>
    </dgm:pt>
    <dgm:pt modelId="{C3E525A1-332A-49D6-A23A-91A8282E3E92}" type="pres">
      <dgm:prSet presAssocID="{47138535-0C62-4595-8AA9-3A4BD1BE3083}" presName="parentLeftMargin" presStyleLbl="node1" presStyleIdx="1" presStyleCnt="3"/>
      <dgm:spPr/>
    </dgm:pt>
    <dgm:pt modelId="{FE3328E3-6116-4C86-9B85-29F99DB7B220}" type="pres">
      <dgm:prSet presAssocID="{47138535-0C62-4595-8AA9-3A4BD1BE30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E1D7E1D-9610-40D9-8990-E3BBD01B29FB}" type="pres">
      <dgm:prSet presAssocID="{47138535-0C62-4595-8AA9-3A4BD1BE3083}" presName="negativeSpace" presStyleCnt="0"/>
      <dgm:spPr/>
    </dgm:pt>
    <dgm:pt modelId="{3043AF6B-E225-4791-A78F-13DF4F08EDF9}" type="pres">
      <dgm:prSet presAssocID="{47138535-0C62-4595-8AA9-3A4BD1BE30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0A8102-8EAF-456F-B0DD-E080636A9C7D}" type="presOf" srcId="{649D2846-A678-4DF9-A450-171F2325D00A}" destId="{3E247BA6-9A96-45E9-9BAA-7F1C01E9E38E}" srcOrd="0" destOrd="0" presId="urn:microsoft.com/office/officeart/2005/8/layout/list1"/>
    <dgm:cxn modelId="{606FE805-DB83-4804-AF26-683E245F5416}" type="presOf" srcId="{40F5EE29-4F6A-4805-826C-9974662B1743}" destId="{378A0CE1-9403-4E5B-92E9-2E05071188EA}" srcOrd="0" destOrd="0" presId="urn:microsoft.com/office/officeart/2005/8/layout/list1"/>
    <dgm:cxn modelId="{8708FC08-A2FA-49F0-BF6D-748E829EBB57}" type="presOf" srcId="{649D2846-A678-4DF9-A450-171F2325D00A}" destId="{389ED276-47BA-407E-86CA-AEAF9113EB9D}" srcOrd="1" destOrd="0" presId="urn:microsoft.com/office/officeart/2005/8/layout/list1"/>
    <dgm:cxn modelId="{C60F411B-C717-4021-8A9D-AB8A661055D6}" type="presOf" srcId="{131F5B1A-1A46-45AE-9519-C83AD44CF211}" destId="{378A0CE1-9403-4E5B-92E9-2E05071188EA}" srcOrd="0" destOrd="2" presId="urn:microsoft.com/office/officeart/2005/8/layout/list1"/>
    <dgm:cxn modelId="{8D9BB72F-AEAF-4239-AC84-87BFEC7A5E8E}" srcId="{DD08A3D1-5189-43E4-A997-A8A7C9E42A51}" destId="{D6AAC76F-76DD-483C-9B22-E856CC46D030}" srcOrd="0" destOrd="0" parTransId="{F84DB1FF-B7BA-4939-83AC-EED9F366E0B8}" sibTransId="{5B10480F-B996-4A1C-B83E-E67DEB1D2EA1}"/>
    <dgm:cxn modelId="{4FE53737-B7FC-4B9E-A24D-96BAFA11B65E}" type="presOf" srcId="{7F315E96-ACC0-4257-BCC3-AA1F3EC66E38}" destId="{378A0CE1-9403-4E5B-92E9-2E05071188EA}" srcOrd="0" destOrd="3" presId="urn:microsoft.com/office/officeart/2005/8/layout/list1"/>
    <dgm:cxn modelId="{1C899F60-44D8-43DC-939C-9159C63B2965}" srcId="{D6AAC76F-76DD-483C-9B22-E856CC46D030}" destId="{131F5B1A-1A46-45AE-9519-C83AD44CF211}" srcOrd="2" destOrd="0" parTransId="{50F89640-71D5-4253-8288-B05D47313976}" sibTransId="{76118AD2-D1AE-4C00-AEFE-2CB59FED91B4}"/>
    <dgm:cxn modelId="{D3431741-0B0D-47F6-BE07-975C93F16FE0}" type="presOf" srcId="{F232D202-9C45-4FC9-AA8F-DA6F0EF2FCC4}" destId="{378A0CE1-9403-4E5B-92E9-2E05071188EA}" srcOrd="0" destOrd="1" presId="urn:microsoft.com/office/officeart/2005/8/layout/list1"/>
    <dgm:cxn modelId="{668F5464-E207-405B-9114-329BEBF991CD}" srcId="{D6AAC76F-76DD-483C-9B22-E856CC46D030}" destId="{F232D202-9C45-4FC9-AA8F-DA6F0EF2FCC4}" srcOrd="1" destOrd="0" parTransId="{CD811F02-B007-4C88-B6C7-77598DB524F9}" sibTransId="{7F844811-D90B-4231-994D-BDEC7B53C96E}"/>
    <dgm:cxn modelId="{3EAE0645-A752-4B70-BF4E-C1E422D32774}" type="presOf" srcId="{D6AAC76F-76DD-483C-9B22-E856CC46D030}" destId="{03C7D088-46D7-4EF0-A9AA-684D3E3D3179}" srcOrd="0" destOrd="0" presId="urn:microsoft.com/office/officeart/2005/8/layout/list1"/>
    <dgm:cxn modelId="{5DBBCE55-89AF-44AB-837D-98B0FFAF2657}" type="presOf" srcId="{DD08A3D1-5189-43E4-A997-A8A7C9E42A51}" destId="{3D430F9A-4201-4722-97E0-E8BA8DEF49D8}" srcOrd="0" destOrd="0" presId="urn:microsoft.com/office/officeart/2005/8/layout/list1"/>
    <dgm:cxn modelId="{FF79048A-128C-4E88-9ABF-711B119D2E61}" srcId="{DD08A3D1-5189-43E4-A997-A8A7C9E42A51}" destId="{47138535-0C62-4595-8AA9-3A4BD1BE3083}" srcOrd="2" destOrd="0" parTransId="{7E4317C3-353B-404E-8838-72A0694157C7}" sibTransId="{FE3E2B6A-03D4-4333-A836-7362E1916286}"/>
    <dgm:cxn modelId="{F6C98F95-B132-454D-A599-361EBE1A34C2}" type="presOf" srcId="{47138535-0C62-4595-8AA9-3A4BD1BE3083}" destId="{FE3328E3-6116-4C86-9B85-29F99DB7B220}" srcOrd="1" destOrd="0" presId="urn:microsoft.com/office/officeart/2005/8/layout/list1"/>
    <dgm:cxn modelId="{F748A19F-FF7A-4DCC-AC2C-7D609099E0B7}" srcId="{D6AAC76F-76DD-483C-9B22-E856CC46D030}" destId="{40F5EE29-4F6A-4805-826C-9974662B1743}" srcOrd="0" destOrd="0" parTransId="{AC684271-4E37-4E83-9949-83048DAE2045}" sibTransId="{FE74C7E2-DB21-4A89-AC05-FE65801DBE4E}"/>
    <dgm:cxn modelId="{02019CBC-28B6-4DCC-B64F-5396DD18F8B1}" srcId="{D6AAC76F-76DD-483C-9B22-E856CC46D030}" destId="{7F315E96-ACC0-4257-BCC3-AA1F3EC66E38}" srcOrd="3" destOrd="0" parTransId="{252DAB20-9AA1-4C43-B081-E927107DCDA8}" sibTransId="{65978C76-B1FF-4F7B-AE7B-C7A8E5415EDB}"/>
    <dgm:cxn modelId="{CB4FD6D3-D2DA-4A80-98B9-572E97B026EB}" type="presOf" srcId="{D6AAC76F-76DD-483C-9B22-E856CC46D030}" destId="{1D15A446-E5F1-42ED-852E-8A4A0AA326F7}" srcOrd="1" destOrd="0" presId="urn:microsoft.com/office/officeart/2005/8/layout/list1"/>
    <dgm:cxn modelId="{6B6DDCDB-F0FC-45BC-9EF6-F6012F85976B}" srcId="{DD08A3D1-5189-43E4-A997-A8A7C9E42A51}" destId="{649D2846-A678-4DF9-A450-171F2325D00A}" srcOrd="1" destOrd="0" parTransId="{7A34D57E-DD2D-44AD-9EF0-499367661A0A}" sibTransId="{EF9ABA7E-BF85-44B8-A693-604F53147B02}"/>
    <dgm:cxn modelId="{AF68A9E9-765F-4F09-950B-AD5EA4BF9F49}" type="presOf" srcId="{47138535-0C62-4595-8AA9-3A4BD1BE3083}" destId="{C3E525A1-332A-49D6-A23A-91A8282E3E92}" srcOrd="0" destOrd="0" presId="urn:microsoft.com/office/officeart/2005/8/layout/list1"/>
    <dgm:cxn modelId="{FB19FE87-155A-4DB1-8184-BC38A0D90FC9}" type="presParOf" srcId="{3D430F9A-4201-4722-97E0-E8BA8DEF49D8}" destId="{CF263DB4-3C6D-49E4-B4AE-38D1296FD97C}" srcOrd="0" destOrd="0" presId="urn:microsoft.com/office/officeart/2005/8/layout/list1"/>
    <dgm:cxn modelId="{2BD968E6-91B3-43CB-912A-D04DF2F0F5AB}" type="presParOf" srcId="{CF263DB4-3C6D-49E4-B4AE-38D1296FD97C}" destId="{03C7D088-46D7-4EF0-A9AA-684D3E3D3179}" srcOrd="0" destOrd="0" presId="urn:microsoft.com/office/officeart/2005/8/layout/list1"/>
    <dgm:cxn modelId="{828CFE26-88E6-44C0-B74F-590B609D9498}" type="presParOf" srcId="{CF263DB4-3C6D-49E4-B4AE-38D1296FD97C}" destId="{1D15A446-E5F1-42ED-852E-8A4A0AA326F7}" srcOrd="1" destOrd="0" presId="urn:microsoft.com/office/officeart/2005/8/layout/list1"/>
    <dgm:cxn modelId="{85B362DB-A56E-4CC4-B5C6-771AF3F82C41}" type="presParOf" srcId="{3D430F9A-4201-4722-97E0-E8BA8DEF49D8}" destId="{CB5B8082-43D1-4E1F-8FCB-2C57EFDCF60E}" srcOrd="1" destOrd="0" presId="urn:microsoft.com/office/officeart/2005/8/layout/list1"/>
    <dgm:cxn modelId="{CD192CAA-7DA2-4365-B1A1-CE0A0A21E559}" type="presParOf" srcId="{3D430F9A-4201-4722-97E0-E8BA8DEF49D8}" destId="{378A0CE1-9403-4E5B-92E9-2E05071188EA}" srcOrd="2" destOrd="0" presId="urn:microsoft.com/office/officeart/2005/8/layout/list1"/>
    <dgm:cxn modelId="{23B4B967-4404-4C34-A360-CBAAE5AB92B9}" type="presParOf" srcId="{3D430F9A-4201-4722-97E0-E8BA8DEF49D8}" destId="{D246D7DD-1939-42ED-B7A9-137ED3C86949}" srcOrd="3" destOrd="0" presId="urn:microsoft.com/office/officeart/2005/8/layout/list1"/>
    <dgm:cxn modelId="{16852900-742D-434A-B062-5D986B1E9D74}" type="presParOf" srcId="{3D430F9A-4201-4722-97E0-E8BA8DEF49D8}" destId="{F3D8A0BD-AAB9-4300-8B70-2BA57BC65992}" srcOrd="4" destOrd="0" presId="urn:microsoft.com/office/officeart/2005/8/layout/list1"/>
    <dgm:cxn modelId="{B6F4B773-43C9-4105-BE86-063E788C3891}" type="presParOf" srcId="{F3D8A0BD-AAB9-4300-8B70-2BA57BC65992}" destId="{3E247BA6-9A96-45E9-9BAA-7F1C01E9E38E}" srcOrd="0" destOrd="0" presId="urn:microsoft.com/office/officeart/2005/8/layout/list1"/>
    <dgm:cxn modelId="{76F436A1-9375-4ED9-9558-47E432E18AED}" type="presParOf" srcId="{F3D8A0BD-AAB9-4300-8B70-2BA57BC65992}" destId="{389ED276-47BA-407E-86CA-AEAF9113EB9D}" srcOrd="1" destOrd="0" presId="urn:microsoft.com/office/officeart/2005/8/layout/list1"/>
    <dgm:cxn modelId="{390AE599-408E-42A4-A6C1-B0A78848DC6C}" type="presParOf" srcId="{3D430F9A-4201-4722-97E0-E8BA8DEF49D8}" destId="{C43E9AF1-56E5-4DA5-BD32-72345701E7C0}" srcOrd="5" destOrd="0" presId="urn:microsoft.com/office/officeart/2005/8/layout/list1"/>
    <dgm:cxn modelId="{1421670D-A76C-4837-BAA4-A26EB73CF538}" type="presParOf" srcId="{3D430F9A-4201-4722-97E0-E8BA8DEF49D8}" destId="{2DC7BD08-B7D7-4FFE-A9CD-A651A11852BF}" srcOrd="6" destOrd="0" presId="urn:microsoft.com/office/officeart/2005/8/layout/list1"/>
    <dgm:cxn modelId="{DC768C8E-7B8B-4B42-B9B9-77AB89009BEB}" type="presParOf" srcId="{3D430F9A-4201-4722-97E0-E8BA8DEF49D8}" destId="{5871C223-979A-42A7-89B0-EB841B3AD1E4}" srcOrd="7" destOrd="0" presId="urn:microsoft.com/office/officeart/2005/8/layout/list1"/>
    <dgm:cxn modelId="{BC9E9BDD-9E73-4441-9069-4A22D3717CC2}" type="presParOf" srcId="{3D430F9A-4201-4722-97E0-E8BA8DEF49D8}" destId="{71C8DB7D-6E94-4C4A-9B5A-0E5203940C64}" srcOrd="8" destOrd="0" presId="urn:microsoft.com/office/officeart/2005/8/layout/list1"/>
    <dgm:cxn modelId="{267F8CA4-30F7-481A-8BE5-E8AC6C41D62C}" type="presParOf" srcId="{71C8DB7D-6E94-4C4A-9B5A-0E5203940C64}" destId="{C3E525A1-332A-49D6-A23A-91A8282E3E92}" srcOrd="0" destOrd="0" presId="urn:microsoft.com/office/officeart/2005/8/layout/list1"/>
    <dgm:cxn modelId="{72F5008B-202B-4D9E-A3E9-20127002A263}" type="presParOf" srcId="{71C8DB7D-6E94-4C4A-9B5A-0E5203940C64}" destId="{FE3328E3-6116-4C86-9B85-29F99DB7B220}" srcOrd="1" destOrd="0" presId="urn:microsoft.com/office/officeart/2005/8/layout/list1"/>
    <dgm:cxn modelId="{8AAE1394-4A5E-4118-A73B-15125F961ECF}" type="presParOf" srcId="{3D430F9A-4201-4722-97E0-E8BA8DEF49D8}" destId="{9E1D7E1D-9610-40D9-8990-E3BBD01B29FB}" srcOrd="9" destOrd="0" presId="urn:microsoft.com/office/officeart/2005/8/layout/list1"/>
    <dgm:cxn modelId="{6F1D001B-0637-43B6-9D58-BADFE739FB61}" type="presParOf" srcId="{3D430F9A-4201-4722-97E0-E8BA8DEF49D8}" destId="{3043AF6B-E225-4791-A78F-13DF4F08EDF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393C37-9C2C-4815-AEDE-0570BEA0360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48D0313-9D08-4DCD-86E7-D47D48598C71}">
      <dgm:prSet/>
      <dgm:spPr/>
      <dgm:t>
        <a:bodyPr/>
        <a:lstStyle/>
        <a:p>
          <a:r>
            <a:rPr lang="pt-PT"/>
            <a:t>Node.js</a:t>
          </a:r>
          <a:endParaRPr lang="en-US"/>
        </a:p>
      </dgm:t>
    </dgm:pt>
    <dgm:pt modelId="{8919A5E0-1105-465C-86D3-A9EDEA0AB1D7}" type="parTrans" cxnId="{183B56C2-9F3C-49D6-87B3-8169BBF91F4C}">
      <dgm:prSet/>
      <dgm:spPr/>
      <dgm:t>
        <a:bodyPr/>
        <a:lstStyle/>
        <a:p>
          <a:endParaRPr lang="en-US"/>
        </a:p>
      </dgm:t>
    </dgm:pt>
    <dgm:pt modelId="{5EB6C6B9-6F31-4B5D-89DB-46BFCBC9FB6F}" type="sibTrans" cxnId="{183B56C2-9F3C-49D6-87B3-8169BBF91F4C}">
      <dgm:prSet/>
      <dgm:spPr/>
      <dgm:t>
        <a:bodyPr/>
        <a:lstStyle/>
        <a:p>
          <a:endParaRPr lang="en-US"/>
        </a:p>
      </dgm:t>
    </dgm:pt>
    <dgm:pt modelId="{5E0FA882-E003-41AE-86D4-CFAEC4F42AD0}">
      <dgm:prSet/>
      <dgm:spPr/>
      <dgm:t>
        <a:bodyPr/>
        <a:lstStyle/>
        <a:p>
          <a:r>
            <a:rPr lang="pt-PT"/>
            <a:t>JS</a:t>
          </a:r>
          <a:endParaRPr lang="en-US"/>
        </a:p>
      </dgm:t>
    </dgm:pt>
    <dgm:pt modelId="{D0308D30-2FA8-4F42-BD10-81C79C388EFF}" type="parTrans" cxnId="{6B77AACE-D7BD-4975-B00E-E081FC0DF4F6}">
      <dgm:prSet/>
      <dgm:spPr/>
      <dgm:t>
        <a:bodyPr/>
        <a:lstStyle/>
        <a:p>
          <a:endParaRPr lang="en-US"/>
        </a:p>
      </dgm:t>
    </dgm:pt>
    <dgm:pt modelId="{88B6E659-9AA8-4680-BB2F-B8A96FDC14C4}" type="sibTrans" cxnId="{6B77AACE-D7BD-4975-B00E-E081FC0DF4F6}">
      <dgm:prSet/>
      <dgm:spPr/>
      <dgm:t>
        <a:bodyPr/>
        <a:lstStyle/>
        <a:p>
          <a:endParaRPr lang="en-US"/>
        </a:p>
      </dgm:t>
    </dgm:pt>
    <dgm:pt modelId="{13014463-F0D0-4A9C-98D7-B750DBD7D230}">
      <dgm:prSet/>
      <dgm:spPr/>
      <dgm:t>
        <a:bodyPr/>
        <a:lstStyle/>
        <a:p>
          <a:r>
            <a:rPr lang="pt-PT"/>
            <a:t>Express</a:t>
          </a:r>
          <a:endParaRPr lang="en-US"/>
        </a:p>
      </dgm:t>
    </dgm:pt>
    <dgm:pt modelId="{CD7FAAEE-47FB-40D8-8039-6E990BC05D6F}" type="parTrans" cxnId="{A4584C45-02BF-43D5-A9E1-9ECB89408739}">
      <dgm:prSet/>
      <dgm:spPr/>
      <dgm:t>
        <a:bodyPr/>
        <a:lstStyle/>
        <a:p>
          <a:endParaRPr lang="en-US"/>
        </a:p>
      </dgm:t>
    </dgm:pt>
    <dgm:pt modelId="{1F9C6F4D-C39E-49BD-8A13-41BFD9AF18EC}" type="sibTrans" cxnId="{A4584C45-02BF-43D5-A9E1-9ECB89408739}">
      <dgm:prSet/>
      <dgm:spPr/>
      <dgm:t>
        <a:bodyPr/>
        <a:lstStyle/>
        <a:p>
          <a:endParaRPr lang="en-US"/>
        </a:p>
      </dgm:t>
    </dgm:pt>
    <dgm:pt modelId="{0A887094-D16B-4EDB-80C2-43CEF36B2055}">
      <dgm:prSet/>
      <dgm:spPr/>
      <dgm:t>
        <a:bodyPr/>
        <a:lstStyle/>
        <a:p>
          <a:r>
            <a:rPr lang="pt-PT"/>
            <a:t>Mongoose</a:t>
          </a:r>
          <a:endParaRPr lang="en-US"/>
        </a:p>
      </dgm:t>
    </dgm:pt>
    <dgm:pt modelId="{47FB218A-7F6A-4F7E-A308-EAE21B519E43}" type="parTrans" cxnId="{2B90DFF1-3796-457A-B41D-2BD4E3C70F06}">
      <dgm:prSet/>
      <dgm:spPr/>
      <dgm:t>
        <a:bodyPr/>
        <a:lstStyle/>
        <a:p>
          <a:endParaRPr lang="en-US"/>
        </a:p>
      </dgm:t>
    </dgm:pt>
    <dgm:pt modelId="{5E13BEC5-1A0F-4FAB-A30B-85DA6853CD8E}" type="sibTrans" cxnId="{2B90DFF1-3796-457A-B41D-2BD4E3C70F06}">
      <dgm:prSet/>
      <dgm:spPr/>
      <dgm:t>
        <a:bodyPr/>
        <a:lstStyle/>
        <a:p>
          <a:endParaRPr lang="en-US"/>
        </a:p>
      </dgm:t>
    </dgm:pt>
    <dgm:pt modelId="{BA3A6BC2-D03D-4FFC-9224-811CE03D5C2E}">
      <dgm:prSet/>
      <dgm:spPr/>
      <dgm:t>
        <a:bodyPr/>
        <a:lstStyle/>
        <a:p>
          <a:r>
            <a:rPr lang="pt-PT"/>
            <a:t>MongoDB</a:t>
          </a:r>
          <a:endParaRPr lang="en-US"/>
        </a:p>
      </dgm:t>
    </dgm:pt>
    <dgm:pt modelId="{B10CCAC1-68EB-4513-ABE3-174F5AC06532}" type="parTrans" cxnId="{9519111B-FC35-4C0A-AD2C-AFBD25B5A0D0}">
      <dgm:prSet/>
      <dgm:spPr/>
      <dgm:t>
        <a:bodyPr/>
        <a:lstStyle/>
        <a:p>
          <a:endParaRPr lang="en-US"/>
        </a:p>
      </dgm:t>
    </dgm:pt>
    <dgm:pt modelId="{C418D766-E02F-4E3C-A6CB-3B09FAB4552B}" type="sibTrans" cxnId="{9519111B-FC35-4C0A-AD2C-AFBD25B5A0D0}">
      <dgm:prSet/>
      <dgm:spPr/>
      <dgm:t>
        <a:bodyPr/>
        <a:lstStyle/>
        <a:p>
          <a:endParaRPr lang="en-US"/>
        </a:p>
      </dgm:t>
    </dgm:pt>
    <dgm:pt modelId="{43408F1A-1A91-46A8-B2D0-9E71A75728F3}" type="pres">
      <dgm:prSet presAssocID="{F9393C37-9C2C-4815-AEDE-0570BEA03604}" presName="linear" presStyleCnt="0">
        <dgm:presLayoutVars>
          <dgm:dir/>
          <dgm:animLvl val="lvl"/>
          <dgm:resizeHandles val="exact"/>
        </dgm:presLayoutVars>
      </dgm:prSet>
      <dgm:spPr/>
    </dgm:pt>
    <dgm:pt modelId="{91C694D8-D248-4205-8BAD-E8EEE92B0E2F}" type="pres">
      <dgm:prSet presAssocID="{C48D0313-9D08-4DCD-86E7-D47D48598C71}" presName="parentLin" presStyleCnt="0"/>
      <dgm:spPr/>
    </dgm:pt>
    <dgm:pt modelId="{79B45EA3-22A9-4479-98FB-6C6911D9729B}" type="pres">
      <dgm:prSet presAssocID="{C48D0313-9D08-4DCD-86E7-D47D48598C71}" presName="parentLeftMargin" presStyleLbl="node1" presStyleIdx="0" presStyleCnt="2"/>
      <dgm:spPr/>
    </dgm:pt>
    <dgm:pt modelId="{3F249C50-5FE7-42E2-9ACD-285BE083FD20}" type="pres">
      <dgm:prSet presAssocID="{C48D0313-9D08-4DCD-86E7-D47D48598C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A51D5F-D980-46B2-9F01-DB7C0DBC89AB}" type="pres">
      <dgm:prSet presAssocID="{C48D0313-9D08-4DCD-86E7-D47D48598C71}" presName="negativeSpace" presStyleCnt="0"/>
      <dgm:spPr/>
    </dgm:pt>
    <dgm:pt modelId="{42798BF8-F4DC-419E-8C95-61BD8F730777}" type="pres">
      <dgm:prSet presAssocID="{C48D0313-9D08-4DCD-86E7-D47D48598C71}" presName="childText" presStyleLbl="conFgAcc1" presStyleIdx="0" presStyleCnt="2">
        <dgm:presLayoutVars>
          <dgm:bulletEnabled val="1"/>
        </dgm:presLayoutVars>
      </dgm:prSet>
      <dgm:spPr/>
    </dgm:pt>
    <dgm:pt modelId="{A8110DEF-8753-4622-8CE4-113FE9CE6763}" type="pres">
      <dgm:prSet presAssocID="{5EB6C6B9-6F31-4B5D-89DB-46BFCBC9FB6F}" presName="spaceBetweenRectangles" presStyleCnt="0"/>
      <dgm:spPr/>
    </dgm:pt>
    <dgm:pt modelId="{50F393D2-E7B1-43F2-90DD-F04AE0E42DC9}" type="pres">
      <dgm:prSet presAssocID="{BA3A6BC2-D03D-4FFC-9224-811CE03D5C2E}" presName="parentLin" presStyleCnt="0"/>
      <dgm:spPr/>
    </dgm:pt>
    <dgm:pt modelId="{FBC585DF-6400-4C0F-8707-D1382B2EB3BE}" type="pres">
      <dgm:prSet presAssocID="{BA3A6BC2-D03D-4FFC-9224-811CE03D5C2E}" presName="parentLeftMargin" presStyleLbl="node1" presStyleIdx="0" presStyleCnt="2"/>
      <dgm:spPr/>
    </dgm:pt>
    <dgm:pt modelId="{F58CFE72-109D-4D01-98E1-9C30F8C8DD5A}" type="pres">
      <dgm:prSet presAssocID="{BA3A6BC2-D03D-4FFC-9224-811CE03D5C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EEFF63-C9A9-4F66-9C13-E083431C0D0D}" type="pres">
      <dgm:prSet presAssocID="{BA3A6BC2-D03D-4FFC-9224-811CE03D5C2E}" presName="negativeSpace" presStyleCnt="0"/>
      <dgm:spPr/>
    </dgm:pt>
    <dgm:pt modelId="{07A5A2E0-6D21-466B-94F9-2DAD5C34FC0B}" type="pres">
      <dgm:prSet presAssocID="{BA3A6BC2-D03D-4FFC-9224-811CE03D5C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CD180C-EB94-4AC1-BB13-7CC04C1AA7AF}" type="presOf" srcId="{5E0FA882-E003-41AE-86D4-CFAEC4F42AD0}" destId="{42798BF8-F4DC-419E-8C95-61BD8F730777}" srcOrd="0" destOrd="0" presId="urn:microsoft.com/office/officeart/2005/8/layout/list1"/>
    <dgm:cxn modelId="{9519111B-FC35-4C0A-AD2C-AFBD25B5A0D0}" srcId="{F9393C37-9C2C-4815-AEDE-0570BEA03604}" destId="{BA3A6BC2-D03D-4FFC-9224-811CE03D5C2E}" srcOrd="1" destOrd="0" parTransId="{B10CCAC1-68EB-4513-ABE3-174F5AC06532}" sibTransId="{C418D766-E02F-4E3C-A6CB-3B09FAB4552B}"/>
    <dgm:cxn modelId="{A8B2BC2D-9D17-49C2-ACB2-79C03033EF19}" type="presOf" srcId="{0A887094-D16B-4EDB-80C2-43CEF36B2055}" destId="{42798BF8-F4DC-419E-8C95-61BD8F730777}" srcOrd="0" destOrd="2" presId="urn:microsoft.com/office/officeart/2005/8/layout/list1"/>
    <dgm:cxn modelId="{0028D164-C18B-47AC-AC60-01818ACB7401}" type="presOf" srcId="{F9393C37-9C2C-4815-AEDE-0570BEA03604}" destId="{43408F1A-1A91-46A8-B2D0-9E71A75728F3}" srcOrd="0" destOrd="0" presId="urn:microsoft.com/office/officeart/2005/8/layout/list1"/>
    <dgm:cxn modelId="{A4584C45-02BF-43D5-A9E1-9ECB89408739}" srcId="{C48D0313-9D08-4DCD-86E7-D47D48598C71}" destId="{13014463-F0D0-4A9C-98D7-B750DBD7D230}" srcOrd="1" destOrd="0" parTransId="{CD7FAAEE-47FB-40D8-8039-6E990BC05D6F}" sibTransId="{1F9C6F4D-C39E-49BD-8A13-41BFD9AF18EC}"/>
    <dgm:cxn modelId="{6D0C7F72-D5A0-403B-BA60-6DD8AB901E4C}" type="presOf" srcId="{BA3A6BC2-D03D-4FFC-9224-811CE03D5C2E}" destId="{F58CFE72-109D-4D01-98E1-9C30F8C8DD5A}" srcOrd="1" destOrd="0" presId="urn:microsoft.com/office/officeart/2005/8/layout/list1"/>
    <dgm:cxn modelId="{0160AEA4-F18D-4AC5-9489-7A746D8641BE}" type="presOf" srcId="{C48D0313-9D08-4DCD-86E7-D47D48598C71}" destId="{79B45EA3-22A9-4479-98FB-6C6911D9729B}" srcOrd="0" destOrd="0" presId="urn:microsoft.com/office/officeart/2005/8/layout/list1"/>
    <dgm:cxn modelId="{183B56C2-9F3C-49D6-87B3-8169BBF91F4C}" srcId="{F9393C37-9C2C-4815-AEDE-0570BEA03604}" destId="{C48D0313-9D08-4DCD-86E7-D47D48598C71}" srcOrd="0" destOrd="0" parTransId="{8919A5E0-1105-465C-86D3-A9EDEA0AB1D7}" sibTransId="{5EB6C6B9-6F31-4B5D-89DB-46BFCBC9FB6F}"/>
    <dgm:cxn modelId="{4EFC24C4-9E9F-4549-A662-2CFA61E5357E}" type="presOf" srcId="{BA3A6BC2-D03D-4FFC-9224-811CE03D5C2E}" destId="{FBC585DF-6400-4C0F-8707-D1382B2EB3BE}" srcOrd="0" destOrd="0" presId="urn:microsoft.com/office/officeart/2005/8/layout/list1"/>
    <dgm:cxn modelId="{48479CCC-CAFD-4279-9D32-B6D1D4E5A067}" type="presOf" srcId="{13014463-F0D0-4A9C-98D7-B750DBD7D230}" destId="{42798BF8-F4DC-419E-8C95-61BD8F730777}" srcOrd="0" destOrd="1" presId="urn:microsoft.com/office/officeart/2005/8/layout/list1"/>
    <dgm:cxn modelId="{DBE366CD-CFA5-4016-B611-FDB73818E9DC}" type="presOf" srcId="{C48D0313-9D08-4DCD-86E7-D47D48598C71}" destId="{3F249C50-5FE7-42E2-9ACD-285BE083FD20}" srcOrd="1" destOrd="0" presId="urn:microsoft.com/office/officeart/2005/8/layout/list1"/>
    <dgm:cxn modelId="{6B77AACE-D7BD-4975-B00E-E081FC0DF4F6}" srcId="{C48D0313-9D08-4DCD-86E7-D47D48598C71}" destId="{5E0FA882-E003-41AE-86D4-CFAEC4F42AD0}" srcOrd="0" destOrd="0" parTransId="{D0308D30-2FA8-4F42-BD10-81C79C388EFF}" sibTransId="{88B6E659-9AA8-4680-BB2F-B8A96FDC14C4}"/>
    <dgm:cxn modelId="{2B90DFF1-3796-457A-B41D-2BD4E3C70F06}" srcId="{C48D0313-9D08-4DCD-86E7-D47D48598C71}" destId="{0A887094-D16B-4EDB-80C2-43CEF36B2055}" srcOrd="2" destOrd="0" parTransId="{47FB218A-7F6A-4F7E-A308-EAE21B519E43}" sibTransId="{5E13BEC5-1A0F-4FAB-A30B-85DA6853CD8E}"/>
    <dgm:cxn modelId="{03785E05-860A-42C5-B75B-939F97D3D9A3}" type="presParOf" srcId="{43408F1A-1A91-46A8-B2D0-9E71A75728F3}" destId="{91C694D8-D248-4205-8BAD-E8EEE92B0E2F}" srcOrd="0" destOrd="0" presId="urn:microsoft.com/office/officeart/2005/8/layout/list1"/>
    <dgm:cxn modelId="{B9865E8E-AA3A-4B96-A855-FCD6435275E5}" type="presParOf" srcId="{91C694D8-D248-4205-8BAD-E8EEE92B0E2F}" destId="{79B45EA3-22A9-4479-98FB-6C6911D9729B}" srcOrd="0" destOrd="0" presId="urn:microsoft.com/office/officeart/2005/8/layout/list1"/>
    <dgm:cxn modelId="{BFFD6C3D-42F7-482A-83EC-66539B4DB4BE}" type="presParOf" srcId="{91C694D8-D248-4205-8BAD-E8EEE92B0E2F}" destId="{3F249C50-5FE7-42E2-9ACD-285BE083FD20}" srcOrd="1" destOrd="0" presId="urn:microsoft.com/office/officeart/2005/8/layout/list1"/>
    <dgm:cxn modelId="{8F714FB5-BE9A-4698-9DAD-1CD8CE239D4E}" type="presParOf" srcId="{43408F1A-1A91-46A8-B2D0-9E71A75728F3}" destId="{0FA51D5F-D980-46B2-9F01-DB7C0DBC89AB}" srcOrd="1" destOrd="0" presId="urn:microsoft.com/office/officeart/2005/8/layout/list1"/>
    <dgm:cxn modelId="{0EA22A6B-EB28-4231-8090-C5E719A08969}" type="presParOf" srcId="{43408F1A-1A91-46A8-B2D0-9E71A75728F3}" destId="{42798BF8-F4DC-419E-8C95-61BD8F730777}" srcOrd="2" destOrd="0" presId="urn:microsoft.com/office/officeart/2005/8/layout/list1"/>
    <dgm:cxn modelId="{F98D034E-68C8-4895-AD4D-2E38671B5305}" type="presParOf" srcId="{43408F1A-1A91-46A8-B2D0-9E71A75728F3}" destId="{A8110DEF-8753-4622-8CE4-113FE9CE6763}" srcOrd="3" destOrd="0" presId="urn:microsoft.com/office/officeart/2005/8/layout/list1"/>
    <dgm:cxn modelId="{4E25310D-362D-49FC-8D9E-FFA70B2A01C4}" type="presParOf" srcId="{43408F1A-1A91-46A8-B2D0-9E71A75728F3}" destId="{50F393D2-E7B1-43F2-90DD-F04AE0E42DC9}" srcOrd="4" destOrd="0" presId="urn:microsoft.com/office/officeart/2005/8/layout/list1"/>
    <dgm:cxn modelId="{4B29C8D0-21FB-4F13-88CC-961B11A6252E}" type="presParOf" srcId="{50F393D2-E7B1-43F2-90DD-F04AE0E42DC9}" destId="{FBC585DF-6400-4C0F-8707-D1382B2EB3BE}" srcOrd="0" destOrd="0" presId="urn:microsoft.com/office/officeart/2005/8/layout/list1"/>
    <dgm:cxn modelId="{B86BE1BE-D4E1-4628-B4D3-62C513455FA3}" type="presParOf" srcId="{50F393D2-E7B1-43F2-90DD-F04AE0E42DC9}" destId="{F58CFE72-109D-4D01-98E1-9C30F8C8DD5A}" srcOrd="1" destOrd="0" presId="urn:microsoft.com/office/officeart/2005/8/layout/list1"/>
    <dgm:cxn modelId="{2ADFC4B6-A8DD-4158-AEC7-89BF984DD4B9}" type="presParOf" srcId="{43408F1A-1A91-46A8-B2D0-9E71A75728F3}" destId="{C4EEFF63-C9A9-4F66-9C13-E083431C0D0D}" srcOrd="5" destOrd="0" presId="urn:microsoft.com/office/officeart/2005/8/layout/list1"/>
    <dgm:cxn modelId="{6F385A24-77DC-4F0B-8324-96802138AB30}" type="presParOf" srcId="{43408F1A-1A91-46A8-B2D0-9E71A75728F3}" destId="{07A5A2E0-6D21-466B-94F9-2DAD5C34FC0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393C37-9C2C-4815-AEDE-0570BEA0360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8D0313-9D08-4DCD-86E7-D47D48598C71}">
      <dgm:prSet phldr="0"/>
      <dgm:spPr/>
      <dgm:t>
        <a:bodyPr/>
        <a:lstStyle/>
        <a:p>
          <a:pPr rtl="0"/>
          <a:r>
            <a:rPr lang="pt-PT" dirty="0">
              <a:latin typeface="Calibri Light" panose="020F0302020204030204"/>
            </a:rPr>
            <a:t>Version</a:t>
          </a:r>
          <a:r>
            <a:rPr lang="pt-PT" b="0" i="0" u="none" strike="noStrike" cap="none" baseline="0" noProof="0" dirty="0">
              <a:latin typeface="Calibri Light"/>
              <a:cs typeface="Calibri Light"/>
            </a:rPr>
            <a:t> Control</a:t>
          </a:r>
          <a:endParaRPr lang="pt-PT" dirty="0"/>
        </a:p>
      </dgm:t>
    </dgm:pt>
    <dgm:pt modelId="{8919A5E0-1105-465C-86D3-A9EDEA0AB1D7}" type="parTrans" cxnId="{183B56C2-9F3C-49D6-87B3-8169BBF91F4C}">
      <dgm:prSet/>
      <dgm:spPr/>
      <dgm:t>
        <a:bodyPr/>
        <a:lstStyle/>
        <a:p>
          <a:endParaRPr lang="en-US"/>
        </a:p>
      </dgm:t>
    </dgm:pt>
    <dgm:pt modelId="{5EB6C6B9-6F31-4B5D-89DB-46BFCBC9FB6F}" type="sibTrans" cxnId="{183B56C2-9F3C-49D6-87B3-8169BBF91F4C}">
      <dgm:prSet/>
      <dgm:spPr/>
      <dgm:t>
        <a:bodyPr/>
        <a:lstStyle/>
        <a:p>
          <a:endParaRPr lang="en-US"/>
        </a:p>
      </dgm:t>
    </dgm:pt>
    <dgm:pt modelId="{5E0FA882-E003-41AE-86D4-CFAEC4F42AD0}">
      <dgm:prSet/>
      <dgm:spPr/>
      <dgm:t>
        <a:bodyPr/>
        <a:lstStyle/>
        <a:p>
          <a:pPr rtl="0"/>
          <a:r>
            <a:rPr lang="pt-PT" dirty="0" err="1">
              <a:latin typeface="Calibri Light" panose="020F0302020204030204"/>
            </a:rPr>
            <a:t>Git</a:t>
          </a:r>
          <a:r>
            <a:rPr lang="pt-PT" dirty="0">
              <a:latin typeface="Calibri Light" panose="020F0302020204030204"/>
            </a:rPr>
            <a:t> - </a:t>
          </a:r>
          <a:r>
            <a:rPr lang="pt-PT" dirty="0" err="1">
              <a:latin typeface="Calibri Light" panose="020F0302020204030204"/>
            </a:rPr>
            <a:t>github</a:t>
          </a:r>
          <a:endParaRPr lang="pt-PT" dirty="0" err="1"/>
        </a:p>
      </dgm:t>
    </dgm:pt>
    <dgm:pt modelId="{D0308D30-2FA8-4F42-BD10-81C79C388EFF}" type="parTrans" cxnId="{6B77AACE-D7BD-4975-B00E-E081FC0DF4F6}">
      <dgm:prSet/>
      <dgm:spPr/>
      <dgm:t>
        <a:bodyPr/>
        <a:lstStyle/>
        <a:p>
          <a:endParaRPr lang="en-US"/>
        </a:p>
      </dgm:t>
    </dgm:pt>
    <dgm:pt modelId="{88B6E659-9AA8-4680-BB2F-B8A96FDC14C4}" type="sibTrans" cxnId="{6B77AACE-D7BD-4975-B00E-E081FC0DF4F6}">
      <dgm:prSet/>
      <dgm:spPr/>
      <dgm:t>
        <a:bodyPr/>
        <a:lstStyle/>
        <a:p>
          <a:endParaRPr lang="en-US"/>
        </a:p>
      </dgm:t>
    </dgm:pt>
    <dgm:pt modelId="{13014463-F0D0-4A9C-98D7-B750DBD7D230}">
      <dgm:prSet/>
      <dgm:spPr/>
      <dgm:t>
        <a:bodyPr/>
        <a:lstStyle/>
        <a:p>
          <a:r>
            <a:rPr lang="pt-PT" dirty="0" err="1">
              <a:latin typeface="Calibri Light" panose="020F0302020204030204"/>
            </a:rPr>
            <a:t>Sourcetree</a:t>
          </a:r>
          <a:endParaRPr lang="en-US" dirty="0" err="1"/>
        </a:p>
      </dgm:t>
    </dgm:pt>
    <dgm:pt modelId="{CD7FAAEE-47FB-40D8-8039-6E990BC05D6F}" type="parTrans" cxnId="{A4584C45-02BF-43D5-A9E1-9ECB89408739}">
      <dgm:prSet/>
      <dgm:spPr/>
      <dgm:t>
        <a:bodyPr/>
        <a:lstStyle/>
        <a:p>
          <a:endParaRPr lang="en-US"/>
        </a:p>
      </dgm:t>
    </dgm:pt>
    <dgm:pt modelId="{1F9C6F4D-C39E-49BD-8A13-41BFD9AF18EC}" type="sibTrans" cxnId="{A4584C45-02BF-43D5-A9E1-9ECB89408739}">
      <dgm:prSet/>
      <dgm:spPr/>
      <dgm:t>
        <a:bodyPr/>
        <a:lstStyle/>
        <a:p>
          <a:endParaRPr lang="en-US"/>
        </a:p>
      </dgm:t>
    </dgm:pt>
    <dgm:pt modelId="{BA3A6BC2-D03D-4FFC-9224-811CE03D5C2E}">
      <dgm:prSet/>
      <dgm:spPr/>
      <dgm:t>
        <a:bodyPr/>
        <a:lstStyle/>
        <a:p>
          <a:pPr rtl="0"/>
          <a:r>
            <a:rPr lang="pt-PT" dirty="0">
              <a:latin typeface="Calibri Light" panose="020F0302020204030204"/>
            </a:rPr>
            <a:t>API </a:t>
          </a:r>
          <a:r>
            <a:rPr lang="pt-PT" dirty="0" err="1">
              <a:latin typeface="Calibri Light" panose="020F0302020204030204"/>
            </a:rPr>
            <a:t>test</a:t>
          </a:r>
          <a:endParaRPr lang="pt-PT" dirty="0" err="1"/>
        </a:p>
      </dgm:t>
    </dgm:pt>
    <dgm:pt modelId="{B10CCAC1-68EB-4513-ABE3-174F5AC06532}" type="parTrans" cxnId="{9519111B-FC35-4C0A-AD2C-AFBD25B5A0D0}">
      <dgm:prSet/>
      <dgm:spPr/>
      <dgm:t>
        <a:bodyPr/>
        <a:lstStyle/>
        <a:p>
          <a:endParaRPr lang="en-US"/>
        </a:p>
      </dgm:t>
    </dgm:pt>
    <dgm:pt modelId="{C418D766-E02F-4E3C-A6CB-3B09FAB4552B}" type="sibTrans" cxnId="{9519111B-FC35-4C0A-AD2C-AFBD25B5A0D0}">
      <dgm:prSet/>
      <dgm:spPr/>
      <dgm:t>
        <a:bodyPr/>
        <a:lstStyle/>
        <a:p>
          <a:endParaRPr lang="en-US"/>
        </a:p>
      </dgm:t>
    </dgm:pt>
    <dgm:pt modelId="{A3EB63F2-58B0-48E5-AFB7-58DB032CED6E}">
      <dgm:prSet phldr="0"/>
      <dgm:spPr/>
      <dgm:t>
        <a:bodyPr/>
        <a:lstStyle/>
        <a:p>
          <a:r>
            <a:rPr lang="pt-PT" dirty="0">
              <a:latin typeface="Calibri Light" panose="020F0302020204030204"/>
            </a:rPr>
            <a:t>Postman</a:t>
          </a:r>
        </a:p>
      </dgm:t>
    </dgm:pt>
    <dgm:pt modelId="{B9855337-986C-4689-9690-FB5E3B29750E}" type="parTrans" cxnId="{7BBF8452-E103-4FBC-BA68-F40290589E96}">
      <dgm:prSet/>
      <dgm:spPr/>
    </dgm:pt>
    <dgm:pt modelId="{33195FF4-7A50-4892-8A0A-7793D23E2DDB}" type="sibTrans" cxnId="{7BBF8452-E103-4FBC-BA68-F40290589E96}">
      <dgm:prSet/>
      <dgm:spPr/>
    </dgm:pt>
    <dgm:pt modelId="{4C293B90-F443-4920-BCB2-189A554ED6E8}">
      <dgm:prSet phldr="0"/>
      <dgm:spPr/>
      <dgm:t>
        <a:bodyPr/>
        <a:lstStyle/>
        <a:p>
          <a:r>
            <a:rPr lang="pt-PT" dirty="0">
              <a:latin typeface="Calibri Light" panose="020F0302020204030204"/>
            </a:rPr>
            <a:t>IDE</a:t>
          </a:r>
        </a:p>
      </dgm:t>
    </dgm:pt>
    <dgm:pt modelId="{D0C49633-79E3-466A-A2DD-78DCE9215EB2}" type="parTrans" cxnId="{F63B82D5-F923-4927-AF24-95216BD62526}">
      <dgm:prSet/>
      <dgm:spPr/>
    </dgm:pt>
    <dgm:pt modelId="{AA9358DF-0A36-45D1-A451-0F15E7560564}" type="sibTrans" cxnId="{F63B82D5-F923-4927-AF24-95216BD62526}">
      <dgm:prSet/>
      <dgm:spPr/>
    </dgm:pt>
    <dgm:pt modelId="{8F2E107C-F07D-4681-8493-A48FC44FB374}">
      <dgm:prSet phldr="0"/>
      <dgm:spPr/>
      <dgm:t>
        <a:bodyPr/>
        <a:lstStyle/>
        <a:p>
          <a:pPr rtl="0"/>
          <a:r>
            <a:rPr lang="pt-PT" dirty="0">
              <a:latin typeface="Calibri Light" panose="020F0302020204030204"/>
            </a:rPr>
            <a:t>Visual </a:t>
          </a:r>
          <a:r>
            <a:rPr lang="pt-PT" dirty="0" err="1">
              <a:latin typeface="Calibri Light" panose="020F0302020204030204"/>
            </a:rPr>
            <a:t>Studio</a:t>
          </a:r>
          <a:r>
            <a:rPr lang="pt-PT" dirty="0">
              <a:latin typeface="Calibri Light" panose="020F0302020204030204"/>
            </a:rPr>
            <a:t> Code</a:t>
          </a:r>
        </a:p>
      </dgm:t>
    </dgm:pt>
    <dgm:pt modelId="{8A0A0D27-2F98-4960-A6D6-1D3C00E766E2}" type="parTrans" cxnId="{3E7C1429-C4F4-421E-8A75-0EDC6D2833FF}">
      <dgm:prSet/>
      <dgm:spPr/>
    </dgm:pt>
    <dgm:pt modelId="{B4D1EF4A-378F-4411-9386-76B63D45E9ED}" type="sibTrans" cxnId="{3E7C1429-C4F4-421E-8A75-0EDC6D2833FF}">
      <dgm:prSet/>
      <dgm:spPr/>
    </dgm:pt>
    <dgm:pt modelId="{3A8CE092-38A5-485B-A98A-C2D0A31F785F}">
      <dgm:prSet phldr="0"/>
      <dgm:spPr/>
      <dgm:t>
        <a:bodyPr/>
        <a:lstStyle/>
        <a:p>
          <a:r>
            <a:rPr lang="pt-PT" dirty="0">
              <a:latin typeface="Calibri Light" panose="020F0302020204030204"/>
            </a:rPr>
            <a:t>Comunication</a:t>
          </a:r>
        </a:p>
      </dgm:t>
    </dgm:pt>
    <dgm:pt modelId="{086669BA-4A0A-49C1-B6E9-740FF4F914AB}" type="parTrans" cxnId="{78D61556-67C8-49B8-9083-1987DFF3BB14}">
      <dgm:prSet/>
      <dgm:spPr/>
    </dgm:pt>
    <dgm:pt modelId="{72A008E8-0DDA-4A5F-BB58-C1637059FF95}" type="sibTrans" cxnId="{78D61556-67C8-49B8-9083-1987DFF3BB14}">
      <dgm:prSet/>
      <dgm:spPr/>
    </dgm:pt>
    <dgm:pt modelId="{E12C0F69-5E7B-44DD-A17C-A373D2E755CD}">
      <dgm:prSet phldr="0"/>
      <dgm:spPr/>
      <dgm:t>
        <a:bodyPr/>
        <a:lstStyle/>
        <a:p>
          <a:r>
            <a:rPr lang="pt-PT" dirty="0">
              <a:latin typeface="Calibri Light" panose="020F0302020204030204"/>
            </a:rPr>
            <a:t>Slack</a:t>
          </a:r>
        </a:p>
      </dgm:t>
    </dgm:pt>
    <dgm:pt modelId="{EC5FDF29-29BD-4209-BA05-1945E252F717}" type="parTrans" cxnId="{97D2AE5D-5509-4AEF-9C71-D7E6EBFBD550}">
      <dgm:prSet/>
      <dgm:spPr/>
    </dgm:pt>
    <dgm:pt modelId="{6812D9BA-2AAA-4D99-8017-0B131241D94B}" type="sibTrans" cxnId="{97D2AE5D-5509-4AEF-9C71-D7E6EBFBD550}">
      <dgm:prSet/>
      <dgm:spPr/>
    </dgm:pt>
    <dgm:pt modelId="{43408F1A-1A91-46A8-B2D0-9E71A75728F3}" type="pres">
      <dgm:prSet presAssocID="{F9393C37-9C2C-4815-AEDE-0570BEA03604}" presName="linear" presStyleCnt="0">
        <dgm:presLayoutVars>
          <dgm:dir/>
          <dgm:animLvl val="lvl"/>
          <dgm:resizeHandles val="exact"/>
        </dgm:presLayoutVars>
      </dgm:prSet>
      <dgm:spPr/>
    </dgm:pt>
    <dgm:pt modelId="{91C694D8-D248-4205-8BAD-E8EEE92B0E2F}" type="pres">
      <dgm:prSet presAssocID="{C48D0313-9D08-4DCD-86E7-D47D48598C71}" presName="parentLin" presStyleCnt="0"/>
      <dgm:spPr/>
    </dgm:pt>
    <dgm:pt modelId="{79B45EA3-22A9-4479-98FB-6C6911D9729B}" type="pres">
      <dgm:prSet presAssocID="{C48D0313-9D08-4DCD-86E7-D47D48598C71}" presName="parentLeftMargin" presStyleLbl="node1" presStyleIdx="0" presStyleCnt="4"/>
      <dgm:spPr/>
    </dgm:pt>
    <dgm:pt modelId="{3F249C50-5FE7-42E2-9ACD-285BE083FD20}" type="pres">
      <dgm:prSet presAssocID="{C48D0313-9D08-4DCD-86E7-D47D48598C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A51D5F-D980-46B2-9F01-DB7C0DBC89AB}" type="pres">
      <dgm:prSet presAssocID="{C48D0313-9D08-4DCD-86E7-D47D48598C71}" presName="negativeSpace" presStyleCnt="0"/>
      <dgm:spPr/>
    </dgm:pt>
    <dgm:pt modelId="{42798BF8-F4DC-419E-8C95-61BD8F730777}" type="pres">
      <dgm:prSet presAssocID="{C48D0313-9D08-4DCD-86E7-D47D48598C71}" presName="childText" presStyleLbl="conFgAcc1" presStyleIdx="0" presStyleCnt="4">
        <dgm:presLayoutVars>
          <dgm:bulletEnabled val="1"/>
        </dgm:presLayoutVars>
      </dgm:prSet>
      <dgm:spPr/>
    </dgm:pt>
    <dgm:pt modelId="{A8110DEF-8753-4622-8CE4-113FE9CE6763}" type="pres">
      <dgm:prSet presAssocID="{5EB6C6B9-6F31-4B5D-89DB-46BFCBC9FB6F}" presName="spaceBetweenRectangles" presStyleCnt="0"/>
      <dgm:spPr/>
    </dgm:pt>
    <dgm:pt modelId="{50F393D2-E7B1-43F2-90DD-F04AE0E42DC9}" type="pres">
      <dgm:prSet presAssocID="{BA3A6BC2-D03D-4FFC-9224-811CE03D5C2E}" presName="parentLin" presStyleCnt="0"/>
      <dgm:spPr/>
    </dgm:pt>
    <dgm:pt modelId="{FBC585DF-6400-4C0F-8707-D1382B2EB3BE}" type="pres">
      <dgm:prSet presAssocID="{BA3A6BC2-D03D-4FFC-9224-811CE03D5C2E}" presName="parentLeftMargin" presStyleLbl="node1" presStyleIdx="0" presStyleCnt="4"/>
      <dgm:spPr/>
    </dgm:pt>
    <dgm:pt modelId="{F58CFE72-109D-4D01-98E1-9C30F8C8DD5A}" type="pres">
      <dgm:prSet presAssocID="{BA3A6BC2-D03D-4FFC-9224-811CE03D5C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EEFF63-C9A9-4F66-9C13-E083431C0D0D}" type="pres">
      <dgm:prSet presAssocID="{BA3A6BC2-D03D-4FFC-9224-811CE03D5C2E}" presName="negativeSpace" presStyleCnt="0"/>
      <dgm:spPr/>
    </dgm:pt>
    <dgm:pt modelId="{07A5A2E0-6D21-466B-94F9-2DAD5C34FC0B}" type="pres">
      <dgm:prSet presAssocID="{BA3A6BC2-D03D-4FFC-9224-811CE03D5C2E}" presName="childText" presStyleLbl="conFgAcc1" presStyleIdx="1" presStyleCnt="4">
        <dgm:presLayoutVars>
          <dgm:bulletEnabled val="1"/>
        </dgm:presLayoutVars>
      </dgm:prSet>
      <dgm:spPr/>
    </dgm:pt>
    <dgm:pt modelId="{21CBCF65-5BA8-4A06-BD26-FAC3A49C182A}" type="pres">
      <dgm:prSet presAssocID="{C418D766-E02F-4E3C-A6CB-3B09FAB4552B}" presName="spaceBetweenRectangles" presStyleCnt="0"/>
      <dgm:spPr/>
    </dgm:pt>
    <dgm:pt modelId="{36654827-6CC1-42BD-9722-9D7258E45EB9}" type="pres">
      <dgm:prSet presAssocID="{4C293B90-F443-4920-BCB2-189A554ED6E8}" presName="parentLin" presStyleCnt="0"/>
      <dgm:spPr/>
    </dgm:pt>
    <dgm:pt modelId="{5F452BCB-4AC8-4043-8315-BA7704E4DA80}" type="pres">
      <dgm:prSet presAssocID="{4C293B90-F443-4920-BCB2-189A554ED6E8}" presName="parentLeftMargin" presStyleLbl="node1" presStyleIdx="1" presStyleCnt="4"/>
      <dgm:spPr/>
    </dgm:pt>
    <dgm:pt modelId="{CE6F5706-2A5B-4673-BE3D-A57F41BF7959}" type="pres">
      <dgm:prSet presAssocID="{4C293B90-F443-4920-BCB2-189A554ED6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A22B3F-BDAB-4D6B-949F-E5E9382E3876}" type="pres">
      <dgm:prSet presAssocID="{4C293B90-F443-4920-BCB2-189A554ED6E8}" presName="negativeSpace" presStyleCnt="0"/>
      <dgm:spPr/>
    </dgm:pt>
    <dgm:pt modelId="{7A42C9D6-3997-457E-A2AC-D39D33A4FC7D}" type="pres">
      <dgm:prSet presAssocID="{4C293B90-F443-4920-BCB2-189A554ED6E8}" presName="childText" presStyleLbl="conFgAcc1" presStyleIdx="2" presStyleCnt="4">
        <dgm:presLayoutVars>
          <dgm:bulletEnabled val="1"/>
        </dgm:presLayoutVars>
      </dgm:prSet>
      <dgm:spPr/>
    </dgm:pt>
    <dgm:pt modelId="{082672D0-49AA-42D3-A16C-F42FA42F2720}" type="pres">
      <dgm:prSet presAssocID="{AA9358DF-0A36-45D1-A451-0F15E7560564}" presName="spaceBetweenRectangles" presStyleCnt="0"/>
      <dgm:spPr/>
    </dgm:pt>
    <dgm:pt modelId="{5593F9CF-9220-4986-B009-7AD8167CF3BF}" type="pres">
      <dgm:prSet presAssocID="{3A8CE092-38A5-485B-A98A-C2D0A31F785F}" presName="parentLin" presStyleCnt="0"/>
      <dgm:spPr/>
    </dgm:pt>
    <dgm:pt modelId="{EE1EE64E-AFE9-4D74-A528-7CAFAF5B11C7}" type="pres">
      <dgm:prSet presAssocID="{3A8CE092-38A5-485B-A98A-C2D0A31F785F}" presName="parentLeftMargin" presStyleLbl="node1" presStyleIdx="2" presStyleCnt="4"/>
      <dgm:spPr/>
    </dgm:pt>
    <dgm:pt modelId="{32365C57-D186-4FD4-8814-D87FACFD4133}" type="pres">
      <dgm:prSet presAssocID="{3A8CE092-38A5-485B-A98A-C2D0A31F78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E13EDD8-B6DA-4AA4-B538-F12B1E1F4938}" type="pres">
      <dgm:prSet presAssocID="{3A8CE092-38A5-485B-A98A-C2D0A31F785F}" presName="negativeSpace" presStyleCnt="0"/>
      <dgm:spPr/>
    </dgm:pt>
    <dgm:pt modelId="{D2D5E9D4-1350-41A3-B8B5-0B4100EA06F8}" type="pres">
      <dgm:prSet presAssocID="{3A8CE092-38A5-485B-A98A-C2D0A31F78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519111B-FC35-4C0A-AD2C-AFBD25B5A0D0}" srcId="{F9393C37-9C2C-4815-AEDE-0570BEA03604}" destId="{BA3A6BC2-D03D-4FFC-9224-811CE03D5C2E}" srcOrd="1" destOrd="0" parTransId="{B10CCAC1-68EB-4513-ABE3-174F5AC06532}" sibTransId="{C418D766-E02F-4E3C-A6CB-3B09FAB4552B}"/>
    <dgm:cxn modelId="{3E7C1429-C4F4-421E-8A75-0EDC6D2833FF}" srcId="{4C293B90-F443-4920-BCB2-189A554ED6E8}" destId="{8F2E107C-F07D-4681-8493-A48FC44FB374}" srcOrd="0" destOrd="0" parTransId="{8A0A0D27-2F98-4960-A6D6-1D3C00E766E2}" sibTransId="{B4D1EF4A-378F-4411-9386-76B63D45E9ED}"/>
    <dgm:cxn modelId="{3EC3B233-A7DF-4BDA-A305-DFD572F1205B}" type="presOf" srcId="{13014463-F0D0-4A9C-98D7-B750DBD7D230}" destId="{42798BF8-F4DC-419E-8C95-61BD8F730777}" srcOrd="0" destOrd="1" presId="urn:microsoft.com/office/officeart/2005/8/layout/list1"/>
    <dgm:cxn modelId="{1156463E-0C1A-4A9C-98FC-87A0D1027D20}" type="presOf" srcId="{BA3A6BC2-D03D-4FFC-9224-811CE03D5C2E}" destId="{FBC585DF-6400-4C0F-8707-D1382B2EB3BE}" srcOrd="0" destOrd="0" presId="urn:microsoft.com/office/officeart/2005/8/layout/list1"/>
    <dgm:cxn modelId="{6239695D-5949-452B-A48D-CB5E90057D6F}" type="presOf" srcId="{4C293B90-F443-4920-BCB2-189A554ED6E8}" destId="{CE6F5706-2A5B-4673-BE3D-A57F41BF7959}" srcOrd="1" destOrd="0" presId="urn:microsoft.com/office/officeart/2005/8/layout/list1"/>
    <dgm:cxn modelId="{97D2AE5D-5509-4AEF-9C71-D7E6EBFBD550}" srcId="{3A8CE092-38A5-485B-A98A-C2D0A31F785F}" destId="{E12C0F69-5E7B-44DD-A17C-A373D2E755CD}" srcOrd="0" destOrd="0" parTransId="{EC5FDF29-29BD-4209-BA05-1945E252F717}" sibTransId="{6812D9BA-2AAA-4D99-8017-0B131241D94B}"/>
    <dgm:cxn modelId="{F1111464-ED3D-41B1-BC54-A73CA28DEF5D}" type="presOf" srcId="{C48D0313-9D08-4DCD-86E7-D47D48598C71}" destId="{3F249C50-5FE7-42E2-9ACD-285BE083FD20}" srcOrd="1" destOrd="0" presId="urn:microsoft.com/office/officeart/2005/8/layout/list1"/>
    <dgm:cxn modelId="{0028D164-C18B-47AC-AC60-01818ACB7401}" type="presOf" srcId="{F9393C37-9C2C-4815-AEDE-0570BEA03604}" destId="{43408F1A-1A91-46A8-B2D0-9E71A75728F3}" srcOrd="0" destOrd="0" presId="urn:microsoft.com/office/officeart/2005/8/layout/list1"/>
    <dgm:cxn modelId="{A4584C45-02BF-43D5-A9E1-9ECB89408739}" srcId="{C48D0313-9D08-4DCD-86E7-D47D48598C71}" destId="{13014463-F0D0-4A9C-98D7-B750DBD7D230}" srcOrd="1" destOrd="0" parTransId="{CD7FAAEE-47FB-40D8-8039-6E990BC05D6F}" sibTransId="{1F9C6F4D-C39E-49BD-8A13-41BFD9AF18EC}"/>
    <dgm:cxn modelId="{7BBF8452-E103-4FBC-BA68-F40290589E96}" srcId="{BA3A6BC2-D03D-4FFC-9224-811CE03D5C2E}" destId="{A3EB63F2-58B0-48E5-AFB7-58DB032CED6E}" srcOrd="0" destOrd="0" parTransId="{B9855337-986C-4689-9690-FB5E3B29750E}" sibTransId="{33195FF4-7A50-4892-8A0A-7793D23E2DDB}"/>
    <dgm:cxn modelId="{78D61556-67C8-49B8-9083-1987DFF3BB14}" srcId="{F9393C37-9C2C-4815-AEDE-0570BEA03604}" destId="{3A8CE092-38A5-485B-A98A-C2D0A31F785F}" srcOrd="3" destOrd="0" parTransId="{086669BA-4A0A-49C1-B6E9-740FF4F914AB}" sibTransId="{72A008E8-0DDA-4A5F-BB58-C1637059FF95}"/>
    <dgm:cxn modelId="{F13DB778-7D7E-4A0B-9A59-FA663658D981}" type="presOf" srcId="{C48D0313-9D08-4DCD-86E7-D47D48598C71}" destId="{79B45EA3-22A9-4479-98FB-6C6911D9729B}" srcOrd="0" destOrd="0" presId="urn:microsoft.com/office/officeart/2005/8/layout/list1"/>
    <dgm:cxn modelId="{A43E1989-2678-498B-951C-0DC7E754C82F}" type="presOf" srcId="{5E0FA882-E003-41AE-86D4-CFAEC4F42AD0}" destId="{42798BF8-F4DC-419E-8C95-61BD8F730777}" srcOrd="0" destOrd="0" presId="urn:microsoft.com/office/officeart/2005/8/layout/list1"/>
    <dgm:cxn modelId="{09FFE995-E8A9-44D5-B939-CF716F93F890}" type="presOf" srcId="{BA3A6BC2-D03D-4FFC-9224-811CE03D5C2E}" destId="{F58CFE72-109D-4D01-98E1-9C30F8C8DD5A}" srcOrd="1" destOrd="0" presId="urn:microsoft.com/office/officeart/2005/8/layout/list1"/>
    <dgm:cxn modelId="{D249BBAC-9129-4858-B9EE-9055F32D0210}" type="presOf" srcId="{A3EB63F2-58B0-48E5-AFB7-58DB032CED6E}" destId="{07A5A2E0-6D21-466B-94F9-2DAD5C34FC0B}" srcOrd="0" destOrd="0" presId="urn:microsoft.com/office/officeart/2005/8/layout/list1"/>
    <dgm:cxn modelId="{183B56C2-9F3C-49D6-87B3-8169BBF91F4C}" srcId="{F9393C37-9C2C-4815-AEDE-0570BEA03604}" destId="{C48D0313-9D08-4DCD-86E7-D47D48598C71}" srcOrd="0" destOrd="0" parTransId="{8919A5E0-1105-465C-86D3-A9EDEA0AB1D7}" sibTransId="{5EB6C6B9-6F31-4B5D-89DB-46BFCBC9FB6F}"/>
    <dgm:cxn modelId="{3BC4BBC5-47E8-422E-8515-FBF197797FAC}" type="presOf" srcId="{8F2E107C-F07D-4681-8493-A48FC44FB374}" destId="{7A42C9D6-3997-457E-A2AC-D39D33A4FC7D}" srcOrd="0" destOrd="0" presId="urn:microsoft.com/office/officeart/2005/8/layout/list1"/>
    <dgm:cxn modelId="{6B77AACE-D7BD-4975-B00E-E081FC0DF4F6}" srcId="{C48D0313-9D08-4DCD-86E7-D47D48598C71}" destId="{5E0FA882-E003-41AE-86D4-CFAEC4F42AD0}" srcOrd="0" destOrd="0" parTransId="{D0308D30-2FA8-4F42-BD10-81C79C388EFF}" sibTransId="{88B6E659-9AA8-4680-BB2F-B8A96FDC14C4}"/>
    <dgm:cxn modelId="{A7E6C3D4-E161-4A95-9412-782741C2257A}" type="presOf" srcId="{4C293B90-F443-4920-BCB2-189A554ED6E8}" destId="{5F452BCB-4AC8-4043-8315-BA7704E4DA80}" srcOrd="0" destOrd="0" presId="urn:microsoft.com/office/officeart/2005/8/layout/list1"/>
    <dgm:cxn modelId="{F63B82D5-F923-4927-AF24-95216BD62526}" srcId="{F9393C37-9C2C-4815-AEDE-0570BEA03604}" destId="{4C293B90-F443-4920-BCB2-189A554ED6E8}" srcOrd="2" destOrd="0" parTransId="{D0C49633-79E3-466A-A2DD-78DCE9215EB2}" sibTransId="{AA9358DF-0A36-45D1-A451-0F15E7560564}"/>
    <dgm:cxn modelId="{0B0BDFD9-A9F4-4EA8-BD00-BC2CCB7B7213}" type="presOf" srcId="{3A8CE092-38A5-485B-A98A-C2D0A31F785F}" destId="{EE1EE64E-AFE9-4D74-A528-7CAFAF5B11C7}" srcOrd="0" destOrd="0" presId="urn:microsoft.com/office/officeart/2005/8/layout/list1"/>
    <dgm:cxn modelId="{93053AEF-D732-4FAE-AF36-E69F45A2C2B9}" type="presOf" srcId="{3A8CE092-38A5-485B-A98A-C2D0A31F785F}" destId="{32365C57-D186-4FD4-8814-D87FACFD4133}" srcOrd="1" destOrd="0" presId="urn:microsoft.com/office/officeart/2005/8/layout/list1"/>
    <dgm:cxn modelId="{79E230FE-E77F-4C22-B8AD-B09A87ECE827}" type="presOf" srcId="{E12C0F69-5E7B-44DD-A17C-A373D2E755CD}" destId="{D2D5E9D4-1350-41A3-B8B5-0B4100EA06F8}" srcOrd="0" destOrd="0" presId="urn:microsoft.com/office/officeart/2005/8/layout/list1"/>
    <dgm:cxn modelId="{AC97F58F-C143-47EA-92CE-C6BC49C393C1}" type="presParOf" srcId="{43408F1A-1A91-46A8-B2D0-9E71A75728F3}" destId="{91C694D8-D248-4205-8BAD-E8EEE92B0E2F}" srcOrd="0" destOrd="0" presId="urn:microsoft.com/office/officeart/2005/8/layout/list1"/>
    <dgm:cxn modelId="{ACCD60C7-0335-4AC7-8C3A-8D73C830FC1E}" type="presParOf" srcId="{91C694D8-D248-4205-8BAD-E8EEE92B0E2F}" destId="{79B45EA3-22A9-4479-98FB-6C6911D9729B}" srcOrd="0" destOrd="0" presId="urn:microsoft.com/office/officeart/2005/8/layout/list1"/>
    <dgm:cxn modelId="{C23263E1-D34D-4200-9A70-ADFE7BF56182}" type="presParOf" srcId="{91C694D8-D248-4205-8BAD-E8EEE92B0E2F}" destId="{3F249C50-5FE7-42E2-9ACD-285BE083FD20}" srcOrd="1" destOrd="0" presId="urn:microsoft.com/office/officeart/2005/8/layout/list1"/>
    <dgm:cxn modelId="{89B070C1-2732-43F8-B761-675F863F5959}" type="presParOf" srcId="{43408F1A-1A91-46A8-B2D0-9E71A75728F3}" destId="{0FA51D5F-D980-46B2-9F01-DB7C0DBC89AB}" srcOrd="1" destOrd="0" presId="urn:microsoft.com/office/officeart/2005/8/layout/list1"/>
    <dgm:cxn modelId="{962DE933-4246-4FC4-93A7-988D6D47E856}" type="presParOf" srcId="{43408F1A-1A91-46A8-B2D0-9E71A75728F3}" destId="{42798BF8-F4DC-419E-8C95-61BD8F730777}" srcOrd="2" destOrd="0" presId="urn:microsoft.com/office/officeart/2005/8/layout/list1"/>
    <dgm:cxn modelId="{B09613B1-66FD-45E0-8160-9DCD3DAB66DC}" type="presParOf" srcId="{43408F1A-1A91-46A8-B2D0-9E71A75728F3}" destId="{A8110DEF-8753-4622-8CE4-113FE9CE6763}" srcOrd="3" destOrd="0" presId="urn:microsoft.com/office/officeart/2005/8/layout/list1"/>
    <dgm:cxn modelId="{38378D0F-FE11-4F58-83C8-11B3CE620DF0}" type="presParOf" srcId="{43408F1A-1A91-46A8-B2D0-9E71A75728F3}" destId="{50F393D2-E7B1-43F2-90DD-F04AE0E42DC9}" srcOrd="4" destOrd="0" presId="urn:microsoft.com/office/officeart/2005/8/layout/list1"/>
    <dgm:cxn modelId="{FF296FF8-6257-4B6A-82F1-FE59E99D6F38}" type="presParOf" srcId="{50F393D2-E7B1-43F2-90DD-F04AE0E42DC9}" destId="{FBC585DF-6400-4C0F-8707-D1382B2EB3BE}" srcOrd="0" destOrd="0" presId="urn:microsoft.com/office/officeart/2005/8/layout/list1"/>
    <dgm:cxn modelId="{5E8D36CB-8E7A-45A3-A168-A12320DE3931}" type="presParOf" srcId="{50F393D2-E7B1-43F2-90DD-F04AE0E42DC9}" destId="{F58CFE72-109D-4D01-98E1-9C30F8C8DD5A}" srcOrd="1" destOrd="0" presId="urn:microsoft.com/office/officeart/2005/8/layout/list1"/>
    <dgm:cxn modelId="{03911ED2-66CD-46A6-9A2E-8A389BE076FB}" type="presParOf" srcId="{43408F1A-1A91-46A8-B2D0-9E71A75728F3}" destId="{C4EEFF63-C9A9-4F66-9C13-E083431C0D0D}" srcOrd="5" destOrd="0" presId="urn:microsoft.com/office/officeart/2005/8/layout/list1"/>
    <dgm:cxn modelId="{53C30198-DBB9-4319-99F6-A300A504C1C3}" type="presParOf" srcId="{43408F1A-1A91-46A8-B2D0-9E71A75728F3}" destId="{07A5A2E0-6D21-466B-94F9-2DAD5C34FC0B}" srcOrd="6" destOrd="0" presId="urn:microsoft.com/office/officeart/2005/8/layout/list1"/>
    <dgm:cxn modelId="{7F22A435-B86F-4625-A4F5-755505D0B9C8}" type="presParOf" srcId="{43408F1A-1A91-46A8-B2D0-9E71A75728F3}" destId="{21CBCF65-5BA8-4A06-BD26-FAC3A49C182A}" srcOrd="7" destOrd="0" presId="urn:microsoft.com/office/officeart/2005/8/layout/list1"/>
    <dgm:cxn modelId="{F6898A69-1EDB-4E45-8280-761745B0F386}" type="presParOf" srcId="{43408F1A-1A91-46A8-B2D0-9E71A75728F3}" destId="{36654827-6CC1-42BD-9722-9D7258E45EB9}" srcOrd="8" destOrd="0" presId="urn:microsoft.com/office/officeart/2005/8/layout/list1"/>
    <dgm:cxn modelId="{2F6C909B-233B-4E08-8CAF-44A9B63BA519}" type="presParOf" srcId="{36654827-6CC1-42BD-9722-9D7258E45EB9}" destId="{5F452BCB-4AC8-4043-8315-BA7704E4DA80}" srcOrd="0" destOrd="0" presId="urn:microsoft.com/office/officeart/2005/8/layout/list1"/>
    <dgm:cxn modelId="{0E6114FE-4C0C-42DA-A497-AF0224FD42BF}" type="presParOf" srcId="{36654827-6CC1-42BD-9722-9D7258E45EB9}" destId="{CE6F5706-2A5B-4673-BE3D-A57F41BF7959}" srcOrd="1" destOrd="0" presId="urn:microsoft.com/office/officeart/2005/8/layout/list1"/>
    <dgm:cxn modelId="{97D91D00-F605-4953-9844-0B491DA5F449}" type="presParOf" srcId="{43408F1A-1A91-46A8-B2D0-9E71A75728F3}" destId="{0BA22B3F-BDAB-4D6B-949F-E5E9382E3876}" srcOrd="9" destOrd="0" presId="urn:microsoft.com/office/officeart/2005/8/layout/list1"/>
    <dgm:cxn modelId="{8D031017-6140-4C85-8EA0-09CDE6B68A4B}" type="presParOf" srcId="{43408F1A-1A91-46A8-B2D0-9E71A75728F3}" destId="{7A42C9D6-3997-457E-A2AC-D39D33A4FC7D}" srcOrd="10" destOrd="0" presId="urn:microsoft.com/office/officeart/2005/8/layout/list1"/>
    <dgm:cxn modelId="{6C198A03-D333-4EA4-9916-9FCDB68747CF}" type="presParOf" srcId="{43408F1A-1A91-46A8-B2D0-9E71A75728F3}" destId="{082672D0-49AA-42D3-A16C-F42FA42F2720}" srcOrd="11" destOrd="0" presId="urn:microsoft.com/office/officeart/2005/8/layout/list1"/>
    <dgm:cxn modelId="{EDB1106A-E79D-4983-940B-09A8358639E8}" type="presParOf" srcId="{43408F1A-1A91-46A8-B2D0-9E71A75728F3}" destId="{5593F9CF-9220-4986-B009-7AD8167CF3BF}" srcOrd="12" destOrd="0" presId="urn:microsoft.com/office/officeart/2005/8/layout/list1"/>
    <dgm:cxn modelId="{E9FF3B07-0F57-4805-B2B2-8241842170BE}" type="presParOf" srcId="{5593F9CF-9220-4986-B009-7AD8167CF3BF}" destId="{EE1EE64E-AFE9-4D74-A528-7CAFAF5B11C7}" srcOrd="0" destOrd="0" presId="urn:microsoft.com/office/officeart/2005/8/layout/list1"/>
    <dgm:cxn modelId="{1522BB28-C773-4191-BC5A-2EFC9D762203}" type="presParOf" srcId="{5593F9CF-9220-4986-B009-7AD8167CF3BF}" destId="{32365C57-D186-4FD4-8814-D87FACFD4133}" srcOrd="1" destOrd="0" presId="urn:microsoft.com/office/officeart/2005/8/layout/list1"/>
    <dgm:cxn modelId="{BDE175A0-EABF-4D8D-93FB-C21FA8CA6FA5}" type="presParOf" srcId="{43408F1A-1A91-46A8-B2D0-9E71A75728F3}" destId="{2E13EDD8-B6DA-4AA4-B538-F12B1E1F4938}" srcOrd="13" destOrd="0" presId="urn:microsoft.com/office/officeart/2005/8/layout/list1"/>
    <dgm:cxn modelId="{F5319428-FCBC-430C-B766-9F19C8CC9BB6}" type="presParOf" srcId="{43408F1A-1A91-46A8-B2D0-9E71A75728F3}" destId="{D2D5E9D4-1350-41A3-B8B5-0B4100EA06F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93C37-9C2C-4815-AEDE-0570BEA0360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8D0313-9D08-4DCD-86E7-D47D48598C7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Business layer</a:t>
          </a:r>
          <a:endParaRPr lang="pt-PT" dirty="0"/>
        </a:p>
      </dgm:t>
    </dgm:pt>
    <dgm:pt modelId="{8919A5E0-1105-465C-86D3-A9EDEA0AB1D7}" type="parTrans" cxnId="{183B56C2-9F3C-49D6-87B3-8169BBF91F4C}">
      <dgm:prSet/>
      <dgm:spPr/>
      <dgm:t>
        <a:bodyPr/>
        <a:lstStyle/>
        <a:p>
          <a:endParaRPr lang="en-US"/>
        </a:p>
      </dgm:t>
    </dgm:pt>
    <dgm:pt modelId="{5EB6C6B9-6F31-4B5D-89DB-46BFCBC9FB6F}" type="sibTrans" cxnId="{183B56C2-9F3C-49D6-87B3-8169BBF91F4C}">
      <dgm:prSet/>
      <dgm:spPr/>
      <dgm:t>
        <a:bodyPr/>
        <a:lstStyle/>
        <a:p>
          <a:endParaRPr lang="en-US"/>
        </a:p>
      </dgm:t>
    </dgm:pt>
    <dgm:pt modelId="{5E0FA882-E003-41AE-86D4-CFAEC4F42AD0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Business logic</a:t>
          </a:r>
          <a:endParaRPr lang="pt-PT" dirty="0"/>
        </a:p>
      </dgm:t>
    </dgm:pt>
    <dgm:pt modelId="{D0308D30-2FA8-4F42-BD10-81C79C388EFF}" type="parTrans" cxnId="{6B77AACE-D7BD-4975-B00E-E081FC0DF4F6}">
      <dgm:prSet/>
      <dgm:spPr/>
      <dgm:t>
        <a:bodyPr/>
        <a:lstStyle/>
        <a:p>
          <a:endParaRPr lang="en-US"/>
        </a:p>
      </dgm:t>
    </dgm:pt>
    <dgm:pt modelId="{88B6E659-9AA8-4680-BB2F-B8A96FDC14C4}" type="sibTrans" cxnId="{6B77AACE-D7BD-4975-B00E-E081FC0DF4F6}">
      <dgm:prSet/>
      <dgm:spPr/>
      <dgm:t>
        <a:bodyPr/>
        <a:lstStyle/>
        <a:p>
          <a:endParaRPr lang="en-US"/>
        </a:p>
      </dgm:t>
    </dgm:pt>
    <dgm:pt modelId="{13014463-F0D0-4A9C-98D7-B750DBD7D230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Model</a:t>
          </a:r>
          <a:endParaRPr lang="pt-PT" dirty="0"/>
        </a:p>
      </dgm:t>
    </dgm:pt>
    <dgm:pt modelId="{CD7FAAEE-47FB-40D8-8039-6E990BC05D6F}" type="parTrans" cxnId="{A4584C45-02BF-43D5-A9E1-9ECB89408739}">
      <dgm:prSet/>
      <dgm:spPr/>
      <dgm:t>
        <a:bodyPr/>
        <a:lstStyle/>
        <a:p>
          <a:endParaRPr lang="en-US"/>
        </a:p>
      </dgm:t>
    </dgm:pt>
    <dgm:pt modelId="{1F9C6F4D-C39E-49BD-8A13-41BFD9AF18EC}" type="sibTrans" cxnId="{A4584C45-02BF-43D5-A9E1-9ECB89408739}">
      <dgm:prSet/>
      <dgm:spPr/>
      <dgm:t>
        <a:bodyPr/>
        <a:lstStyle/>
        <a:p>
          <a:endParaRPr lang="en-US"/>
        </a:p>
      </dgm:t>
    </dgm:pt>
    <dgm:pt modelId="{BA3A6BC2-D03D-4FFC-9224-811CE03D5C2E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Data Structure</a:t>
          </a:r>
          <a:endParaRPr lang="pt-PT" dirty="0"/>
        </a:p>
      </dgm:t>
    </dgm:pt>
    <dgm:pt modelId="{B10CCAC1-68EB-4513-ABE3-174F5AC06532}" type="parTrans" cxnId="{9519111B-FC35-4C0A-AD2C-AFBD25B5A0D0}">
      <dgm:prSet/>
      <dgm:spPr/>
      <dgm:t>
        <a:bodyPr/>
        <a:lstStyle/>
        <a:p>
          <a:endParaRPr lang="en-US"/>
        </a:p>
      </dgm:t>
    </dgm:pt>
    <dgm:pt modelId="{C418D766-E02F-4E3C-A6CB-3B09FAB4552B}" type="sibTrans" cxnId="{9519111B-FC35-4C0A-AD2C-AFBD25B5A0D0}">
      <dgm:prSet/>
      <dgm:spPr/>
      <dgm:t>
        <a:bodyPr/>
        <a:lstStyle/>
        <a:p>
          <a:endParaRPr lang="en-US"/>
        </a:p>
      </dgm:t>
    </dgm:pt>
    <dgm:pt modelId="{A3EB63F2-58B0-48E5-AFB7-58DB032CED6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Mappers</a:t>
          </a:r>
          <a:endParaRPr lang="pt-PT" dirty="0"/>
        </a:p>
      </dgm:t>
    </dgm:pt>
    <dgm:pt modelId="{B9855337-986C-4689-9690-FB5E3B29750E}" type="parTrans" cxnId="{7BBF8452-E103-4FBC-BA68-F40290589E96}">
      <dgm:prSet/>
      <dgm:spPr/>
    </dgm:pt>
    <dgm:pt modelId="{33195FF4-7A50-4892-8A0A-7793D23E2DDB}" type="sibTrans" cxnId="{7BBF8452-E103-4FBC-BA68-F40290589E96}">
      <dgm:prSet/>
      <dgm:spPr/>
    </dgm:pt>
    <dgm:pt modelId="{4C293B90-F443-4920-BCB2-189A554ED6E8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 err="1">
              <a:solidFill>
                <a:srgbClr val="000000"/>
              </a:solidFill>
            </a:rPr>
            <a:t>Mapping</a:t>
          </a:r>
          <a:r>
            <a:rPr lang="pt-PT" dirty="0">
              <a:solidFill>
                <a:srgbClr val="000000"/>
              </a:solidFill>
            </a:rPr>
            <a:t> Data</a:t>
          </a:r>
          <a:endParaRPr lang="en-US" dirty="0"/>
        </a:p>
      </dgm:t>
    </dgm:pt>
    <dgm:pt modelId="{D0C49633-79E3-466A-A2DD-78DCE9215EB2}" type="parTrans" cxnId="{F63B82D5-F923-4927-AF24-95216BD62526}">
      <dgm:prSet/>
      <dgm:spPr/>
    </dgm:pt>
    <dgm:pt modelId="{AA9358DF-0A36-45D1-A451-0F15E7560564}" type="sibTrans" cxnId="{F63B82D5-F923-4927-AF24-95216BD62526}">
      <dgm:prSet/>
      <dgm:spPr/>
    </dgm:pt>
    <dgm:pt modelId="{8F2E107C-F07D-4681-8493-A48FC44FB37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 err="1">
              <a:solidFill>
                <a:srgbClr val="000000"/>
              </a:solidFill>
            </a:rPr>
            <a:t>Dao</a:t>
          </a:r>
          <a:r>
            <a:rPr lang="pt-PT" dirty="0">
              <a:solidFill>
                <a:srgbClr val="000000"/>
              </a:solidFill>
            </a:rPr>
            <a:t> </a:t>
          </a:r>
          <a:r>
            <a:rPr lang="pt-PT" dirty="0" err="1">
              <a:solidFill>
                <a:srgbClr val="000000"/>
              </a:solidFill>
            </a:rPr>
            <a:t>layer</a:t>
          </a:r>
          <a:endParaRPr lang="pt-PT" dirty="0"/>
        </a:p>
      </dgm:t>
    </dgm:pt>
    <dgm:pt modelId="{8A0A0D27-2F98-4960-A6D6-1D3C00E766E2}" type="parTrans" cxnId="{3E7C1429-C4F4-421E-8A75-0EDC6D2833FF}">
      <dgm:prSet/>
      <dgm:spPr/>
    </dgm:pt>
    <dgm:pt modelId="{B4D1EF4A-378F-4411-9386-76B63D45E9ED}" type="sibTrans" cxnId="{3E7C1429-C4F4-421E-8A75-0EDC6D2833FF}">
      <dgm:prSet/>
      <dgm:spPr/>
    </dgm:pt>
    <dgm:pt modelId="{3A8CE092-38A5-485B-A98A-C2D0A31F785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Communication with MonboDB</a:t>
          </a:r>
          <a:endParaRPr lang="pt-PT" dirty="0"/>
        </a:p>
      </dgm:t>
    </dgm:pt>
    <dgm:pt modelId="{086669BA-4A0A-49C1-B6E9-740FF4F914AB}" type="parTrans" cxnId="{78D61556-67C8-49B8-9083-1987DFF3BB14}">
      <dgm:prSet/>
      <dgm:spPr/>
    </dgm:pt>
    <dgm:pt modelId="{72A008E8-0DDA-4A5F-BB58-C1637059FF95}" type="sibTrans" cxnId="{78D61556-67C8-49B8-9083-1987DFF3BB14}">
      <dgm:prSet/>
      <dgm:spPr/>
    </dgm:pt>
    <dgm:pt modelId="{E3ED9E3C-218E-4888-A17A-18B2A59FECF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Server.js </a:t>
          </a:r>
          <a:endParaRPr lang="en-US" dirty="0"/>
        </a:p>
      </dgm:t>
    </dgm:pt>
    <dgm:pt modelId="{C1A08087-BA6E-4519-B04F-5801F4D1E1F4}" type="parTrans" cxnId="{BD24697F-D808-4D47-BE98-AD86A6CBEA84}">
      <dgm:prSet/>
      <dgm:spPr/>
    </dgm:pt>
    <dgm:pt modelId="{9C4164E9-DF1D-424A-8ABD-32ED4343E60B}" type="sibTrans" cxnId="{BD24697F-D808-4D47-BE98-AD86A6CBEA84}">
      <dgm:prSet/>
      <dgm:spPr/>
    </dgm:pt>
    <dgm:pt modelId="{AA419F0D-120C-4AC8-94F4-F1FF8BD2B80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Script startup</a:t>
          </a:r>
          <a:endParaRPr lang="pt-PT" dirty="0"/>
        </a:p>
      </dgm:t>
    </dgm:pt>
    <dgm:pt modelId="{37355776-CA9F-44AA-A168-8801A5A091E0}" type="parTrans" cxnId="{EC5EF305-906F-4B29-A721-74663D4A519B}">
      <dgm:prSet/>
      <dgm:spPr/>
    </dgm:pt>
    <dgm:pt modelId="{0BC453DF-184A-4019-8FDE-657C32A9A1E5}" type="sibTrans" cxnId="{EC5EF305-906F-4B29-A721-74663D4A519B}">
      <dgm:prSet/>
      <dgm:spPr/>
    </dgm:pt>
    <dgm:pt modelId="{9790F8FC-0032-4E27-BFB4-3613727C448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Divide a api (accounts/Seasons/games)</a:t>
          </a:r>
          <a:endParaRPr lang="en-US" dirty="0"/>
        </a:p>
      </dgm:t>
    </dgm:pt>
    <dgm:pt modelId="{CAD66FBE-488B-4460-A3B9-95234A4A2FB7}" type="parTrans" cxnId="{31132193-FDDD-469E-8A10-3D334C10E440}">
      <dgm:prSet/>
      <dgm:spPr/>
    </dgm:pt>
    <dgm:pt modelId="{456553AA-E016-4058-BDE4-4FD7919FC073}" type="sibTrans" cxnId="{31132193-FDDD-469E-8A10-3D334C10E440}">
      <dgm:prSet/>
      <dgm:spPr/>
    </dgm:pt>
    <dgm:pt modelId="{42845F24-53AB-41BE-A9C4-17E94C82310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Route layer</a:t>
          </a:r>
          <a:endParaRPr lang="pt-PT" dirty="0"/>
        </a:p>
      </dgm:t>
    </dgm:pt>
    <dgm:pt modelId="{A7A5B328-9B31-437E-B45F-81E6F33A894A}" type="parTrans" cxnId="{61238381-0323-4DF1-A2F1-459C7EF98E92}">
      <dgm:prSet/>
      <dgm:spPr/>
    </dgm:pt>
    <dgm:pt modelId="{0F154EDA-DE2D-4F91-A301-DD84B0DEAD5F}" type="sibTrans" cxnId="{61238381-0323-4DF1-A2F1-459C7EF98E92}">
      <dgm:prSet/>
      <dgm:spPr/>
    </dgm:pt>
    <dgm:pt modelId="{CF248CD6-B060-43D6-A231-6235134BDC3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Collects the path of the request and distributes to the correct Business method</a:t>
          </a:r>
          <a:endParaRPr lang="pt-PT" dirty="0"/>
        </a:p>
      </dgm:t>
    </dgm:pt>
    <dgm:pt modelId="{F1A0D8A4-FF2D-45E1-B506-C04C8D3EC9AE}" type="parTrans" cxnId="{2697B395-0CE2-4426-B1E6-25C80D629844}">
      <dgm:prSet/>
      <dgm:spPr/>
    </dgm:pt>
    <dgm:pt modelId="{32B49577-81F3-4781-A70B-75ADE7B51314}" type="sibTrans" cxnId="{2697B395-0CE2-4426-B1E6-25C80D629844}">
      <dgm:prSet/>
      <dgm:spPr/>
    </dgm:pt>
    <dgm:pt modelId="{43408F1A-1A91-46A8-B2D0-9E71A75728F3}" type="pres">
      <dgm:prSet presAssocID="{F9393C37-9C2C-4815-AEDE-0570BEA03604}" presName="linear" presStyleCnt="0">
        <dgm:presLayoutVars>
          <dgm:dir/>
          <dgm:animLvl val="lvl"/>
          <dgm:resizeHandles val="exact"/>
        </dgm:presLayoutVars>
      </dgm:prSet>
      <dgm:spPr/>
    </dgm:pt>
    <dgm:pt modelId="{0D5F981F-2E2D-4FFD-B68E-ECFCBE218973}" type="pres">
      <dgm:prSet presAssocID="{E3ED9E3C-218E-4888-A17A-18B2A59FECF3}" presName="parentLin" presStyleCnt="0"/>
      <dgm:spPr/>
    </dgm:pt>
    <dgm:pt modelId="{0FA6F860-D61C-44CC-BD8A-24C10D92460D}" type="pres">
      <dgm:prSet presAssocID="{E3ED9E3C-218E-4888-A17A-18B2A59FECF3}" presName="parentLeftMargin" presStyleLbl="node1" presStyleIdx="0" presStyleCnt="6"/>
      <dgm:spPr/>
    </dgm:pt>
    <dgm:pt modelId="{41E41322-D6ED-4BD7-AF6A-43EA84C85363}" type="pres">
      <dgm:prSet presAssocID="{E3ED9E3C-218E-4888-A17A-18B2A59FECF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7EC004F-D572-4813-B791-64C0F48D602A}" type="pres">
      <dgm:prSet presAssocID="{E3ED9E3C-218E-4888-A17A-18B2A59FECF3}" presName="negativeSpace" presStyleCnt="0"/>
      <dgm:spPr/>
    </dgm:pt>
    <dgm:pt modelId="{5DBB9C44-BCAD-463F-8C3C-A91DDCDA940F}" type="pres">
      <dgm:prSet presAssocID="{E3ED9E3C-218E-4888-A17A-18B2A59FECF3}" presName="childText" presStyleLbl="conFgAcc1" presStyleIdx="0" presStyleCnt="6">
        <dgm:presLayoutVars>
          <dgm:bulletEnabled val="1"/>
        </dgm:presLayoutVars>
      </dgm:prSet>
      <dgm:spPr/>
    </dgm:pt>
    <dgm:pt modelId="{014470B7-83D0-4B60-BD5A-810B57656ED0}" type="pres">
      <dgm:prSet presAssocID="{9C4164E9-DF1D-424A-8ABD-32ED4343E60B}" presName="spaceBetweenRectangles" presStyleCnt="0"/>
      <dgm:spPr/>
    </dgm:pt>
    <dgm:pt modelId="{14E9A89B-A6AA-4D4F-BA5C-D1945334DBFF}" type="pres">
      <dgm:prSet presAssocID="{42845F24-53AB-41BE-A9C4-17E94C823103}" presName="parentLin" presStyleCnt="0"/>
      <dgm:spPr/>
    </dgm:pt>
    <dgm:pt modelId="{29C97022-86F2-4CD8-A100-E84A1C6C4B5B}" type="pres">
      <dgm:prSet presAssocID="{42845F24-53AB-41BE-A9C4-17E94C823103}" presName="parentLeftMargin" presStyleLbl="node1" presStyleIdx="0" presStyleCnt="6"/>
      <dgm:spPr/>
    </dgm:pt>
    <dgm:pt modelId="{9A5C7339-3184-4FF2-9605-25B64C896B28}" type="pres">
      <dgm:prSet presAssocID="{42845F24-53AB-41BE-A9C4-17E94C82310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BCA50C7-BA32-4B88-9C96-13D68BC05A28}" type="pres">
      <dgm:prSet presAssocID="{42845F24-53AB-41BE-A9C4-17E94C823103}" presName="negativeSpace" presStyleCnt="0"/>
      <dgm:spPr/>
    </dgm:pt>
    <dgm:pt modelId="{51D9CEF5-0455-48FD-A603-2C69C4D79D61}" type="pres">
      <dgm:prSet presAssocID="{42845F24-53AB-41BE-A9C4-17E94C823103}" presName="childText" presStyleLbl="conFgAcc1" presStyleIdx="1" presStyleCnt="6">
        <dgm:presLayoutVars>
          <dgm:bulletEnabled val="1"/>
        </dgm:presLayoutVars>
      </dgm:prSet>
      <dgm:spPr/>
    </dgm:pt>
    <dgm:pt modelId="{B3BAD9CD-D61C-4025-B944-8832BCE03BB8}" type="pres">
      <dgm:prSet presAssocID="{0F154EDA-DE2D-4F91-A301-DD84B0DEAD5F}" presName="spaceBetweenRectangles" presStyleCnt="0"/>
      <dgm:spPr/>
    </dgm:pt>
    <dgm:pt modelId="{91C694D8-D248-4205-8BAD-E8EEE92B0E2F}" type="pres">
      <dgm:prSet presAssocID="{C48D0313-9D08-4DCD-86E7-D47D48598C71}" presName="parentLin" presStyleCnt="0"/>
      <dgm:spPr/>
    </dgm:pt>
    <dgm:pt modelId="{79B45EA3-22A9-4479-98FB-6C6911D9729B}" type="pres">
      <dgm:prSet presAssocID="{C48D0313-9D08-4DCD-86E7-D47D48598C71}" presName="parentLeftMargin" presStyleLbl="node1" presStyleIdx="1" presStyleCnt="6"/>
      <dgm:spPr/>
    </dgm:pt>
    <dgm:pt modelId="{3F249C50-5FE7-42E2-9ACD-285BE083FD20}" type="pres">
      <dgm:prSet presAssocID="{C48D0313-9D08-4DCD-86E7-D47D48598C7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FA51D5F-D980-46B2-9F01-DB7C0DBC89AB}" type="pres">
      <dgm:prSet presAssocID="{C48D0313-9D08-4DCD-86E7-D47D48598C71}" presName="negativeSpace" presStyleCnt="0"/>
      <dgm:spPr/>
    </dgm:pt>
    <dgm:pt modelId="{42798BF8-F4DC-419E-8C95-61BD8F730777}" type="pres">
      <dgm:prSet presAssocID="{C48D0313-9D08-4DCD-86E7-D47D48598C71}" presName="childText" presStyleLbl="conFgAcc1" presStyleIdx="2" presStyleCnt="6">
        <dgm:presLayoutVars>
          <dgm:bulletEnabled val="1"/>
        </dgm:presLayoutVars>
      </dgm:prSet>
      <dgm:spPr/>
    </dgm:pt>
    <dgm:pt modelId="{A8110DEF-8753-4622-8CE4-113FE9CE6763}" type="pres">
      <dgm:prSet presAssocID="{5EB6C6B9-6F31-4B5D-89DB-46BFCBC9FB6F}" presName="spaceBetweenRectangles" presStyleCnt="0"/>
      <dgm:spPr/>
    </dgm:pt>
    <dgm:pt modelId="{398E3677-2A25-494F-94D0-6C1E14A24240}" type="pres">
      <dgm:prSet presAssocID="{13014463-F0D0-4A9C-98D7-B750DBD7D230}" presName="parentLin" presStyleCnt="0"/>
      <dgm:spPr/>
    </dgm:pt>
    <dgm:pt modelId="{F78DA4DE-208F-434E-9141-E33ACEEADCCF}" type="pres">
      <dgm:prSet presAssocID="{13014463-F0D0-4A9C-98D7-B750DBD7D230}" presName="parentLeftMargin" presStyleLbl="node1" presStyleIdx="2" presStyleCnt="6"/>
      <dgm:spPr/>
    </dgm:pt>
    <dgm:pt modelId="{13622244-A109-48BD-8BEF-A3B7B801EA18}" type="pres">
      <dgm:prSet presAssocID="{13014463-F0D0-4A9C-98D7-B750DBD7D23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B5EFB8F-7EE2-4E55-9759-DDCA8F130526}" type="pres">
      <dgm:prSet presAssocID="{13014463-F0D0-4A9C-98D7-B750DBD7D230}" presName="negativeSpace" presStyleCnt="0"/>
      <dgm:spPr/>
    </dgm:pt>
    <dgm:pt modelId="{7CD6EFB6-4320-488C-80B6-F74C03891B07}" type="pres">
      <dgm:prSet presAssocID="{13014463-F0D0-4A9C-98D7-B750DBD7D230}" presName="childText" presStyleLbl="conFgAcc1" presStyleIdx="3" presStyleCnt="6">
        <dgm:presLayoutVars>
          <dgm:bulletEnabled val="1"/>
        </dgm:presLayoutVars>
      </dgm:prSet>
      <dgm:spPr/>
    </dgm:pt>
    <dgm:pt modelId="{11D71878-A894-4C68-9DC1-0AF6A0487FE7}" type="pres">
      <dgm:prSet presAssocID="{1F9C6F4D-C39E-49BD-8A13-41BFD9AF18EC}" presName="spaceBetweenRectangles" presStyleCnt="0"/>
      <dgm:spPr/>
    </dgm:pt>
    <dgm:pt modelId="{650E35F9-CDA6-4295-A636-AFA296D16D5A}" type="pres">
      <dgm:prSet presAssocID="{A3EB63F2-58B0-48E5-AFB7-58DB032CED6E}" presName="parentLin" presStyleCnt="0"/>
      <dgm:spPr/>
    </dgm:pt>
    <dgm:pt modelId="{84C0DFB7-D407-4409-BFBB-D400CA98336E}" type="pres">
      <dgm:prSet presAssocID="{A3EB63F2-58B0-48E5-AFB7-58DB032CED6E}" presName="parentLeftMargin" presStyleLbl="node1" presStyleIdx="3" presStyleCnt="6"/>
      <dgm:spPr/>
    </dgm:pt>
    <dgm:pt modelId="{9C3B7271-B0E1-4393-A9A9-84B12991C639}" type="pres">
      <dgm:prSet presAssocID="{A3EB63F2-58B0-48E5-AFB7-58DB032CED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6930153-378C-4CBF-9E09-2B2700BAD3F1}" type="pres">
      <dgm:prSet presAssocID="{A3EB63F2-58B0-48E5-AFB7-58DB032CED6E}" presName="negativeSpace" presStyleCnt="0"/>
      <dgm:spPr/>
    </dgm:pt>
    <dgm:pt modelId="{20E8240A-0F2E-48A6-901B-0904D87A46DC}" type="pres">
      <dgm:prSet presAssocID="{A3EB63F2-58B0-48E5-AFB7-58DB032CED6E}" presName="childText" presStyleLbl="conFgAcc1" presStyleIdx="4" presStyleCnt="6">
        <dgm:presLayoutVars>
          <dgm:bulletEnabled val="1"/>
        </dgm:presLayoutVars>
      </dgm:prSet>
      <dgm:spPr/>
    </dgm:pt>
    <dgm:pt modelId="{673256D3-A051-49D2-BEEB-A6809C72324D}" type="pres">
      <dgm:prSet presAssocID="{33195FF4-7A50-4892-8A0A-7793D23E2DDB}" presName="spaceBetweenRectangles" presStyleCnt="0"/>
      <dgm:spPr/>
    </dgm:pt>
    <dgm:pt modelId="{F8EA4133-49F7-4D33-B8B8-9412406DF1E7}" type="pres">
      <dgm:prSet presAssocID="{8F2E107C-F07D-4681-8493-A48FC44FB374}" presName="parentLin" presStyleCnt="0"/>
      <dgm:spPr/>
    </dgm:pt>
    <dgm:pt modelId="{93049F83-7E94-44EC-8814-4AEF8F1534F4}" type="pres">
      <dgm:prSet presAssocID="{8F2E107C-F07D-4681-8493-A48FC44FB374}" presName="parentLeftMargin" presStyleLbl="node1" presStyleIdx="4" presStyleCnt="6"/>
      <dgm:spPr/>
    </dgm:pt>
    <dgm:pt modelId="{051F0108-496A-4A0C-B8E5-759EEBBB2940}" type="pres">
      <dgm:prSet presAssocID="{8F2E107C-F07D-4681-8493-A48FC44FB37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29E9331-D5E7-415D-8D03-94AD032AB25D}" type="pres">
      <dgm:prSet presAssocID="{8F2E107C-F07D-4681-8493-A48FC44FB374}" presName="negativeSpace" presStyleCnt="0"/>
      <dgm:spPr/>
    </dgm:pt>
    <dgm:pt modelId="{B84C7AE3-19FA-4CAB-95A3-420B8229E31A}" type="pres">
      <dgm:prSet presAssocID="{8F2E107C-F07D-4681-8493-A48FC44FB37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E8BDF00-D790-40DA-A1D6-F982114029AB}" type="presOf" srcId="{9790F8FC-0032-4E27-BFB4-3613727C448F}" destId="{5DBB9C44-BCAD-463F-8C3C-A91DDCDA940F}" srcOrd="0" destOrd="1" presId="urn:microsoft.com/office/officeart/2005/8/layout/list1"/>
    <dgm:cxn modelId="{EC5EF305-906F-4B29-A721-74663D4A519B}" srcId="{E3ED9E3C-218E-4888-A17A-18B2A59FECF3}" destId="{AA419F0D-120C-4AC8-94F4-F1FF8BD2B80C}" srcOrd="0" destOrd="0" parTransId="{37355776-CA9F-44AA-A168-8801A5A091E0}" sibTransId="{0BC453DF-184A-4019-8FDE-657C32A9A1E5}"/>
    <dgm:cxn modelId="{CB37C318-FD9A-46F5-A46C-969FC7F0301D}" type="presOf" srcId="{A3EB63F2-58B0-48E5-AFB7-58DB032CED6E}" destId="{84C0DFB7-D407-4409-BFBB-D400CA98336E}" srcOrd="0" destOrd="0" presId="urn:microsoft.com/office/officeart/2005/8/layout/list1"/>
    <dgm:cxn modelId="{9519111B-FC35-4C0A-AD2C-AFBD25B5A0D0}" srcId="{13014463-F0D0-4A9C-98D7-B750DBD7D230}" destId="{BA3A6BC2-D03D-4FFC-9224-811CE03D5C2E}" srcOrd="0" destOrd="0" parTransId="{B10CCAC1-68EB-4513-ABE3-174F5AC06532}" sibTransId="{C418D766-E02F-4E3C-A6CB-3B09FAB4552B}"/>
    <dgm:cxn modelId="{197CC11B-DB98-4E98-BD47-33F4BCB22F4B}" type="presOf" srcId="{C48D0313-9D08-4DCD-86E7-D47D48598C71}" destId="{79B45EA3-22A9-4479-98FB-6C6911D9729B}" srcOrd="0" destOrd="0" presId="urn:microsoft.com/office/officeart/2005/8/layout/list1"/>
    <dgm:cxn modelId="{0DE2111F-7F7C-4EF1-BBBA-C524EDF5737E}" type="presOf" srcId="{42845F24-53AB-41BE-A9C4-17E94C823103}" destId="{9A5C7339-3184-4FF2-9605-25B64C896B28}" srcOrd="1" destOrd="0" presId="urn:microsoft.com/office/officeart/2005/8/layout/list1"/>
    <dgm:cxn modelId="{532A4B20-8729-4E41-99A8-A2719A336F1D}" type="presOf" srcId="{AA419F0D-120C-4AC8-94F4-F1FF8BD2B80C}" destId="{5DBB9C44-BCAD-463F-8C3C-A91DDCDA940F}" srcOrd="0" destOrd="0" presId="urn:microsoft.com/office/officeart/2005/8/layout/list1"/>
    <dgm:cxn modelId="{5444CA20-43BF-4790-B543-ABD63C9207F5}" type="presOf" srcId="{4C293B90-F443-4920-BCB2-189A554ED6E8}" destId="{20E8240A-0F2E-48A6-901B-0904D87A46DC}" srcOrd="0" destOrd="0" presId="urn:microsoft.com/office/officeart/2005/8/layout/list1"/>
    <dgm:cxn modelId="{3E7C1429-C4F4-421E-8A75-0EDC6D2833FF}" srcId="{F9393C37-9C2C-4815-AEDE-0570BEA03604}" destId="{8F2E107C-F07D-4681-8493-A48FC44FB374}" srcOrd="5" destOrd="0" parTransId="{8A0A0D27-2F98-4960-A6D6-1D3C00E766E2}" sibTransId="{B4D1EF4A-378F-4411-9386-76B63D45E9ED}"/>
    <dgm:cxn modelId="{0028D164-C18B-47AC-AC60-01818ACB7401}" type="presOf" srcId="{F9393C37-9C2C-4815-AEDE-0570BEA03604}" destId="{43408F1A-1A91-46A8-B2D0-9E71A75728F3}" srcOrd="0" destOrd="0" presId="urn:microsoft.com/office/officeart/2005/8/layout/list1"/>
    <dgm:cxn modelId="{A4584C45-02BF-43D5-A9E1-9ECB89408739}" srcId="{F9393C37-9C2C-4815-AEDE-0570BEA03604}" destId="{13014463-F0D0-4A9C-98D7-B750DBD7D230}" srcOrd="3" destOrd="0" parTransId="{CD7FAAEE-47FB-40D8-8039-6E990BC05D6F}" sibTransId="{1F9C6F4D-C39E-49BD-8A13-41BFD9AF18EC}"/>
    <dgm:cxn modelId="{E17EB147-9C65-4BCF-9083-63C3725610A7}" type="presOf" srcId="{CF248CD6-B060-43D6-A231-6235134BDC31}" destId="{51D9CEF5-0455-48FD-A603-2C69C4D79D61}" srcOrd="0" destOrd="0" presId="urn:microsoft.com/office/officeart/2005/8/layout/list1"/>
    <dgm:cxn modelId="{B3E5E350-A42B-4BAD-9E32-FC0CADE39FE9}" type="presOf" srcId="{E3ED9E3C-218E-4888-A17A-18B2A59FECF3}" destId="{41E41322-D6ED-4BD7-AF6A-43EA84C85363}" srcOrd="1" destOrd="0" presId="urn:microsoft.com/office/officeart/2005/8/layout/list1"/>
    <dgm:cxn modelId="{7BBF8452-E103-4FBC-BA68-F40290589E96}" srcId="{F9393C37-9C2C-4815-AEDE-0570BEA03604}" destId="{A3EB63F2-58B0-48E5-AFB7-58DB032CED6E}" srcOrd="4" destOrd="0" parTransId="{B9855337-986C-4689-9690-FB5E3B29750E}" sibTransId="{33195FF4-7A50-4892-8A0A-7793D23E2DDB}"/>
    <dgm:cxn modelId="{15E88673-C90C-4D8B-9885-3FEFD77F6792}" type="presOf" srcId="{13014463-F0D0-4A9C-98D7-B750DBD7D230}" destId="{13622244-A109-48BD-8BEF-A3B7B801EA18}" srcOrd="1" destOrd="0" presId="urn:microsoft.com/office/officeart/2005/8/layout/list1"/>
    <dgm:cxn modelId="{78D61556-67C8-49B8-9083-1987DFF3BB14}" srcId="{8F2E107C-F07D-4681-8493-A48FC44FB374}" destId="{3A8CE092-38A5-485B-A98A-C2D0A31F785F}" srcOrd="0" destOrd="0" parTransId="{086669BA-4A0A-49C1-B6E9-740FF4F914AB}" sibTransId="{72A008E8-0DDA-4A5F-BB58-C1637059FF95}"/>
    <dgm:cxn modelId="{53BE907A-2A10-4010-82BE-2CE59C40D512}" type="presOf" srcId="{5E0FA882-E003-41AE-86D4-CFAEC4F42AD0}" destId="{42798BF8-F4DC-419E-8C95-61BD8F730777}" srcOrd="0" destOrd="0" presId="urn:microsoft.com/office/officeart/2005/8/layout/list1"/>
    <dgm:cxn modelId="{AAF8A07D-16FB-40E2-87A9-DFDA3D2ACF85}" type="presOf" srcId="{3A8CE092-38A5-485B-A98A-C2D0A31F785F}" destId="{B84C7AE3-19FA-4CAB-95A3-420B8229E31A}" srcOrd="0" destOrd="0" presId="urn:microsoft.com/office/officeart/2005/8/layout/list1"/>
    <dgm:cxn modelId="{BD24697F-D808-4D47-BE98-AD86A6CBEA84}" srcId="{F9393C37-9C2C-4815-AEDE-0570BEA03604}" destId="{E3ED9E3C-218E-4888-A17A-18B2A59FECF3}" srcOrd="0" destOrd="0" parTransId="{C1A08087-BA6E-4519-B04F-5801F4D1E1F4}" sibTransId="{9C4164E9-DF1D-424A-8ABD-32ED4343E60B}"/>
    <dgm:cxn modelId="{61238381-0323-4DF1-A2F1-459C7EF98E92}" srcId="{F9393C37-9C2C-4815-AEDE-0570BEA03604}" destId="{42845F24-53AB-41BE-A9C4-17E94C823103}" srcOrd="1" destOrd="0" parTransId="{A7A5B328-9B31-437E-B45F-81E6F33A894A}" sibTransId="{0F154EDA-DE2D-4F91-A301-DD84B0DEAD5F}"/>
    <dgm:cxn modelId="{31132193-FDDD-469E-8A10-3D334C10E440}" srcId="{E3ED9E3C-218E-4888-A17A-18B2A59FECF3}" destId="{9790F8FC-0032-4E27-BFB4-3613727C448F}" srcOrd="1" destOrd="0" parTransId="{CAD66FBE-488B-4460-A3B9-95234A4A2FB7}" sibTransId="{456553AA-E016-4058-BDE4-4FD7919FC073}"/>
    <dgm:cxn modelId="{2697B395-0CE2-4426-B1E6-25C80D629844}" srcId="{42845F24-53AB-41BE-A9C4-17E94C823103}" destId="{CF248CD6-B060-43D6-A231-6235134BDC31}" srcOrd="0" destOrd="0" parTransId="{F1A0D8A4-FF2D-45E1-B506-C04C8D3EC9AE}" sibTransId="{32B49577-81F3-4781-A70B-75ADE7B51314}"/>
    <dgm:cxn modelId="{4E7FCE9B-E6FA-4FB1-9056-5359DE6BFDBC}" type="presOf" srcId="{C48D0313-9D08-4DCD-86E7-D47D48598C71}" destId="{3F249C50-5FE7-42E2-9ACD-285BE083FD20}" srcOrd="1" destOrd="0" presId="urn:microsoft.com/office/officeart/2005/8/layout/list1"/>
    <dgm:cxn modelId="{D9791A9D-AD67-4E35-A09F-0DE0D13AEE84}" type="presOf" srcId="{A3EB63F2-58B0-48E5-AFB7-58DB032CED6E}" destId="{9C3B7271-B0E1-4393-A9A9-84B12991C639}" srcOrd="1" destOrd="0" presId="urn:microsoft.com/office/officeart/2005/8/layout/list1"/>
    <dgm:cxn modelId="{059285A0-352E-4342-B075-37643453E1F0}" type="presOf" srcId="{E3ED9E3C-218E-4888-A17A-18B2A59FECF3}" destId="{0FA6F860-D61C-44CC-BD8A-24C10D92460D}" srcOrd="0" destOrd="0" presId="urn:microsoft.com/office/officeart/2005/8/layout/list1"/>
    <dgm:cxn modelId="{65FDABA6-3939-4012-B118-BADD1B4BE58C}" type="presOf" srcId="{BA3A6BC2-D03D-4FFC-9224-811CE03D5C2E}" destId="{7CD6EFB6-4320-488C-80B6-F74C03891B07}" srcOrd="0" destOrd="0" presId="urn:microsoft.com/office/officeart/2005/8/layout/list1"/>
    <dgm:cxn modelId="{255057AC-5233-4B2D-9AF9-C35A8934E8D2}" type="presOf" srcId="{8F2E107C-F07D-4681-8493-A48FC44FB374}" destId="{051F0108-496A-4A0C-B8E5-759EEBBB2940}" srcOrd="1" destOrd="0" presId="urn:microsoft.com/office/officeart/2005/8/layout/list1"/>
    <dgm:cxn modelId="{D7F6A2C1-25C7-4FAF-93F5-8D14FE6B2A20}" type="presOf" srcId="{13014463-F0D0-4A9C-98D7-B750DBD7D230}" destId="{F78DA4DE-208F-434E-9141-E33ACEEADCCF}" srcOrd="0" destOrd="0" presId="urn:microsoft.com/office/officeart/2005/8/layout/list1"/>
    <dgm:cxn modelId="{183B56C2-9F3C-49D6-87B3-8169BBF91F4C}" srcId="{F9393C37-9C2C-4815-AEDE-0570BEA03604}" destId="{C48D0313-9D08-4DCD-86E7-D47D48598C71}" srcOrd="2" destOrd="0" parTransId="{8919A5E0-1105-465C-86D3-A9EDEA0AB1D7}" sibTransId="{5EB6C6B9-6F31-4B5D-89DB-46BFCBC9FB6F}"/>
    <dgm:cxn modelId="{82179CC4-B66A-403F-8AB8-BF44F518EA8E}" type="presOf" srcId="{8F2E107C-F07D-4681-8493-A48FC44FB374}" destId="{93049F83-7E94-44EC-8814-4AEF8F1534F4}" srcOrd="0" destOrd="0" presId="urn:microsoft.com/office/officeart/2005/8/layout/list1"/>
    <dgm:cxn modelId="{6B77AACE-D7BD-4975-B00E-E081FC0DF4F6}" srcId="{C48D0313-9D08-4DCD-86E7-D47D48598C71}" destId="{5E0FA882-E003-41AE-86D4-CFAEC4F42AD0}" srcOrd="0" destOrd="0" parTransId="{D0308D30-2FA8-4F42-BD10-81C79C388EFF}" sibTransId="{88B6E659-9AA8-4680-BB2F-B8A96FDC14C4}"/>
    <dgm:cxn modelId="{F63B82D5-F923-4927-AF24-95216BD62526}" srcId="{A3EB63F2-58B0-48E5-AFB7-58DB032CED6E}" destId="{4C293B90-F443-4920-BCB2-189A554ED6E8}" srcOrd="0" destOrd="0" parTransId="{D0C49633-79E3-466A-A2DD-78DCE9215EB2}" sibTransId="{AA9358DF-0A36-45D1-A451-0F15E7560564}"/>
    <dgm:cxn modelId="{F88207E8-638D-48BD-A8A6-195A1A0E09FC}" type="presOf" srcId="{42845F24-53AB-41BE-A9C4-17E94C823103}" destId="{29C97022-86F2-4CD8-A100-E84A1C6C4B5B}" srcOrd="0" destOrd="0" presId="urn:microsoft.com/office/officeart/2005/8/layout/list1"/>
    <dgm:cxn modelId="{8348E363-2115-490C-A3B9-F892917AB832}" type="presParOf" srcId="{43408F1A-1A91-46A8-B2D0-9E71A75728F3}" destId="{0D5F981F-2E2D-4FFD-B68E-ECFCBE218973}" srcOrd="0" destOrd="0" presId="urn:microsoft.com/office/officeart/2005/8/layout/list1"/>
    <dgm:cxn modelId="{9A1D150F-B9BD-4A5B-8EE3-663A8F8F6D58}" type="presParOf" srcId="{0D5F981F-2E2D-4FFD-B68E-ECFCBE218973}" destId="{0FA6F860-D61C-44CC-BD8A-24C10D92460D}" srcOrd="0" destOrd="0" presId="urn:microsoft.com/office/officeart/2005/8/layout/list1"/>
    <dgm:cxn modelId="{A86494FF-52DC-40F6-B0D7-E62B4ADFAA48}" type="presParOf" srcId="{0D5F981F-2E2D-4FFD-B68E-ECFCBE218973}" destId="{41E41322-D6ED-4BD7-AF6A-43EA84C85363}" srcOrd="1" destOrd="0" presId="urn:microsoft.com/office/officeart/2005/8/layout/list1"/>
    <dgm:cxn modelId="{97B1BE6C-678E-4179-99E3-11FD28A0278D}" type="presParOf" srcId="{43408F1A-1A91-46A8-B2D0-9E71A75728F3}" destId="{47EC004F-D572-4813-B791-64C0F48D602A}" srcOrd="1" destOrd="0" presId="urn:microsoft.com/office/officeart/2005/8/layout/list1"/>
    <dgm:cxn modelId="{7128F758-3866-4BA6-9B0D-C6DEA9D39D46}" type="presParOf" srcId="{43408F1A-1A91-46A8-B2D0-9E71A75728F3}" destId="{5DBB9C44-BCAD-463F-8C3C-A91DDCDA940F}" srcOrd="2" destOrd="0" presId="urn:microsoft.com/office/officeart/2005/8/layout/list1"/>
    <dgm:cxn modelId="{17B7396B-9D12-416A-A131-CB72D2F8EB38}" type="presParOf" srcId="{43408F1A-1A91-46A8-B2D0-9E71A75728F3}" destId="{014470B7-83D0-4B60-BD5A-810B57656ED0}" srcOrd="3" destOrd="0" presId="urn:microsoft.com/office/officeart/2005/8/layout/list1"/>
    <dgm:cxn modelId="{AC2AFB64-768D-4E14-826D-4E7A2C1F7862}" type="presParOf" srcId="{43408F1A-1A91-46A8-B2D0-9E71A75728F3}" destId="{14E9A89B-A6AA-4D4F-BA5C-D1945334DBFF}" srcOrd="4" destOrd="0" presId="urn:microsoft.com/office/officeart/2005/8/layout/list1"/>
    <dgm:cxn modelId="{732286AB-7DBB-4956-A027-451DC04194E8}" type="presParOf" srcId="{14E9A89B-A6AA-4D4F-BA5C-D1945334DBFF}" destId="{29C97022-86F2-4CD8-A100-E84A1C6C4B5B}" srcOrd="0" destOrd="0" presId="urn:microsoft.com/office/officeart/2005/8/layout/list1"/>
    <dgm:cxn modelId="{8738175A-DF03-4EA8-B737-542AB53BD160}" type="presParOf" srcId="{14E9A89B-A6AA-4D4F-BA5C-D1945334DBFF}" destId="{9A5C7339-3184-4FF2-9605-25B64C896B28}" srcOrd="1" destOrd="0" presId="urn:microsoft.com/office/officeart/2005/8/layout/list1"/>
    <dgm:cxn modelId="{79ECDEED-896B-4EAA-999F-0C44CF71D88B}" type="presParOf" srcId="{43408F1A-1A91-46A8-B2D0-9E71A75728F3}" destId="{6BCA50C7-BA32-4B88-9C96-13D68BC05A28}" srcOrd="5" destOrd="0" presId="urn:microsoft.com/office/officeart/2005/8/layout/list1"/>
    <dgm:cxn modelId="{C107E9A0-0596-4EBE-966C-F715A473779C}" type="presParOf" srcId="{43408F1A-1A91-46A8-B2D0-9E71A75728F3}" destId="{51D9CEF5-0455-48FD-A603-2C69C4D79D61}" srcOrd="6" destOrd="0" presId="urn:microsoft.com/office/officeart/2005/8/layout/list1"/>
    <dgm:cxn modelId="{5EA6E118-6BA5-4545-9A11-F443A4DD373C}" type="presParOf" srcId="{43408F1A-1A91-46A8-B2D0-9E71A75728F3}" destId="{B3BAD9CD-D61C-4025-B944-8832BCE03BB8}" srcOrd="7" destOrd="0" presId="urn:microsoft.com/office/officeart/2005/8/layout/list1"/>
    <dgm:cxn modelId="{A8122651-0E82-4FDB-A4E6-03FC71716DFA}" type="presParOf" srcId="{43408F1A-1A91-46A8-B2D0-9E71A75728F3}" destId="{91C694D8-D248-4205-8BAD-E8EEE92B0E2F}" srcOrd="8" destOrd="0" presId="urn:microsoft.com/office/officeart/2005/8/layout/list1"/>
    <dgm:cxn modelId="{9FF62A61-3310-4E23-BB7E-9E69C923F55E}" type="presParOf" srcId="{91C694D8-D248-4205-8BAD-E8EEE92B0E2F}" destId="{79B45EA3-22A9-4479-98FB-6C6911D9729B}" srcOrd="0" destOrd="0" presId="urn:microsoft.com/office/officeart/2005/8/layout/list1"/>
    <dgm:cxn modelId="{BFF78EF0-4827-443F-AA2C-13B18FEEF5D4}" type="presParOf" srcId="{91C694D8-D248-4205-8BAD-E8EEE92B0E2F}" destId="{3F249C50-5FE7-42E2-9ACD-285BE083FD20}" srcOrd="1" destOrd="0" presId="urn:microsoft.com/office/officeart/2005/8/layout/list1"/>
    <dgm:cxn modelId="{9A00550D-68C7-4E1D-B3E4-DD6F4A4116C0}" type="presParOf" srcId="{43408F1A-1A91-46A8-B2D0-9E71A75728F3}" destId="{0FA51D5F-D980-46B2-9F01-DB7C0DBC89AB}" srcOrd="9" destOrd="0" presId="urn:microsoft.com/office/officeart/2005/8/layout/list1"/>
    <dgm:cxn modelId="{E787B435-3DC8-4FA0-B72A-3EA94B699CEC}" type="presParOf" srcId="{43408F1A-1A91-46A8-B2D0-9E71A75728F3}" destId="{42798BF8-F4DC-419E-8C95-61BD8F730777}" srcOrd="10" destOrd="0" presId="urn:microsoft.com/office/officeart/2005/8/layout/list1"/>
    <dgm:cxn modelId="{1B18E190-CDCB-42B7-9A20-573E065328FD}" type="presParOf" srcId="{43408F1A-1A91-46A8-B2D0-9E71A75728F3}" destId="{A8110DEF-8753-4622-8CE4-113FE9CE6763}" srcOrd="11" destOrd="0" presId="urn:microsoft.com/office/officeart/2005/8/layout/list1"/>
    <dgm:cxn modelId="{60256A26-9CA9-4B20-9690-6B9B5F016775}" type="presParOf" srcId="{43408F1A-1A91-46A8-B2D0-9E71A75728F3}" destId="{398E3677-2A25-494F-94D0-6C1E14A24240}" srcOrd="12" destOrd="0" presId="urn:microsoft.com/office/officeart/2005/8/layout/list1"/>
    <dgm:cxn modelId="{AE85F87C-78C0-4A27-9BF3-739450AB2663}" type="presParOf" srcId="{398E3677-2A25-494F-94D0-6C1E14A24240}" destId="{F78DA4DE-208F-434E-9141-E33ACEEADCCF}" srcOrd="0" destOrd="0" presId="urn:microsoft.com/office/officeart/2005/8/layout/list1"/>
    <dgm:cxn modelId="{5AA88F93-D1BC-42EB-9E2E-CD2BE5BCC258}" type="presParOf" srcId="{398E3677-2A25-494F-94D0-6C1E14A24240}" destId="{13622244-A109-48BD-8BEF-A3B7B801EA18}" srcOrd="1" destOrd="0" presId="urn:microsoft.com/office/officeart/2005/8/layout/list1"/>
    <dgm:cxn modelId="{93C9AFB3-436B-4869-BBD0-B766E68A36C5}" type="presParOf" srcId="{43408F1A-1A91-46A8-B2D0-9E71A75728F3}" destId="{1B5EFB8F-7EE2-4E55-9759-DDCA8F130526}" srcOrd="13" destOrd="0" presId="urn:microsoft.com/office/officeart/2005/8/layout/list1"/>
    <dgm:cxn modelId="{585F4A73-F2D7-4586-93B2-D71233689F17}" type="presParOf" srcId="{43408F1A-1A91-46A8-B2D0-9E71A75728F3}" destId="{7CD6EFB6-4320-488C-80B6-F74C03891B07}" srcOrd="14" destOrd="0" presId="urn:microsoft.com/office/officeart/2005/8/layout/list1"/>
    <dgm:cxn modelId="{81569F2B-A03D-4916-A4F7-DD21B5CDF245}" type="presParOf" srcId="{43408F1A-1A91-46A8-B2D0-9E71A75728F3}" destId="{11D71878-A894-4C68-9DC1-0AF6A0487FE7}" srcOrd="15" destOrd="0" presId="urn:microsoft.com/office/officeart/2005/8/layout/list1"/>
    <dgm:cxn modelId="{FE85EDE3-970F-4E4F-9512-B89F8D176250}" type="presParOf" srcId="{43408F1A-1A91-46A8-B2D0-9E71A75728F3}" destId="{650E35F9-CDA6-4295-A636-AFA296D16D5A}" srcOrd="16" destOrd="0" presId="urn:microsoft.com/office/officeart/2005/8/layout/list1"/>
    <dgm:cxn modelId="{C6B7249C-0AFE-4C6D-A065-69248D47BE04}" type="presParOf" srcId="{650E35F9-CDA6-4295-A636-AFA296D16D5A}" destId="{84C0DFB7-D407-4409-BFBB-D400CA98336E}" srcOrd="0" destOrd="0" presId="urn:microsoft.com/office/officeart/2005/8/layout/list1"/>
    <dgm:cxn modelId="{A92A83DD-89C5-4C0C-8975-84765066EEE1}" type="presParOf" srcId="{650E35F9-CDA6-4295-A636-AFA296D16D5A}" destId="{9C3B7271-B0E1-4393-A9A9-84B12991C639}" srcOrd="1" destOrd="0" presId="urn:microsoft.com/office/officeart/2005/8/layout/list1"/>
    <dgm:cxn modelId="{54B46468-753A-4634-BC58-AEC6E9F41DAF}" type="presParOf" srcId="{43408F1A-1A91-46A8-B2D0-9E71A75728F3}" destId="{46930153-378C-4CBF-9E09-2B2700BAD3F1}" srcOrd="17" destOrd="0" presId="urn:microsoft.com/office/officeart/2005/8/layout/list1"/>
    <dgm:cxn modelId="{B7CCBBC9-54AF-4ECF-81AA-843A53FF7DF5}" type="presParOf" srcId="{43408F1A-1A91-46A8-B2D0-9E71A75728F3}" destId="{20E8240A-0F2E-48A6-901B-0904D87A46DC}" srcOrd="18" destOrd="0" presId="urn:microsoft.com/office/officeart/2005/8/layout/list1"/>
    <dgm:cxn modelId="{B9C2F080-7A9D-40CF-B740-6AD11E1C4D34}" type="presParOf" srcId="{43408F1A-1A91-46A8-B2D0-9E71A75728F3}" destId="{673256D3-A051-49D2-BEEB-A6809C72324D}" srcOrd="19" destOrd="0" presId="urn:microsoft.com/office/officeart/2005/8/layout/list1"/>
    <dgm:cxn modelId="{ECB136E3-341C-436B-9B19-3E414FB0D8ED}" type="presParOf" srcId="{43408F1A-1A91-46A8-B2D0-9E71A75728F3}" destId="{F8EA4133-49F7-4D33-B8B8-9412406DF1E7}" srcOrd="20" destOrd="0" presId="urn:microsoft.com/office/officeart/2005/8/layout/list1"/>
    <dgm:cxn modelId="{C37ACEAE-F98F-413A-8C53-6DDD0317E9DA}" type="presParOf" srcId="{F8EA4133-49F7-4D33-B8B8-9412406DF1E7}" destId="{93049F83-7E94-44EC-8814-4AEF8F1534F4}" srcOrd="0" destOrd="0" presId="urn:microsoft.com/office/officeart/2005/8/layout/list1"/>
    <dgm:cxn modelId="{8ADD589D-90DB-4D5D-8390-F96AC9CD2053}" type="presParOf" srcId="{F8EA4133-49F7-4D33-B8B8-9412406DF1E7}" destId="{051F0108-496A-4A0C-B8E5-759EEBBB2940}" srcOrd="1" destOrd="0" presId="urn:microsoft.com/office/officeart/2005/8/layout/list1"/>
    <dgm:cxn modelId="{ECF47B63-7860-4ADB-94D4-74310BDC0DD4}" type="presParOf" srcId="{43408F1A-1A91-46A8-B2D0-9E71A75728F3}" destId="{929E9331-D5E7-415D-8D03-94AD032AB25D}" srcOrd="21" destOrd="0" presId="urn:microsoft.com/office/officeart/2005/8/layout/list1"/>
    <dgm:cxn modelId="{BD2E4CBA-C3B5-46FB-B203-E17145F8C945}" type="presParOf" srcId="{43408F1A-1A91-46A8-B2D0-9E71A75728F3}" destId="{B84C7AE3-19FA-4CAB-95A3-420B8229E31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93C37-9C2C-4815-AEDE-0570BEA0360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8D0313-9D08-4DCD-86E7-D47D48598C7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Auxiliary methods</a:t>
          </a:r>
          <a:endParaRPr lang="pt-PT" dirty="0"/>
        </a:p>
      </dgm:t>
    </dgm:pt>
    <dgm:pt modelId="{8919A5E0-1105-465C-86D3-A9EDEA0AB1D7}" type="parTrans" cxnId="{183B56C2-9F3C-49D6-87B3-8169BBF91F4C}">
      <dgm:prSet/>
      <dgm:spPr/>
      <dgm:t>
        <a:bodyPr/>
        <a:lstStyle/>
        <a:p>
          <a:endParaRPr lang="en-US"/>
        </a:p>
      </dgm:t>
    </dgm:pt>
    <dgm:pt modelId="{5EB6C6B9-6F31-4B5D-89DB-46BFCBC9FB6F}" type="sibTrans" cxnId="{183B56C2-9F3C-49D6-87B3-8169BBF91F4C}">
      <dgm:prSet/>
      <dgm:spPr/>
      <dgm:t>
        <a:bodyPr/>
        <a:lstStyle/>
        <a:p>
          <a:endParaRPr lang="en-US"/>
        </a:p>
      </dgm:t>
    </dgm:pt>
    <dgm:pt modelId="{5E0FA882-E003-41AE-86D4-CFAEC4F42AD0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Page Components</a:t>
          </a:r>
          <a:endParaRPr lang="pt-PT" dirty="0"/>
        </a:p>
      </dgm:t>
    </dgm:pt>
    <dgm:pt modelId="{D0308D30-2FA8-4F42-BD10-81C79C388EFF}" type="parTrans" cxnId="{6B77AACE-D7BD-4975-B00E-E081FC0DF4F6}">
      <dgm:prSet/>
      <dgm:spPr/>
      <dgm:t>
        <a:bodyPr/>
        <a:lstStyle/>
        <a:p>
          <a:endParaRPr lang="en-US"/>
        </a:p>
      </dgm:t>
    </dgm:pt>
    <dgm:pt modelId="{88B6E659-9AA8-4680-BB2F-B8A96FDC14C4}" type="sibTrans" cxnId="{6B77AACE-D7BD-4975-B00E-E081FC0DF4F6}">
      <dgm:prSet/>
      <dgm:spPr/>
      <dgm:t>
        <a:bodyPr/>
        <a:lstStyle/>
        <a:p>
          <a:endParaRPr lang="en-US"/>
        </a:p>
      </dgm:t>
    </dgm:pt>
    <dgm:pt modelId="{13014463-F0D0-4A9C-98D7-B750DBD7D230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Father Components called by router</a:t>
          </a:r>
          <a:endParaRPr lang="en-US" dirty="0"/>
        </a:p>
      </dgm:t>
    </dgm:pt>
    <dgm:pt modelId="{CD7FAAEE-47FB-40D8-8039-6E990BC05D6F}" type="parTrans" cxnId="{A4584C45-02BF-43D5-A9E1-9ECB89408739}">
      <dgm:prSet/>
      <dgm:spPr/>
      <dgm:t>
        <a:bodyPr/>
        <a:lstStyle/>
        <a:p>
          <a:endParaRPr lang="en-US"/>
        </a:p>
      </dgm:t>
    </dgm:pt>
    <dgm:pt modelId="{1F9C6F4D-C39E-49BD-8A13-41BFD9AF18EC}" type="sibTrans" cxnId="{A4584C45-02BF-43D5-A9E1-9ECB89408739}">
      <dgm:prSet/>
      <dgm:spPr/>
      <dgm:t>
        <a:bodyPr/>
        <a:lstStyle/>
        <a:p>
          <a:endParaRPr lang="en-US"/>
        </a:p>
      </dgm:t>
    </dgm:pt>
    <dgm:pt modelId="{BA3A6BC2-D03D-4FFC-9224-811CE03D5C2E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Components</a:t>
          </a:r>
          <a:endParaRPr lang="pt-PT" dirty="0"/>
        </a:p>
      </dgm:t>
    </dgm:pt>
    <dgm:pt modelId="{B10CCAC1-68EB-4513-ABE3-174F5AC06532}" type="parTrans" cxnId="{9519111B-FC35-4C0A-AD2C-AFBD25B5A0D0}">
      <dgm:prSet/>
      <dgm:spPr/>
      <dgm:t>
        <a:bodyPr/>
        <a:lstStyle/>
        <a:p>
          <a:endParaRPr lang="en-US"/>
        </a:p>
      </dgm:t>
    </dgm:pt>
    <dgm:pt modelId="{C418D766-E02F-4E3C-A6CB-3B09FAB4552B}" type="sibTrans" cxnId="{9519111B-FC35-4C0A-AD2C-AFBD25B5A0D0}">
      <dgm:prSet/>
      <dgm:spPr/>
      <dgm:t>
        <a:bodyPr/>
        <a:lstStyle/>
        <a:p>
          <a:endParaRPr lang="en-US"/>
        </a:p>
      </dgm:t>
    </dgm:pt>
    <dgm:pt modelId="{A3EB63F2-58B0-48E5-AFB7-58DB032CED6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 err="1">
              <a:solidFill>
                <a:srgbClr val="000000"/>
              </a:solidFill>
            </a:rPr>
            <a:t>Components</a:t>
          </a:r>
          <a:r>
            <a:rPr lang="pt-PT" dirty="0">
              <a:solidFill>
                <a:srgbClr val="000000"/>
              </a:solidFill>
            </a:rPr>
            <a:t> </a:t>
          </a:r>
          <a:r>
            <a:rPr lang="pt-PT" dirty="0" err="1">
              <a:solidFill>
                <a:srgbClr val="000000"/>
              </a:solidFill>
            </a:rPr>
            <a:t>that</a:t>
          </a:r>
          <a:r>
            <a:rPr lang="pt-PT" dirty="0">
              <a:solidFill>
                <a:srgbClr val="000000"/>
              </a:solidFill>
            </a:rPr>
            <a:t> </a:t>
          </a:r>
          <a:r>
            <a:rPr lang="pt-PT" dirty="0" err="1">
              <a:solidFill>
                <a:srgbClr val="000000"/>
              </a:solidFill>
            </a:rPr>
            <a:t>structure</a:t>
          </a:r>
          <a:r>
            <a:rPr lang="pt-PT" dirty="0">
              <a:solidFill>
                <a:srgbClr val="000000"/>
              </a:solidFill>
            </a:rPr>
            <a:t> </a:t>
          </a:r>
          <a:r>
            <a:rPr lang="pt-PT" dirty="0" err="1">
              <a:solidFill>
                <a:srgbClr val="000000"/>
              </a:solidFill>
            </a:rPr>
            <a:t>the</a:t>
          </a:r>
          <a:r>
            <a:rPr lang="pt-PT" dirty="0">
              <a:solidFill>
                <a:srgbClr val="000000"/>
              </a:solidFill>
            </a:rPr>
            <a:t> site</a:t>
          </a:r>
          <a:endParaRPr lang="en-US" dirty="0"/>
        </a:p>
      </dgm:t>
    </dgm:pt>
    <dgm:pt modelId="{B9855337-986C-4689-9690-FB5E3B29750E}" type="parTrans" cxnId="{7BBF8452-E103-4FBC-BA68-F40290589E96}">
      <dgm:prSet/>
      <dgm:spPr/>
    </dgm:pt>
    <dgm:pt modelId="{33195FF4-7A50-4892-8A0A-7793D23E2DDB}" type="sibTrans" cxnId="{7BBF8452-E103-4FBC-BA68-F40290589E96}">
      <dgm:prSet/>
      <dgm:spPr/>
    </dgm:pt>
    <dgm:pt modelId="{4C293B90-F443-4920-BCB2-189A554ED6E8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 err="1">
              <a:solidFill>
                <a:srgbClr val="000000"/>
              </a:solidFill>
            </a:rPr>
            <a:t>Routes</a:t>
          </a:r>
          <a:endParaRPr lang="pt-PT" dirty="0" err="1"/>
        </a:p>
      </dgm:t>
    </dgm:pt>
    <dgm:pt modelId="{D0C49633-79E3-466A-A2DD-78DCE9215EB2}" type="parTrans" cxnId="{F63B82D5-F923-4927-AF24-95216BD62526}">
      <dgm:prSet/>
      <dgm:spPr/>
    </dgm:pt>
    <dgm:pt modelId="{AA9358DF-0A36-45D1-A451-0F15E7560564}" type="sibTrans" cxnId="{F63B82D5-F923-4927-AF24-95216BD62526}">
      <dgm:prSet/>
      <dgm:spPr/>
    </dgm:pt>
    <dgm:pt modelId="{8F2E107C-F07D-4681-8493-A48FC44FB37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Decides </a:t>
          </a:r>
          <a:r>
            <a:rPr lang="pt-PT" dirty="0" err="1">
              <a:solidFill>
                <a:srgbClr val="000000"/>
              </a:solidFill>
            </a:rPr>
            <a:t>what</a:t>
          </a:r>
          <a:r>
            <a:rPr lang="pt-PT" dirty="0">
              <a:solidFill>
                <a:srgbClr val="000000"/>
              </a:solidFill>
            </a:rPr>
            <a:t> </a:t>
          </a:r>
          <a:r>
            <a:rPr lang="pt-PT" dirty="0" err="1">
              <a:solidFill>
                <a:srgbClr val="000000"/>
              </a:solidFill>
            </a:rPr>
            <a:t>page</a:t>
          </a:r>
          <a:r>
            <a:rPr lang="pt-PT" dirty="0">
              <a:solidFill>
                <a:srgbClr val="000000"/>
              </a:solidFill>
            </a:rPr>
            <a:t> </a:t>
          </a:r>
          <a:r>
            <a:rPr lang="pt-PT" dirty="0" err="1">
              <a:solidFill>
                <a:srgbClr val="000000"/>
              </a:solidFill>
            </a:rPr>
            <a:t>will</a:t>
          </a:r>
          <a:r>
            <a:rPr lang="pt-PT" dirty="0">
              <a:solidFill>
                <a:srgbClr val="000000"/>
              </a:solidFill>
            </a:rPr>
            <a:t> </a:t>
          </a:r>
          <a:r>
            <a:rPr lang="pt-PT" dirty="0" err="1">
              <a:solidFill>
                <a:srgbClr val="000000"/>
              </a:solidFill>
            </a:rPr>
            <a:t>appear</a:t>
          </a:r>
          <a:endParaRPr lang="pt-PT" dirty="0" err="1"/>
        </a:p>
      </dgm:t>
    </dgm:pt>
    <dgm:pt modelId="{8A0A0D27-2F98-4960-A6D6-1D3C00E766E2}" type="parTrans" cxnId="{3E7C1429-C4F4-421E-8A75-0EDC6D2833FF}">
      <dgm:prSet/>
      <dgm:spPr/>
    </dgm:pt>
    <dgm:pt modelId="{B4D1EF4A-378F-4411-9386-76B63D45E9ED}" type="sibTrans" cxnId="{3E7C1429-C4F4-421E-8A75-0EDC6D2833FF}">
      <dgm:prSet/>
      <dgm:spPr/>
    </dgm:pt>
    <dgm:pt modelId="{E3ED9E3C-218E-4888-A17A-18B2A59FECF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Index.js</a:t>
          </a:r>
          <a:endParaRPr lang="en-US" dirty="0">
            <a:solidFill>
              <a:srgbClr val="000000"/>
            </a:solidFill>
          </a:endParaRPr>
        </a:p>
      </dgm:t>
    </dgm:pt>
    <dgm:pt modelId="{C1A08087-BA6E-4519-B04F-5801F4D1E1F4}" type="parTrans" cxnId="{BD24697F-D808-4D47-BE98-AD86A6CBEA84}">
      <dgm:prSet/>
      <dgm:spPr/>
    </dgm:pt>
    <dgm:pt modelId="{9C4164E9-DF1D-424A-8ABD-32ED4343E60B}" type="sibTrans" cxnId="{BD24697F-D808-4D47-BE98-AD86A6CBEA84}">
      <dgm:prSet/>
      <dgm:spPr/>
    </dgm:pt>
    <dgm:pt modelId="{42845F24-53AB-41BE-A9C4-17E94C82310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Root</a:t>
          </a:r>
          <a:endParaRPr lang="pt-PT" dirty="0"/>
        </a:p>
      </dgm:t>
    </dgm:pt>
    <dgm:pt modelId="{A7A5B328-9B31-437E-B45F-81E6F33A894A}" type="parTrans" cxnId="{61238381-0323-4DF1-A2F1-459C7EF98E92}">
      <dgm:prSet/>
      <dgm:spPr/>
    </dgm:pt>
    <dgm:pt modelId="{0F154EDA-DE2D-4F91-A301-DD84B0DEAD5F}" type="sibTrans" cxnId="{61238381-0323-4DF1-A2F1-459C7EF98E92}">
      <dgm:prSet/>
      <dgm:spPr/>
    </dgm:pt>
    <dgm:pt modelId="{CF248CD6-B060-43D6-A231-6235134BDC3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pt-PT" dirty="0">
              <a:solidFill>
                <a:srgbClr val="000000"/>
              </a:solidFill>
            </a:rPr>
            <a:t>Utils</a:t>
          </a:r>
          <a:endParaRPr lang="pt-PT" dirty="0"/>
        </a:p>
      </dgm:t>
    </dgm:pt>
    <dgm:pt modelId="{F1A0D8A4-FF2D-45E1-B506-C04C8D3EC9AE}" type="parTrans" cxnId="{2697B395-0CE2-4426-B1E6-25C80D629844}">
      <dgm:prSet/>
      <dgm:spPr/>
    </dgm:pt>
    <dgm:pt modelId="{32B49577-81F3-4781-A70B-75ADE7B51314}" type="sibTrans" cxnId="{2697B395-0CE2-4426-B1E6-25C80D629844}">
      <dgm:prSet/>
      <dgm:spPr/>
    </dgm:pt>
    <dgm:pt modelId="{43408F1A-1A91-46A8-B2D0-9E71A75728F3}" type="pres">
      <dgm:prSet presAssocID="{F9393C37-9C2C-4815-AEDE-0570BEA03604}" presName="linear" presStyleCnt="0">
        <dgm:presLayoutVars>
          <dgm:dir/>
          <dgm:animLvl val="lvl"/>
          <dgm:resizeHandles val="exact"/>
        </dgm:presLayoutVars>
      </dgm:prSet>
      <dgm:spPr/>
    </dgm:pt>
    <dgm:pt modelId="{0D5F981F-2E2D-4FFD-B68E-ECFCBE218973}" type="pres">
      <dgm:prSet presAssocID="{E3ED9E3C-218E-4888-A17A-18B2A59FECF3}" presName="parentLin" presStyleCnt="0"/>
      <dgm:spPr/>
    </dgm:pt>
    <dgm:pt modelId="{0FA6F860-D61C-44CC-BD8A-24C10D92460D}" type="pres">
      <dgm:prSet presAssocID="{E3ED9E3C-218E-4888-A17A-18B2A59FECF3}" presName="parentLeftMargin" presStyleLbl="node1" presStyleIdx="0" presStyleCnt="5"/>
      <dgm:spPr/>
    </dgm:pt>
    <dgm:pt modelId="{41E41322-D6ED-4BD7-AF6A-43EA84C85363}" type="pres">
      <dgm:prSet presAssocID="{E3ED9E3C-218E-4888-A17A-18B2A59FEC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EC004F-D572-4813-B791-64C0F48D602A}" type="pres">
      <dgm:prSet presAssocID="{E3ED9E3C-218E-4888-A17A-18B2A59FECF3}" presName="negativeSpace" presStyleCnt="0"/>
      <dgm:spPr/>
    </dgm:pt>
    <dgm:pt modelId="{5DBB9C44-BCAD-463F-8C3C-A91DDCDA940F}" type="pres">
      <dgm:prSet presAssocID="{E3ED9E3C-218E-4888-A17A-18B2A59FECF3}" presName="childText" presStyleLbl="conFgAcc1" presStyleIdx="0" presStyleCnt="5">
        <dgm:presLayoutVars>
          <dgm:bulletEnabled val="1"/>
        </dgm:presLayoutVars>
      </dgm:prSet>
      <dgm:spPr/>
    </dgm:pt>
    <dgm:pt modelId="{014470B7-83D0-4B60-BD5A-810B57656ED0}" type="pres">
      <dgm:prSet presAssocID="{9C4164E9-DF1D-424A-8ABD-32ED4343E60B}" presName="spaceBetweenRectangles" presStyleCnt="0"/>
      <dgm:spPr/>
    </dgm:pt>
    <dgm:pt modelId="{C380C5B9-07C2-4D23-92C3-C3F332859EA4}" type="pres">
      <dgm:prSet presAssocID="{CF248CD6-B060-43D6-A231-6235134BDC31}" presName="parentLin" presStyleCnt="0"/>
      <dgm:spPr/>
    </dgm:pt>
    <dgm:pt modelId="{F7CF96DE-3F50-4C40-8879-1DA9CBC8DEF6}" type="pres">
      <dgm:prSet presAssocID="{CF248CD6-B060-43D6-A231-6235134BDC31}" presName="parentLeftMargin" presStyleLbl="node1" presStyleIdx="0" presStyleCnt="5"/>
      <dgm:spPr/>
    </dgm:pt>
    <dgm:pt modelId="{5EC1F2F8-116D-4B2B-A27E-3EC130F07552}" type="pres">
      <dgm:prSet presAssocID="{CF248CD6-B060-43D6-A231-6235134BDC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E963C0-619C-466B-968A-DAB75DFE71AC}" type="pres">
      <dgm:prSet presAssocID="{CF248CD6-B060-43D6-A231-6235134BDC31}" presName="negativeSpace" presStyleCnt="0"/>
      <dgm:spPr/>
    </dgm:pt>
    <dgm:pt modelId="{C2782CF2-5EC4-43EE-90E5-6BC253B740F2}" type="pres">
      <dgm:prSet presAssocID="{CF248CD6-B060-43D6-A231-6235134BDC31}" presName="childText" presStyleLbl="conFgAcc1" presStyleIdx="1" presStyleCnt="5">
        <dgm:presLayoutVars>
          <dgm:bulletEnabled val="1"/>
        </dgm:presLayoutVars>
      </dgm:prSet>
      <dgm:spPr/>
    </dgm:pt>
    <dgm:pt modelId="{FA67B48C-4342-4F8B-B779-D4DF94C83D08}" type="pres">
      <dgm:prSet presAssocID="{32B49577-81F3-4781-A70B-75ADE7B51314}" presName="spaceBetweenRectangles" presStyleCnt="0"/>
      <dgm:spPr/>
    </dgm:pt>
    <dgm:pt modelId="{A2F14ACA-5538-442A-AA45-4FA0F352A34D}" type="pres">
      <dgm:prSet presAssocID="{5E0FA882-E003-41AE-86D4-CFAEC4F42AD0}" presName="parentLin" presStyleCnt="0"/>
      <dgm:spPr/>
    </dgm:pt>
    <dgm:pt modelId="{330B5848-4EDB-414A-B82F-537CA0AB9ADB}" type="pres">
      <dgm:prSet presAssocID="{5E0FA882-E003-41AE-86D4-CFAEC4F42AD0}" presName="parentLeftMargin" presStyleLbl="node1" presStyleIdx="1" presStyleCnt="5"/>
      <dgm:spPr/>
    </dgm:pt>
    <dgm:pt modelId="{925B151D-9AD1-4462-B99C-502CF0DF2A19}" type="pres">
      <dgm:prSet presAssocID="{5E0FA882-E003-41AE-86D4-CFAEC4F42A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4DD398-F0ED-4C7D-8CE7-E3B6C6AEA451}" type="pres">
      <dgm:prSet presAssocID="{5E0FA882-E003-41AE-86D4-CFAEC4F42AD0}" presName="negativeSpace" presStyleCnt="0"/>
      <dgm:spPr/>
    </dgm:pt>
    <dgm:pt modelId="{3B2A922A-2297-473A-9876-20F46290E26F}" type="pres">
      <dgm:prSet presAssocID="{5E0FA882-E003-41AE-86D4-CFAEC4F42AD0}" presName="childText" presStyleLbl="conFgAcc1" presStyleIdx="2" presStyleCnt="5">
        <dgm:presLayoutVars>
          <dgm:bulletEnabled val="1"/>
        </dgm:presLayoutVars>
      </dgm:prSet>
      <dgm:spPr/>
    </dgm:pt>
    <dgm:pt modelId="{861826B2-EB3D-48CE-A910-506D256CEB4E}" type="pres">
      <dgm:prSet presAssocID="{88B6E659-9AA8-4680-BB2F-B8A96FDC14C4}" presName="spaceBetweenRectangles" presStyleCnt="0"/>
      <dgm:spPr/>
    </dgm:pt>
    <dgm:pt modelId="{61FB5DE0-8D90-4221-B47C-EC94F7850959}" type="pres">
      <dgm:prSet presAssocID="{BA3A6BC2-D03D-4FFC-9224-811CE03D5C2E}" presName="parentLin" presStyleCnt="0"/>
      <dgm:spPr/>
    </dgm:pt>
    <dgm:pt modelId="{54C67E83-EDBC-4877-A959-561C29BC7F0B}" type="pres">
      <dgm:prSet presAssocID="{BA3A6BC2-D03D-4FFC-9224-811CE03D5C2E}" presName="parentLeftMargin" presStyleLbl="node1" presStyleIdx="2" presStyleCnt="5"/>
      <dgm:spPr/>
    </dgm:pt>
    <dgm:pt modelId="{ADF2AADA-89B0-4E19-A69E-11C76168E234}" type="pres">
      <dgm:prSet presAssocID="{BA3A6BC2-D03D-4FFC-9224-811CE03D5C2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3DE8AF-F51B-4004-A7F3-EBB2FC59158A}" type="pres">
      <dgm:prSet presAssocID="{BA3A6BC2-D03D-4FFC-9224-811CE03D5C2E}" presName="negativeSpace" presStyleCnt="0"/>
      <dgm:spPr/>
    </dgm:pt>
    <dgm:pt modelId="{81AFD619-EB1A-410F-898C-14AB60E6DB6D}" type="pres">
      <dgm:prSet presAssocID="{BA3A6BC2-D03D-4FFC-9224-811CE03D5C2E}" presName="childText" presStyleLbl="conFgAcc1" presStyleIdx="3" presStyleCnt="5">
        <dgm:presLayoutVars>
          <dgm:bulletEnabled val="1"/>
        </dgm:presLayoutVars>
      </dgm:prSet>
      <dgm:spPr/>
    </dgm:pt>
    <dgm:pt modelId="{6BC20F11-B091-4326-ADB9-3CD74C436603}" type="pres">
      <dgm:prSet presAssocID="{C418D766-E02F-4E3C-A6CB-3B09FAB4552B}" presName="spaceBetweenRectangles" presStyleCnt="0"/>
      <dgm:spPr/>
    </dgm:pt>
    <dgm:pt modelId="{DEFC4BFE-7F2D-4C92-960E-D0AF6152EAD4}" type="pres">
      <dgm:prSet presAssocID="{4C293B90-F443-4920-BCB2-189A554ED6E8}" presName="parentLin" presStyleCnt="0"/>
      <dgm:spPr/>
    </dgm:pt>
    <dgm:pt modelId="{018BE6D2-B746-490F-93BE-CFEE20DB876A}" type="pres">
      <dgm:prSet presAssocID="{4C293B90-F443-4920-BCB2-189A554ED6E8}" presName="parentLeftMargin" presStyleLbl="node1" presStyleIdx="3" presStyleCnt="5"/>
      <dgm:spPr/>
    </dgm:pt>
    <dgm:pt modelId="{BD2AC7EB-5F57-4E2C-9346-9E5A2CDA0EF7}" type="pres">
      <dgm:prSet presAssocID="{4C293B90-F443-4920-BCB2-189A554ED6E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F47B769-A3A8-4F40-9261-96A6462BE669}" type="pres">
      <dgm:prSet presAssocID="{4C293B90-F443-4920-BCB2-189A554ED6E8}" presName="negativeSpace" presStyleCnt="0"/>
      <dgm:spPr/>
    </dgm:pt>
    <dgm:pt modelId="{8FD34174-1F34-4DDC-8F49-8649F6EE1C29}" type="pres">
      <dgm:prSet presAssocID="{4C293B90-F443-4920-BCB2-189A554ED6E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EF9BD04-806D-461E-8510-A92690DD88A8}" type="presOf" srcId="{8F2E107C-F07D-4681-8493-A48FC44FB374}" destId="{8FD34174-1F34-4DDC-8F49-8649F6EE1C29}" srcOrd="0" destOrd="0" presId="urn:microsoft.com/office/officeart/2005/8/layout/list1"/>
    <dgm:cxn modelId="{8D65D505-06A0-4277-BFBB-EAFF38158CA0}" type="presOf" srcId="{42845F24-53AB-41BE-A9C4-17E94C823103}" destId="{5DBB9C44-BCAD-463F-8C3C-A91DDCDA940F}" srcOrd="0" destOrd="0" presId="urn:microsoft.com/office/officeart/2005/8/layout/list1"/>
    <dgm:cxn modelId="{2D550E16-8C42-44A2-967C-2D5B8076D63F}" type="presOf" srcId="{4C293B90-F443-4920-BCB2-189A554ED6E8}" destId="{BD2AC7EB-5F57-4E2C-9346-9E5A2CDA0EF7}" srcOrd="1" destOrd="0" presId="urn:microsoft.com/office/officeart/2005/8/layout/list1"/>
    <dgm:cxn modelId="{9519111B-FC35-4C0A-AD2C-AFBD25B5A0D0}" srcId="{F9393C37-9C2C-4815-AEDE-0570BEA03604}" destId="{BA3A6BC2-D03D-4FFC-9224-811CE03D5C2E}" srcOrd="3" destOrd="0" parTransId="{B10CCAC1-68EB-4513-ABE3-174F5AC06532}" sibTransId="{C418D766-E02F-4E3C-A6CB-3B09FAB4552B}"/>
    <dgm:cxn modelId="{3E7C1429-C4F4-421E-8A75-0EDC6D2833FF}" srcId="{4C293B90-F443-4920-BCB2-189A554ED6E8}" destId="{8F2E107C-F07D-4681-8493-A48FC44FB374}" srcOrd="0" destOrd="0" parTransId="{8A0A0D27-2F98-4960-A6D6-1D3C00E766E2}" sibTransId="{B4D1EF4A-378F-4411-9386-76B63D45E9ED}"/>
    <dgm:cxn modelId="{72C2005B-0203-40FD-AFF6-27CC12ADBCEE}" type="presOf" srcId="{E3ED9E3C-218E-4888-A17A-18B2A59FECF3}" destId="{41E41322-D6ED-4BD7-AF6A-43EA84C85363}" srcOrd="1" destOrd="0" presId="urn:microsoft.com/office/officeart/2005/8/layout/list1"/>
    <dgm:cxn modelId="{0B5F2161-DF0B-474B-B9D5-E11009F49D31}" type="presOf" srcId="{BA3A6BC2-D03D-4FFC-9224-811CE03D5C2E}" destId="{54C67E83-EDBC-4877-A959-561C29BC7F0B}" srcOrd="0" destOrd="0" presId="urn:microsoft.com/office/officeart/2005/8/layout/list1"/>
    <dgm:cxn modelId="{CE839661-466B-49E1-8388-B700D7C8AAFE}" type="presOf" srcId="{BA3A6BC2-D03D-4FFC-9224-811CE03D5C2E}" destId="{ADF2AADA-89B0-4E19-A69E-11C76168E234}" srcOrd="1" destOrd="0" presId="urn:microsoft.com/office/officeart/2005/8/layout/list1"/>
    <dgm:cxn modelId="{0028D164-C18B-47AC-AC60-01818ACB7401}" type="presOf" srcId="{F9393C37-9C2C-4815-AEDE-0570BEA03604}" destId="{43408F1A-1A91-46A8-B2D0-9E71A75728F3}" srcOrd="0" destOrd="0" presId="urn:microsoft.com/office/officeart/2005/8/layout/list1"/>
    <dgm:cxn modelId="{A4584C45-02BF-43D5-A9E1-9ECB89408739}" srcId="{5E0FA882-E003-41AE-86D4-CFAEC4F42AD0}" destId="{13014463-F0D0-4A9C-98D7-B750DBD7D230}" srcOrd="0" destOrd="0" parTransId="{CD7FAAEE-47FB-40D8-8039-6E990BC05D6F}" sibTransId="{1F9C6F4D-C39E-49BD-8A13-41BFD9AF18EC}"/>
    <dgm:cxn modelId="{40C55768-814E-4194-9CAC-2C83AFB25C63}" type="presOf" srcId="{CF248CD6-B060-43D6-A231-6235134BDC31}" destId="{F7CF96DE-3F50-4C40-8879-1DA9CBC8DEF6}" srcOrd="0" destOrd="0" presId="urn:microsoft.com/office/officeart/2005/8/layout/list1"/>
    <dgm:cxn modelId="{3985FA4C-9568-4781-B205-6225D8169666}" type="presOf" srcId="{5E0FA882-E003-41AE-86D4-CFAEC4F42AD0}" destId="{330B5848-4EDB-414A-B82F-537CA0AB9ADB}" srcOrd="0" destOrd="0" presId="urn:microsoft.com/office/officeart/2005/8/layout/list1"/>
    <dgm:cxn modelId="{01EEDD50-602D-48B6-8EF8-8D8812AE62DF}" type="presOf" srcId="{13014463-F0D0-4A9C-98D7-B750DBD7D230}" destId="{3B2A922A-2297-473A-9876-20F46290E26F}" srcOrd="0" destOrd="0" presId="urn:microsoft.com/office/officeart/2005/8/layout/list1"/>
    <dgm:cxn modelId="{7BBF8452-E103-4FBC-BA68-F40290589E96}" srcId="{BA3A6BC2-D03D-4FFC-9224-811CE03D5C2E}" destId="{A3EB63F2-58B0-48E5-AFB7-58DB032CED6E}" srcOrd="0" destOrd="0" parTransId="{B9855337-986C-4689-9690-FB5E3B29750E}" sibTransId="{33195FF4-7A50-4892-8A0A-7793D23E2DDB}"/>
    <dgm:cxn modelId="{8AF7E95A-677F-4364-A98C-659234BDC059}" type="presOf" srcId="{A3EB63F2-58B0-48E5-AFB7-58DB032CED6E}" destId="{81AFD619-EB1A-410F-898C-14AB60E6DB6D}" srcOrd="0" destOrd="0" presId="urn:microsoft.com/office/officeart/2005/8/layout/list1"/>
    <dgm:cxn modelId="{BD24697F-D808-4D47-BE98-AD86A6CBEA84}" srcId="{F9393C37-9C2C-4815-AEDE-0570BEA03604}" destId="{E3ED9E3C-218E-4888-A17A-18B2A59FECF3}" srcOrd="0" destOrd="0" parTransId="{C1A08087-BA6E-4519-B04F-5801F4D1E1F4}" sibTransId="{9C4164E9-DF1D-424A-8ABD-32ED4343E60B}"/>
    <dgm:cxn modelId="{61238381-0323-4DF1-A2F1-459C7EF98E92}" srcId="{E3ED9E3C-218E-4888-A17A-18B2A59FECF3}" destId="{42845F24-53AB-41BE-A9C4-17E94C823103}" srcOrd="0" destOrd="0" parTransId="{A7A5B328-9B31-437E-B45F-81E6F33A894A}" sibTransId="{0F154EDA-DE2D-4F91-A301-DD84B0DEAD5F}"/>
    <dgm:cxn modelId="{2697B395-0CE2-4426-B1E6-25C80D629844}" srcId="{F9393C37-9C2C-4815-AEDE-0570BEA03604}" destId="{CF248CD6-B060-43D6-A231-6235134BDC31}" srcOrd="1" destOrd="0" parTransId="{F1A0D8A4-FF2D-45E1-B506-C04C8D3EC9AE}" sibTransId="{32B49577-81F3-4781-A70B-75ADE7B51314}"/>
    <dgm:cxn modelId="{4726A2A6-5F14-468E-808F-4B249987B0DA}" type="presOf" srcId="{5E0FA882-E003-41AE-86D4-CFAEC4F42AD0}" destId="{925B151D-9AD1-4462-B99C-502CF0DF2A19}" srcOrd="1" destOrd="0" presId="urn:microsoft.com/office/officeart/2005/8/layout/list1"/>
    <dgm:cxn modelId="{F2A65EBC-35B0-40A6-BB0B-593F9783AE66}" type="presOf" srcId="{C48D0313-9D08-4DCD-86E7-D47D48598C71}" destId="{C2782CF2-5EC4-43EE-90E5-6BC253B740F2}" srcOrd="0" destOrd="0" presId="urn:microsoft.com/office/officeart/2005/8/layout/list1"/>
    <dgm:cxn modelId="{183B56C2-9F3C-49D6-87B3-8169BBF91F4C}" srcId="{CF248CD6-B060-43D6-A231-6235134BDC31}" destId="{C48D0313-9D08-4DCD-86E7-D47D48598C71}" srcOrd="0" destOrd="0" parTransId="{8919A5E0-1105-465C-86D3-A9EDEA0AB1D7}" sibTransId="{5EB6C6B9-6F31-4B5D-89DB-46BFCBC9FB6F}"/>
    <dgm:cxn modelId="{12E003CA-BB63-49AC-848E-A75EDACDC2A6}" type="presOf" srcId="{4C293B90-F443-4920-BCB2-189A554ED6E8}" destId="{018BE6D2-B746-490F-93BE-CFEE20DB876A}" srcOrd="0" destOrd="0" presId="urn:microsoft.com/office/officeart/2005/8/layout/list1"/>
    <dgm:cxn modelId="{6B77AACE-D7BD-4975-B00E-E081FC0DF4F6}" srcId="{F9393C37-9C2C-4815-AEDE-0570BEA03604}" destId="{5E0FA882-E003-41AE-86D4-CFAEC4F42AD0}" srcOrd="2" destOrd="0" parTransId="{D0308D30-2FA8-4F42-BD10-81C79C388EFF}" sibTransId="{88B6E659-9AA8-4680-BB2F-B8A96FDC14C4}"/>
    <dgm:cxn modelId="{F63B82D5-F923-4927-AF24-95216BD62526}" srcId="{F9393C37-9C2C-4815-AEDE-0570BEA03604}" destId="{4C293B90-F443-4920-BCB2-189A554ED6E8}" srcOrd="4" destOrd="0" parTransId="{D0C49633-79E3-466A-A2DD-78DCE9215EB2}" sibTransId="{AA9358DF-0A36-45D1-A451-0F15E7560564}"/>
    <dgm:cxn modelId="{EE929FF5-8C41-4CA3-B59F-F34E396CFBDA}" type="presOf" srcId="{E3ED9E3C-218E-4888-A17A-18B2A59FECF3}" destId="{0FA6F860-D61C-44CC-BD8A-24C10D92460D}" srcOrd="0" destOrd="0" presId="urn:microsoft.com/office/officeart/2005/8/layout/list1"/>
    <dgm:cxn modelId="{4ABAC1F8-71FF-45B9-B84A-8BE28E8B3B81}" type="presOf" srcId="{CF248CD6-B060-43D6-A231-6235134BDC31}" destId="{5EC1F2F8-116D-4B2B-A27E-3EC130F07552}" srcOrd="1" destOrd="0" presId="urn:microsoft.com/office/officeart/2005/8/layout/list1"/>
    <dgm:cxn modelId="{A82A1632-8EC8-4BF4-9537-BC4AE0EBE10E}" type="presParOf" srcId="{43408F1A-1A91-46A8-B2D0-9E71A75728F3}" destId="{0D5F981F-2E2D-4FFD-B68E-ECFCBE218973}" srcOrd="0" destOrd="0" presId="urn:microsoft.com/office/officeart/2005/8/layout/list1"/>
    <dgm:cxn modelId="{F046B0E2-096A-47C5-9687-90AD125FA3AB}" type="presParOf" srcId="{0D5F981F-2E2D-4FFD-B68E-ECFCBE218973}" destId="{0FA6F860-D61C-44CC-BD8A-24C10D92460D}" srcOrd="0" destOrd="0" presId="urn:microsoft.com/office/officeart/2005/8/layout/list1"/>
    <dgm:cxn modelId="{91D05436-081C-4952-8CCE-EEE0790EAB70}" type="presParOf" srcId="{0D5F981F-2E2D-4FFD-B68E-ECFCBE218973}" destId="{41E41322-D6ED-4BD7-AF6A-43EA84C85363}" srcOrd="1" destOrd="0" presId="urn:microsoft.com/office/officeart/2005/8/layout/list1"/>
    <dgm:cxn modelId="{1DEBB15C-CF0B-4317-B425-08C6B6B44808}" type="presParOf" srcId="{43408F1A-1A91-46A8-B2D0-9E71A75728F3}" destId="{47EC004F-D572-4813-B791-64C0F48D602A}" srcOrd="1" destOrd="0" presId="urn:microsoft.com/office/officeart/2005/8/layout/list1"/>
    <dgm:cxn modelId="{4D55A4DC-8B38-445D-8A47-7AC61F6A4530}" type="presParOf" srcId="{43408F1A-1A91-46A8-B2D0-9E71A75728F3}" destId="{5DBB9C44-BCAD-463F-8C3C-A91DDCDA940F}" srcOrd="2" destOrd="0" presId="urn:microsoft.com/office/officeart/2005/8/layout/list1"/>
    <dgm:cxn modelId="{04B92CFF-3DBA-4E7C-9DBD-9B7BDC8EF150}" type="presParOf" srcId="{43408F1A-1A91-46A8-B2D0-9E71A75728F3}" destId="{014470B7-83D0-4B60-BD5A-810B57656ED0}" srcOrd="3" destOrd="0" presId="urn:microsoft.com/office/officeart/2005/8/layout/list1"/>
    <dgm:cxn modelId="{732D7F2B-7B01-4FC2-B667-062A0A820580}" type="presParOf" srcId="{43408F1A-1A91-46A8-B2D0-9E71A75728F3}" destId="{C380C5B9-07C2-4D23-92C3-C3F332859EA4}" srcOrd="4" destOrd="0" presId="urn:microsoft.com/office/officeart/2005/8/layout/list1"/>
    <dgm:cxn modelId="{3ECADFDD-E180-437F-A029-9ACB30A9109C}" type="presParOf" srcId="{C380C5B9-07C2-4D23-92C3-C3F332859EA4}" destId="{F7CF96DE-3F50-4C40-8879-1DA9CBC8DEF6}" srcOrd="0" destOrd="0" presId="urn:microsoft.com/office/officeart/2005/8/layout/list1"/>
    <dgm:cxn modelId="{E322D3E9-7856-4BC1-B357-F31793D5C3E8}" type="presParOf" srcId="{C380C5B9-07C2-4D23-92C3-C3F332859EA4}" destId="{5EC1F2F8-116D-4B2B-A27E-3EC130F07552}" srcOrd="1" destOrd="0" presId="urn:microsoft.com/office/officeart/2005/8/layout/list1"/>
    <dgm:cxn modelId="{05E94C36-2AF7-42D1-A765-14A6E4EC9207}" type="presParOf" srcId="{43408F1A-1A91-46A8-B2D0-9E71A75728F3}" destId="{F5E963C0-619C-466B-968A-DAB75DFE71AC}" srcOrd="5" destOrd="0" presId="urn:microsoft.com/office/officeart/2005/8/layout/list1"/>
    <dgm:cxn modelId="{8EE70668-60D3-4184-974D-135012C9A13B}" type="presParOf" srcId="{43408F1A-1A91-46A8-B2D0-9E71A75728F3}" destId="{C2782CF2-5EC4-43EE-90E5-6BC253B740F2}" srcOrd="6" destOrd="0" presId="urn:microsoft.com/office/officeart/2005/8/layout/list1"/>
    <dgm:cxn modelId="{CFB2E8C0-1263-48DB-ABA4-FAF4B0A95F95}" type="presParOf" srcId="{43408F1A-1A91-46A8-B2D0-9E71A75728F3}" destId="{FA67B48C-4342-4F8B-B779-D4DF94C83D08}" srcOrd="7" destOrd="0" presId="urn:microsoft.com/office/officeart/2005/8/layout/list1"/>
    <dgm:cxn modelId="{2F7A7C19-8A73-4468-98C6-452B7F5A9D5D}" type="presParOf" srcId="{43408F1A-1A91-46A8-B2D0-9E71A75728F3}" destId="{A2F14ACA-5538-442A-AA45-4FA0F352A34D}" srcOrd="8" destOrd="0" presId="urn:microsoft.com/office/officeart/2005/8/layout/list1"/>
    <dgm:cxn modelId="{2351FB23-7076-4F39-8B5E-F2B09074D349}" type="presParOf" srcId="{A2F14ACA-5538-442A-AA45-4FA0F352A34D}" destId="{330B5848-4EDB-414A-B82F-537CA0AB9ADB}" srcOrd="0" destOrd="0" presId="urn:microsoft.com/office/officeart/2005/8/layout/list1"/>
    <dgm:cxn modelId="{A78A5763-6E59-483E-920E-4EBFCB9BB596}" type="presParOf" srcId="{A2F14ACA-5538-442A-AA45-4FA0F352A34D}" destId="{925B151D-9AD1-4462-B99C-502CF0DF2A19}" srcOrd="1" destOrd="0" presId="urn:microsoft.com/office/officeart/2005/8/layout/list1"/>
    <dgm:cxn modelId="{19CAF0D0-9631-4715-81AD-BE5AA0FFF791}" type="presParOf" srcId="{43408F1A-1A91-46A8-B2D0-9E71A75728F3}" destId="{4C4DD398-F0ED-4C7D-8CE7-E3B6C6AEA451}" srcOrd="9" destOrd="0" presId="urn:microsoft.com/office/officeart/2005/8/layout/list1"/>
    <dgm:cxn modelId="{ACA3066A-8255-48E9-8C4A-3D02CD5E7FAF}" type="presParOf" srcId="{43408F1A-1A91-46A8-B2D0-9E71A75728F3}" destId="{3B2A922A-2297-473A-9876-20F46290E26F}" srcOrd="10" destOrd="0" presId="urn:microsoft.com/office/officeart/2005/8/layout/list1"/>
    <dgm:cxn modelId="{68092B02-092A-41F6-BA09-2C45DF49C31F}" type="presParOf" srcId="{43408F1A-1A91-46A8-B2D0-9E71A75728F3}" destId="{861826B2-EB3D-48CE-A910-506D256CEB4E}" srcOrd="11" destOrd="0" presId="urn:microsoft.com/office/officeart/2005/8/layout/list1"/>
    <dgm:cxn modelId="{D581BDD8-4123-471B-94F4-B6301DEA764E}" type="presParOf" srcId="{43408F1A-1A91-46A8-B2D0-9E71A75728F3}" destId="{61FB5DE0-8D90-4221-B47C-EC94F7850959}" srcOrd="12" destOrd="0" presId="urn:microsoft.com/office/officeart/2005/8/layout/list1"/>
    <dgm:cxn modelId="{96B44730-0F22-4DE0-9E4E-6424BC76D4B1}" type="presParOf" srcId="{61FB5DE0-8D90-4221-B47C-EC94F7850959}" destId="{54C67E83-EDBC-4877-A959-561C29BC7F0B}" srcOrd="0" destOrd="0" presId="urn:microsoft.com/office/officeart/2005/8/layout/list1"/>
    <dgm:cxn modelId="{79CA4358-6985-4CAD-833A-2F87A7507A9B}" type="presParOf" srcId="{61FB5DE0-8D90-4221-B47C-EC94F7850959}" destId="{ADF2AADA-89B0-4E19-A69E-11C76168E234}" srcOrd="1" destOrd="0" presId="urn:microsoft.com/office/officeart/2005/8/layout/list1"/>
    <dgm:cxn modelId="{123FCD3A-4160-4904-A9C6-3439CAAE15D3}" type="presParOf" srcId="{43408F1A-1A91-46A8-B2D0-9E71A75728F3}" destId="{873DE8AF-F51B-4004-A7F3-EBB2FC59158A}" srcOrd="13" destOrd="0" presId="urn:microsoft.com/office/officeart/2005/8/layout/list1"/>
    <dgm:cxn modelId="{1448863F-0654-44F8-9AA3-CD26F6DA6EAA}" type="presParOf" srcId="{43408F1A-1A91-46A8-B2D0-9E71A75728F3}" destId="{81AFD619-EB1A-410F-898C-14AB60E6DB6D}" srcOrd="14" destOrd="0" presId="urn:microsoft.com/office/officeart/2005/8/layout/list1"/>
    <dgm:cxn modelId="{4A1D2CF1-2641-45E5-8374-90F5DE767B41}" type="presParOf" srcId="{43408F1A-1A91-46A8-B2D0-9E71A75728F3}" destId="{6BC20F11-B091-4326-ADB9-3CD74C436603}" srcOrd="15" destOrd="0" presId="urn:microsoft.com/office/officeart/2005/8/layout/list1"/>
    <dgm:cxn modelId="{12C2A33C-7768-46AB-85BB-300EA60FAE46}" type="presParOf" srcId="{43408F1A-1A91-46A8-B2D0-9E71A75728F3}" destId="{DEFC4BFE-7F2D-4C92-960E-D0AF6152EAD4}" srcOrd="16" destOrd="0" presId="urn:microsoft.com/office/officeart/2005/8/layout/list1"/>
    <dgm:cxn modelId="{B737CBC7-A7B2-4E58-AA38-5121D6806F2E}" type="presParOf" srcId="{DEFC4BFE-7F2D-4C92-960E-D0AF6152EAD4}" destId="{018BE6D2-B746-490F-93BE-CFEE20DB876A}" srcOrd="0" destOrd="0" presId="urn:microsoft.com/office/officeart/2005/8/layout/list1"/>
    <dgm:cxn modelId="{0F151CB1-92E8-48AA-A943-0F6FB323122A}" type="presParOf" srcId="{DEFC4BFE-7F2D-4C92-960E-D0AF6152EAD4}" destId="{BD2AC7EB-5F57-4E2C-9346-9E5A2CDA0EF7}" srcOrd="1" destOrd="0" presId="urn:microsoft.com/office/officeart/2005/8/layout/list1"/>
    <dgm:cxn modelId="{0E19300F-F25A-4BDD-B8FF-FFC5A9E56B10}" type="presParOf" srcId="{43408F1A-1A91-46A8-B2D0-9E71A75728F3}" destId="{7F47B769-A3A8-4F40-9261-96A6462BE669}" srcOrd="17" destOrd="0" presId="urn:microsoft.com/office/officeart/2005/8/layout/list1"/>
    <dgm:cxn modelId="{7A40D759-3309-43B3-9C8E-51F8178076E1}" type="presParOf" srcId="{43408F1A-1A91-46A8-B2D0-9E71A75728F3}" destId="{8FD34174-1F34-4DDC-8F49-8649F6EE1C2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A0CE1-9403-4E5B-92E9-2E05071188EA}">
      <dsp:nvSpPr>
        <dsp:cNvPr id="0" name=""/>
        <dsp:cNvSpPr/>
      </dsp:nvSpPr>
      <dsp:spPr>
        <a:xfrm>
          <a:off x="0" y="382533"/>
          <a:ext cx="5115491" cy="2283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520700" rIns="397019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 dirty="0"/>
            <a:t>JS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 dirty="0"/>
            <a:t>CSS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 dirty="0"/>
            <a:t>HTML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 dirty="0" err="1">
              <a:latin typeface="Calibri Light" panose="020F0302020204030204"/>
            </a:rPr>
            <a:t>React</a:t>
          </a:r>
          <a:r>
            <a:rPr lang="pt-PT" sz="2500" kern="1200" dirty="0">
              <a:latin typeface="Calibri Light" panose="020F0302020204030204"/>
            </a:rPr>
            <a:t>-Router</a:t>
          </a:r>
        </a:p>
      </dsp:txBody>
      <dsp:txXfrm>
        <a:off x="0" y="382533"/>
        <a:ext cx="5115491" cy="2283750"/>
      </dsp:txXfrm>
    </dsp:sp>
    <dsp:sp modelId="{1D15A446-E5F1-42ED-852E-8A4A0AA326F7}">
      <dsp:nvSpPr>
        <dsp:cNvPr id="0" name=""/>
        <dsp:cNvSpPr/>
      </dsp:nvSpPr>
      <dsp:spPr>
        <a:xfrm>
          <a:off x="255774" y="13533"/>
          <a:ext cx="3580843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React</a:t>
          </a:r>
          <a:endParaRPr lang="en-US" sz="2500" kern="1200" dirty="0" err="1"/>
        </a:p>
      </dsp:txBody>
      <dsp:txXfrm>
        <a:off x="291800" y="49559"/>
        <a:ext cx="3508791" cy="665948"/>
      </dsp:txXfrm>
    </dsp:sp>
    <dsp:sp modelId="{2DC7BD08-B7D7-4FFE-A9CD-A651A11852BF}">
      <dsp:nvSpPr>
        <dsp:cNvPr id="0" name=""/>
        <dsp:cNvSpPr/>
      </dsp:nvSpPr>
      <dsp:spPr>
        <a:xfrm>
          <a:off x="0" y="3170284"/>
          <a:ext cx="5115491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D276-47BA-407E-86CA-AEAF9113EB9D}">
      <dsp:nvSpPr>
        <dsp:cNvPr id="0" name=""/>
        <dsp:cNvSpPr/>
      </dsp:nvSpPr>
      <dsp:spPr>
        <a:xfrm>
          <a:off x="255774" y="2801284"/>
          <a:ext cx="3580843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Bootstrap</a:t>
          </a:r>
          <a:endParaRPr lang="en-US" sz="2500" kern="1200" dirty="0" err="1"/>
        </a:p>
      </dsp:txBody>
      <dsp:txXfrm>
        <a:off x="291800" y="2837310"/>
        <a:ext cx="3508791" cy="665948"/>
      </dsp:txXfrm>
    </dsp:sp>
    <dsp:sp modelId="{3043AF6B-E225-4791-A78F-13DF4F08EDF9}">
      <dsp:nvSpPr>
        <dsp:cNvPr id="0" name=""/>
        <dsp:cNvSpPr/>
      </dsp:nvSpPr>
      <dsp:spPr>
        <a:xfrm>
          <a:off x="0" y="4304284"/>
          <a:ext cx="5115491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328E3-6116-4C86-9B85-29F99DB7B220}">
      <dsp:nvSpPr>
        <dsp:cNvPr id="0" name=""/>
        <dsp:cNvSpPr/>
      </dsp:nvSpPr>
      <dsp:spPr>
        <a:xfrm>
          <a:off x="255774" y="3935284"/>
          <a:ext cx="3580843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Async</a:t>
          </a:r>
          <a:r>
            <a:rPr lang="pt-PT" sz="2500" kern="1200" dirty="0"/>
            <a:t> </a:t>
          </a:r>
          <a:r>
            <a:rPr lang="pt-PT" sz="2500" kern="1200" dirty="0" err="1"/>
            <a:t>Await</a:t>
          </a:r>
          <a:endParaRPr lang="en-US" sz="2500" kern="1200" dirty="0" err="1"/>
        </a:p>
      </dsp:txBody>
      <dsp:txXfrm>
        <a:off x="291800" y="3971310"/>
        <a:ext cx="350879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98BF8-F4DC-419E-8C95-61BD8F730777}">
      <dsp:nvSpPr>
        <dsp:cNvPr id="0" name=""/>
        <dsp:cNvSpPr/>
      </dsp:nvSpPr>
      <dsp:spPr>
        <a:xfrm>
          <a:off x="0" y="562308"/>
          <a:ext cx="5115491" cy="2721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749808" rIns="397019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kern="1200"/>
            <a:t>JS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kern="1200"/>
            <a:t>Express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kern="1200"/>
            <a:t>Mongoose</a:t>
          </a:r>
          <a:endParaRPr lang="en-US" sz="3600" kern="1200"/>
        </a:p>
      </dsp:txBody>
      <dsp:txXfrm>
        <a:off x="0" y="562308"/>
        <a:ext cx="5115491" cy="2721600"/>
      </dsp:txXfrm>
    </dsp:sp>
    <dsp:sp modelId="{3F249C50-5FE7-42E2-9ACD-285BE083FD20}">
      <dsp:nvSpPr>
        <dsp:cNvPr id="0" name=""/>
        <dsp:cNvSpPr/>
      </dsp:nvSpPr>
      <dsp:spPr>
        <a:xfrm>
          <a:off x="255774" y="30948"/>
          <a:ext cx="3580843" cy="1062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/>
            <a:t>Node.js</a:t>
          </a:r>
          <a:endParaRPr lang="en-US" sz="3600" kern="1200"/>
        </a:p>
      </dsp:txBody>
      <dsp:txXfrm>
        <a:off x="307652" y="82826"/>
        <a:ext cx="3477087" cy="958964"/>
      </dsp:txXfrm>
    </dsp:sp>
    <dsp:sp modelId="{07A5A2E0-6D21-466B-94F9-2DAD5C34FC0B}">
      <dsp:nvSpPr>
        <dsp:cNvPr id="0" name=""/>
        <dsp:cNvSpPr/>
      </dsp:nvSpPr>
      <dsp:spPr>
        <a:xfrm>
          <a:off x="0" y="4009669"/>
          <a:ext cx="51154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CFE72-109D-4D01-98E1-9C30F8C8DD5A}">
      <dsp:nvSpPr>
        <dsp:cNvPr id="0" name=""/>
        <dsp:cNvSpPr/>
      </dsp:nvSpPr>
      <dsp:spPr>
        <a:xfrm>
          <a:off x="255774" y="3478309"/>
          <a:ext cx="3580843" cy="1062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/>
            <a:t>MongoDB</a:t>
          </a:r>
          <a:endParaRPr lang="en-US" sz="3600" kern="1200"/>
        </a:p>
      </dsp:txBody>
      <dsp:txXfrm>
        <a:off x="307652" y="3530187"/>
        <a:ext cx="3477087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98BF8-F4DC-419E-8C95-61BD8F730777}">
      <dsp:nvSpPr>
        <dsp:cNvPr id="0" name=""/>
        <dsp:cNvSpPr/>
      </dsp:nvSpPr>
      <dsp:spPr>
        <a:xfrm>
          <a:off x="0" y="389778"/>
          <a:ext cx="5115491" cy="1048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74904" rIns="39701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>
              <a:latin typeface="Calibri Light" panose="020F0302020204030204"/>
            </a:rPr>
            <a:t>Git</a:t>
          </a:r>
          <a:r>
            <a:rPr lang="pt-PT" sz="1800" kern="1200" dirty="0">
              <a:latin typeface="Calibri Light" panose="020F0302020204030204"/>
            </a:rPr>
            <a:t> - </a:t>
          </a:r>
          <a:r>
            <a:rPr lang="pt-PT" sz="1800" kern="1200" dirty="0" err="1">
              <a:latin typeface="Calibri Light" panose="020F0302020204030204"/>
            </a:rPr>
            <a:t>github</a:t>
          </a:r>
          <a:endParaRPr lang="pt-PT" sz="1800" kern="1200" dirty="0" err="1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>
              <a:latin typeface="Calibri Light" panose="020F0302020204030204"/>
            </a:rPr>
            <a:t>Sourcetree</a:t>
          </a:r>
          <a:endParaRPr lang="en-US" sz="1800" kern="1200" dirty="0" err="1"/>
        </a:p>
      </dsp:txBody>
      <dsp:txXfrm>
        <a:off x="0" y="389778"/>
        <a:ext cx="5115491" cy="1048950"/>
      </dsp:txXfrm>
    </dsp:sp>
    <dsp:sp modelId="{3F249C50-5FE7-42E2-9ACD-285BE083FD20}">
      <dsp:nvSpPr>
        <dsp:cNvPr id="0" name=""/>
        <dsp:cNvSpPr/>
      </dsp:nvSpPr>
      <dsp:spPr>
        <a:xfrm>
          <a:off x="255774" y="124098"/>
          <a:ext cx="358084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Calibri Light" panose="020F0302020204030204"/>
            </a:rPr>
            <a:t>Version</a:t>
          </a:r>
          <a:r>
            <a:rPr lang="pt-PT" sz="1800" b="0" i="0" u="none" strike="noStrike" kern="1200" cap="none" baseline="0" noProof="0" dirty="0">
              <a:latin typeface="Calibri Light"/>
              <a:cs typeface="Calibri Light"/>
            </a:rPr>
            <a:t> Control</a:t>
          </a:r>
          <a:endParaRPr lang="pt-PT" sz="1800" kern="1200" dirty="0"/>
        </a:p>
      </dsp:txBody>
      <dsp:txXfrm>
        <a:off x="281713" y="150037"/>
        <a:ext cx="3528965" cy="479482"/>
      </dsp:txXfrm>
    </dsp:sp>
    <dsp:sp modelId="{07A5A2E0-6D21-466B-94F9-2DAD5C34FC0B}">
      <dsp:nvSpPr>
        <dsp:cNvPr id="0" name=""/>
        <dsp:cNvSpPr/>
      </dsp:nvSpPr>
      <dsp:spPr>
        <a:xfrm>
          <a:off x="0" y="1801608"/>
          <a:ext cx="5115491" cy="765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74904" rIns="3970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 Light" panose="020F0302020204030204"/>
            </a:rPr>
            <a:t>Postman</a:t>
          </a:r>
        </a:p>
      </dsp:txBody>
      <dsp:txXfrm>
        <a:off x="0" y="1801608"/>
        <a:ext cx="5115491" cy="765450"/>
      </dsp:txXfrm>
    </dsp:sp>
    <dsp:sp modelId="{F58CFE72-109D-4D01-98E1-9C30F8C8DD5A}">
      <dsp:nvSpPr>
        <dsp:cNvPr id="0" name=""/>
        <dsp:cNvSpPr/>
      </dsp:nvSpPr>
      <dsp:spPr>
        <a:xfrm>
          <a:off x="255774" y="1535928"/>
          <a:ext cx="358084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Calibri Light" panose="020F0302020204030204"/>
            </a:rPr>
            <a:t>API </a:t>
          </a:r>
          <a:r>
            <a:rPr lang="pt-PT" sz="1800" kern="1200" dirty="0" err="1">
              <a:latin typeface="Calibri Light" panose="020F0302020204030204"/>
            </a:rPr>
            <a:t>test</a:t>
          </a:r>
          <a:endParaRPr lang="pt-PT" sz="1800" kern="1200" dirty="0" err="1"/>
        </a:p>
      </dsp:txBody>
      <dsp:txXfrm>
        <a:off x="281713" y="1561867"/>
        <a:ext cx="3528965" cy="479482"/>
      </dsp:txXfrm>
    </dsp:sp>
    <dsp:sp modelId="{7A42C9D6-3997-457E-A2AC-D39D33A4FC7D}">
      <dsp:nvSpPr>
        <dsp:cNvPr id="0" name=""/>
        <dsp:cNvSpPr/>
      </dsp:nvSpPr>
      <dsp:spPr>
        <a:xfrm>
          <a:off x="0" y="2929939"/>
          <a:ext cx="5115491" cy="765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74904" rIns="397019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 Light" panose="020F0302020204030204"/>
            </a:rPr>
            <a:t>Visual </a:t>
          </a:r>
          <a:r>
            <a:rPr lang="pt-PT" sz="1800" kern="1200" dirty="0" err="1">
              <a:latin typeface="Calibri Light" panose="020F0302020204030204"/>
            </a:rPr>
            <a:t>Studio</a:t>
          </a:r>
          <a:r>
            <a:rPr lang="pt-PT" sz="1800" kern="1200" dirty="0">
              <a:latin typeface="Calibri Light" panose="020F0302020204030204"/>
            </a:rPr>
            <a:t> Code</a:t>
          </a:r>
        </a:p>
      </dsp:txBody>
      <dsp:txXfrm>
        <a:off x="0" y="2929939"/>
        <a:ext cx="5115491" cy="765450"/>
      </dsp:txXfrm>
    </dsp:sp>
    <dsp:sp modelId="{CE6F5706-2A5B-4673-BE3D-A57F41BF7959}">
      <dsp:nvSpPr>
        <dsp:cNvPr id="0" name=""/>
        <dsp:cNvSpPr/>
      </dsp:nvSpPr>
      <dsp:spPr>
        <a:xfrm>
          <a:off x="255774" y="2664258"/>
          <a:ext cx="358084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Calibri Light" panose="020F0302020204030204"/>
            </a:rPr>
            <a:t>IDE</a:t>
          </a:r>
        </a:p>
      </dsp:txBody>
      <dsp:txXfrm>
        <a:off x="281713" y="2690197"/>
        <a:ext cx="3528965" cy="479482"/>
      </dsp:txXfrm>
    </dsp:sp>
    <dsp:sp modelId="{D2D5E9D4-1350-41A3-B8B5-0B4100EA06F8}">
      <dsp:nvSpPr>
        <dsp:cNvPr id="0" name=""/>
        <dsp:cNvSpPr/>
      </dsp:nvSpPr>
      <dsp:spPr>
        <a:xfrm>
          <a:off x="0" y="4058269"/>
          <a:ext cx="5115491" cy="765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374904" rIns="3970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latin typeface="Calibri Light" panose="020F0302020204030204"/>
            </a:rPr>
            <a:t>Slack</a:t>
          </a:r>
        </a:p>
      </dsp:txBody>
      <dsp:txXfrm>
        <a:off x="0" y="4058269"/>
        <a:ext cx="5115491" cy="765450"/>
      </dsp:txXfrm>
    </dsp:sp>
    <dsp:sp modelId="{32365C57-D186-4FD4-8814-D87FACFD4133}">
      <dsp:nvSpPr>
        <dsp:cNvPr id="0" name=""/>
        <dsp:cNvSpPr/>
      </dsp:nvSpPr>
      <dsp:spPr>
        <a:xfrm>
          <a:off x="255774" y="3792589"/>
          <a:ext cx="358084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latin typeface="Calibri Light" panose="020F0302020204030204"/>
            </a:rPr>
            <a:t>Comunication</a:t>
          </a:r>
        </a:p>
      </dsp:txBody>
      <dsp:txXfrm>
        <a:off x="281713" y="3818528"/>
        <a:ext cx="3528965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B9C44-BCAD-463F-8C3C-A91DDCDA940F}">
      <dsp:nvSpPr>
        <dsp:cNvPr id="0" name=""/>
        <dsp:cNvSpPr/>
      </dsp:nvSpPr>
      <dsp:spPr>
        <a:xfrm>
          <a:off x="0" y="805126"/>
          <a:ext cx="6196904" cy="699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249936" rIns="4809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rgbClr val="000000"/>
              </a:solidFill>
            </a:rPr>
            <a:t>Script startup</a:t>
          </a:r>
          <a:endParaRPr lang="pt-P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rgbClr val="000000"/>
              </a:solidFill>
            </a:rPr>
            <a:t>Divide a api (accounts/Seasons/games)</a:t>
          </a:r>
          <a:endParaRPr lang="en-US" sz="1200" kern="1200" dirty="0"/>
        </a:p>
      </dsp:txBody>
      <dsp:txXfrm>
        <a:off x="0" y="805126"/>
        <a:ext cx="6196904" cy="699300"/>
      </dsp:txXfrm>
    </dsp:sp>
    <dsp:sp modelId="{41E41322-D6ED-4BD7-AF6A-43EA84C85363}">
      <dsp:nvSpPr>
        <dsp:cNvPr id="0" name=""/>
        <dsp:cNvSpPr/>
      </dsp:nvSpPr>
      <dsp:spPr>
        <a:xfrm>
          <a:off x="309845" y="628006"/>
          <a:ext cx="433783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solidFill>
                <a:srgbClr val="000000"/>
              </a:solidFill>
            </a:rPr>
            <a:t>Server.js </a:t>
          </a:r>
          <a:endParaRPr lang="en-US" sz="1200" kern="1200" dirty="0"/>
        </a:p>
      </dsp:txBody>
      <dsp:txXfrm>
        <a:off x="327138" y="645299"/>
        <a:ext cx="4303246" cy="319654"/>
      </dsp:txXfrm>
    </dsp:sp>
    <dsp:sp modelId="{51D9CEF5-0455-48FD-A603-2C69C4D79D61}">
      <dsp:nvSpPr>
        <dsp:cNvPr id="0" name=""/>
        <dsp:cNvSpPr/>
      </dsp:nvSpPr>
      <dsp:spPr>
        <a:xfrm>
          <a:off x="0" y="1746346"/>
          <a:ext cx="6196904" cy="510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249936" rIns="4809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rgbClr val="000000"/>
              </a:solidFill>
            </a:rPr>
            <a:t>Collects the path of the request and distributes to the correct Business method</a:t>
          </a:r>
          <a:endParaRPr lang="pt-PT" sz="1200" kern="1200" dirty="0"/>
        </a:p>
      </dsp:txBody>
      <dsp:txXfrm>
        <a:off x="0" y="1746346"/>
        <a:ext cx="6196904" cy="510300"/>
      </dsp:txXfrm>
    </dsp:sp>
    <dsp:sp modelId="{9A5C7339-3184-4FF2-9605-25B64C896B28}">
      <dsp:nvSpPr>
        <dsp:cNvPr id="0" name=""/>
        <dsp:cNvSpPr/>
      </dsp:nvSpPr>
      <dsp:spPr>
        <a:xfrm>
          <a:off x="309845" y="1569226"/>
          <a:ext cx="433783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solidFill>
                <a:srgbClr val="000000"/>
              </a:solidFill>
            </a:rPr>
            <a:t>Route layer</a:t>
          </a:r>
          <a:endParaRPr lang="pt-PT" sz="1200" kern="1200" dirty="0"/>
        </a:p>
      </dsp:txBody>
      <dsp:txXfrm>
        <a:off x="327138" y="1586519"/>
        <a:ext cx="4303246" cy="319654"/>
      </dsp:txXfrm>
    </dsp:sp>
    <dsp:sp modelId="{42798BF8-F4DC-419E-8C95-61BD8F730777}">
      <dsp:nvSpPr>
        <dsp:cNvPr id="0" name=""/>
        <dsp:cNvSpPr/>
      </dsp:nvSpPr>
      <dsp:spPr>
        <a:xfrm>
          <a:off x="0" y="2498566"/>
          <a:ext cx="6196904" cy="510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249936" rIns="4809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rgbClr val="000000"/>
              </a:solidFill>
            </a:rPr>
            <a:t>Business logic</a:t>
          </a:r>
          <a:endParaRPr lang="pt-PT" sz="1200" kern="1200" dirty="0"/>
        </a:p>
      </dsp:txBody>
      <dsp:txXfrm>
        <a:off x="0" y="2498566"/>
        <a:ext cx="6196904" cy="510300"/>
      </dsp:txXfrm>
    </dsp:sp>
    <dsp:sp modelId="{3F249C50-5FE7-42E2-9ACD-285BE083FD20}">
      <dsp:nvSpPr>
        <dsp:cNvPr id="0" name=""/>
        <dsp:cNvSpPr/>
      </dsp:nvSpPr>
      <dsp:spPr>
        <a:xfrm>
          <a:off x="309845" y="2321446"/>
          <a:ext cx="433783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solidFill>
                <a:srgbClr val="000000"/>
              </a:solidFill>
            </a:rPr>
            <a:t>Business layer</a:t>
          </a:r>
          <a:endParaRPr lang="pt-PT" sz="1200" kern="1200" dirty="0"/>
        </a:p>
      </dsp:txBody>
      <dsp:txXfrm>
        <a:off x="327138" y="2338739"/>
        <a:ext cx="4303246" cy="319654"/>
      </dsp:txXfrm>
    </dsp:sp>
    <dsp:sp modelId="{7CD6EFB6-4320-488C-80B6-F74C03891B07}">
      <dsp:nvSpPr>
        <dsp:cNvPr id="0" name=""/>
        <dsp:cNvSpPr/>
      </dsp:nvSpPr>
      <dsp:spPr>
        <a:xfrm>
          <a:off x="0" y="3250786"/>
          <a:ext cx="6196904" cy="510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249936" rIns="4809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rgbClr val="000000"/>
              </a:solidFill>
            </a:rPr>
            <a:t>Data Structure</a:t>
          </a:r>
          <a:endParaRPr lang="pt-PT" sz="1200" kern="1200" dirty="0"/>
        </a:p>
      </dsp:txBody>
      <dsp:txXfrm>
        <a:off x="0" y="3250786"/>
        <a:ext cx="6196904" cy="510300"/>
      </dsp:txXfrm>
    </dsp:sp>
    <dsp:sp modelId="{13622244-A109-48BD-8BEF-A3B7B801EA18}">
      <dsp:nvSpPr>
        <dsp:cNvPr id="0" name=""/>
        <dsp:cNvSpPr/>
      </dsp:nvSpPr>
      <dsp:spPr>
        <a:xfrm>
          <a:off x="309845" y="3073666"/>
          <a:ext cx="433783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solidFill>
                <a:srgbClr val="000000"/>
              </a:solidFill>
            </a:rPr>
            <a:t>Model</a:t>
          </a:r>
          <a:endParaRPr lang="pt-PT" sz="1200" kern="1200" dirty="0"/>
        </a:p>
      </dsp:txBody>
      <dsp:txXfrm>
        <a:off x="327138" y="3090959"/>
        <a:ext cx="4303246" cy="319654"/>
      </dsp:txXfrm>
    </dsp:sp>
    <dsp:sp modelId="{20E8240A-0F2E-48A6-901B-0904D87A46DC}">
      <dsp:nvSpPr>
        <dsp:cNvPr id="0" name=""/>
        <dsp:cNvSpPr/>
      </dsp:nvSpPr>
      <dsp:spPr>
        <a:xfrm>
          <a:off x="0" y="4003006"/>
          <a:ext cx="6196904" cy="510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249936" rIns="4809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 err="1">
              <a:solidFill>
                <a:srgbClr val="000000"/>
              </a:solidFill>
            </a:rPr>
            <a:t>Mapping</a:t>
          </a:r>
          <a:r>
            <a:rPr lang="pt-PT" sz="1200" kern="1200" dirty="0">
              <a:solidFill>
                <a:srgbClr val="000000"/>
              </a:solidFill>
            </a:rPr>
            <a:t> Data</a:t>
          </a:r>
          <a:endParaRPr lang="en-US" sz="1200" kern="1200" dirty="0"/>
        </a:p>
      </dsp:txBody>
      <dsp:txXfrm>
        <a:off x="0" y="4003006"/>
        <a:ext cx="6196904" cy="510300"/>
      </dsp:txXfrm>
    </dsp:sp>
    <dsp:sp modelId="{9C3B7271-B0E1-4393-A9A9-84B12991C639}">
      <dsp:nvSpPr>
        <dsp:cNvPr id="0" name=""/>
        <dsp:cNvSpPr/>
      </dsp:nvSpPr>
      <dsp:spPr>
        <a:xfrm>
          <a:off x="309845" y="3825886"/>
          <a:ext cx="433783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solidFill>
                <a:srgbClr val="000000"/>
              </a:solidFill>
            </a:rPr>
            <a:t>Mappers</a:t>
          </a:r>
          <a:endParaRPr lang="pt-PT" sz="1200" kern="1200" dirty="0"/>
        </a:p>
      </dsp:txBody>
      <dsp:txXfrm>
        <a:off x="327138" y="3843179"/>
        <a:ext cx="4303246" cy="319654"/>
      </dsp:txXfrm>
    </dsp:sp>
    <dsp:sp modelId="{B84C7AE3-19FA-4CAB-95A3-420B8229E31A}">
      <dsp:nvSpPr>
        <dsp:cNvPr id="0" name=""/>
        <dsp:cNvSpPr/>
      </dsp:nvSpPr>
      <dsp:spPr>
        <a:xfrm>
          <a:off x="0" y="4755226"/>
          <a:ext cx="6196904" cy="510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249936" rIns="48094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200" kern="1200" dirty="0">
              <a:solidFill>
                <a:srgbClr val="000000"/>
              </a:solidFill>
            </a:rPr>
            <a:t>Communication with MonboDB</a:t>
          </a:r>
          <a:endParaRPr lang="pt-PT" sz="1200" kern="1200" dirty="0"/>
        </a:p>
      </dsp:txBody>
      <dsp:txXfrm>
        <a:off x="0" y="4755226"/>
        <a:ext cx="6196904" cy="510300"/>
      </dsp:txXfrm>
    </dsp:sp>
    <dsp:sp modelId="{051F0108-496A-4A0C-B8E5-759EEBBB2940}">
      <dsp:nvSpPr>
        <dsp:cNvPr id="0" name=""/>
        <dsp:cNvSpPr/>
      </dsp:nvSpPr>
      <dsp:spPr>
        <a:xfrm>
          <a:off x="309845" y="4578106"/>
          <a:ext cx="4337832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 err="1">
              <a:solidFill>
                <a:srgbClr val="000000"/>
              </a:solidFill>
            </a:rPr>
            <a:t>Dao</a:t>
          </a:r>
          <a:r>
            <a:rPr lang="pt-PT" sz="1200" kern="1200" dirty="0">
              <a:solidFill>
                <a:srgbClr val="000000"/>
              </a:solidFill>
            </a:rPr>
            <a:t> </a:t>
          </a:r>
          <a:r>
            <a:rPr lang="pt-PT" sz="1200" kern="1200" dirty="0" err="1">
              <a:solidFill>
                <a:srgbClr val="000000"/>
              </a:solidFill>
            </a:rPr>
            <a:t>layer</a:t>
          </a:r>
          <a:endParaRPr lang="pt-PT" sz="1200" kern="1200" dirty="0"/>
        </a:p>
      </dsp:txBody>
      <dsp:txXfrm>
        <a:off x="327138" y="4595399"/>
        <a:ext cx="4303246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B9C44-BCAD-463F-8C3C-A91DDCDA940F}">
      <dsp:nvSpPr>
        <dsp:cNvPr id="0" name=""/>
        <dsp:cNvSpPr/>
      </dsp:nvSpPr>
      <dsp:spPr>
        <a:xfrm>
          <a:off x="0" y="300969"/>
          <a:ext cx="6196904" cy="807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395732" rIns="48094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solidFill>
                <a:srgbClr val="000000"/>
              </a:solidFill>
            </a:rPr>
            <a:t>Root</a:t>
          </a:r>
          <a:endParaRPr lang="pt-PT" sz="1900" kern="1200" dirty="0"/>
        </a:p>
      </dsp:txBody>
      <dsp:txXfrm>
        <a:off x="0" y="300969"/>
        <a:ext cx="6196904" cy="807975"/>
      </dsp:txXfrm>
    </dsp:sp>
    <dsp:sp modelId="{41E41322-D6ED-4BD7-AF6A-43EA84C85363}">
      <dsp:nvSpPr>
        <dsp:cNvPr id="0" name=""/>
        <dsp:cNvSpPr/>
      </dsp:nvSpPr>
      <dsp:spPr>
        <a:xfrm>
          <a:off x="309845" y="20529"/>
          <a:ext cx="4337832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00000"/>
              </a:solidFill>
            </a:rPr>
            <a:t>Index.js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337225" y="47909"/>
        <a:ext cx="4283072" cy="506120"/>
      </dsp:txXfrm>
    </dsp:sp>
    <dsp:sp modelId="{C2782CF2-5EC4-43EE-90E5-6BC253B740F2}">
      <dsp:nvSpPr>
        <dsp:cNvPr id="0" name=""/>
        <dsp:cNvSpPr/>
      </dsp:nvSpPr>
      <dsp:spPr>
        <a:xfrm>
          <a:off x="0" y="1491984"/>
          <a:ext cx="6196904" cy="807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395732" rIns="48094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solidFill>
                <a:srgbClr val="000000"/>
              </a:solidFill>
            </a:rPr>
            <a:t>Auxiliary methods</a:t>
          </a:r>
          <a:endParaRPr lang="pt-PT" sz="1900" kern="1200" dirty="0"/>
        </a:p>
      </dsp:txBody>
      <dsp:txXfrm>
        <a:off x="0" y="1491984"/>
        <a:ext cx="6196904" cy="807975"/>
      </dsp:txXfrm>
    </dsp:sp>
    <dsp:sp modelId="{5EC1F2F8-116D-4B2B-A27E-3EC130F07552}">
      <dsp:nvSpPr>
        <dsp:cNvPr id="0" name=""/>
        <dsp:cNvSpPr/>
      </dsp:nvSpPr>
      <dsp:spPr>
        <a:xfrm>
          <a:off x="309845" y="1211544"/>
          <a:ext cx="4337832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00000"/>
              </a:solidFill>
            </a:rPr>
            <a:t>Utils</a:t>
          </a:r>
          <a:endParaRPr lang="pt-PT" sz="1900" kern="1200" dirty="0"/>
        </a:p>
      </dsp:txBody>
      <dsp:txXfrm>
        <a:off x="337225" y="1238924"/>
        <a:ext cx="4283072" cy="506120"/>
      </dsp:txXfrm>
    </dsp:sp>
    <dsp:sp modelId="{3B2A922A-2297-473A-9876-20F46290E26F}">
      <dsp:nvSpPr>
        <dsp:cNvPr id="0" name=""/>
        <dsp:cNvSpPr/>
      </dsp:nvSpPr>
      <dsp:spPr>
        <a:xfrm>
          <a:off x="0" y="2682999"/>
          <a:ext cx="6196904" cy="807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395732" rIns="48094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solidFill>
                <a:srgbClr val="000000"/>
              </a:solidFill>
            </a:rPr>
            <a:t>Father Components called by router</a:t>
          </a:r>
          <a:endParaRPr lang="en-US" sz="1900" kern="1200" dirty="0"/>
        </a:p>
      </dsp:txBody>
      <dsp:txXfrm>
        <a:off x="0" y="2682999"/>
        <a:ext cx="6196904" cy="807975"/>
      </dsp:txXfrm>
    </dsp:sp>
    <dsp:sp modelId="{925B151D-9AD1-4462-B99C-502CF0DF2A19}">
      <dsp:nvSpPr>
        <dsp:cNvPr id="0" name=""/>
        <dsp:cNvSpPr/>
      </dsp:nvSpPr>
      <dsp:spPr>
        <a:xfrm>
          <a:off x="309845" y="2402559"/>
          <a:ext cx="4337832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00000"/>
              </a:solidFill>
            </a:rPr>
            <a:t>Page Components</a:t>
          </a:r>
          <a:endParaRPr lang="pt-PT" sz="1900" kern="1200" dirty="0"/>
        </a:p>
      </dsp:txBody>
      <dsp:txXfrm>
        <a:off x="337225" y="2429939"/>
        <a:ext cx="4283072" cy="506120"/>
      </dsp:txXfrm>
    </dsp:sp>
    <dsp:sp modelId="{81AFD619-EB1A-410F-898C-14AB60E6DB6D}">
      <dsp:nvSpPr>
        <dsp:cNvPr id="0" name=""/>
        <dsp:cNvSpPr/>
      </dsp:nvSpPr>
      <dsp:spPr>
        <a:xfrm>
          <a:off x="0" y="3874014"/>
          <a:ext cx="6196904" cy="807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395732" rIns="48094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 err="1">
              <a:solidFill>
                <a:srgbClr val="000000"/>
              </a:solidFill>
            </a:rPr>
            <a:t>Components</a:t>
          </a:r>
          <a:r>
            <a:rPr lang="pt-PT" sz="1900" kern="1200" dirty="0">
              <a:solidFill>
                <a:srgbClr val="000000"/>
              </a:solidFill>
            </a:rPr>
            <a:t> </a:t>
          </a:r>
          <a:r>
            <a:rPr lang="pt-PT" sz="1900" kern="1200" dirty="0" err="1">
              <a:solidFill>
                <a:srgbClr val="000000"/>
              </a:solidFill>
            </a:rPr>
            <a:t>that</a:t>
          </a:r>
          <a:r>
            <a:rPr lang="pt-PT" sz="1900" kern="1200" dirty="0">
              <a:solidFill>
                <a:srgbClr val="000000"/>
              </a:solidFill>
            </a:rPr>
            <a:t> </a:t>
          </a:r>
          <a:r>
            <a:rPr lang="pt-PT" sz="1900" kern="1200" dirty="0" err="1">
              <a:solidFill>
                <a:srgbClr val="000000"/>
              </a:solidFill>
            </a:rPr>
            <a:t>structure</a:t>
          </a:r>
          <a:r>
            <a:rPr lang="pt-PT" sz="1900" kern="1200" dirty="0">
              <a:solidFill>
                <a:srgbClr val="000000"/>
              </a:solidFill>
            </a:rPr>
            <a:t> </a:t>
          </a:r>
          <a:r>
            <a:rPr lang="pt-PT" sz="1900" kern="1200" dirty="0" err="1">
              <a:solidFill>
                <a:srgbClr val="000000"/>
              </a:solidFill>
            </a:rPr>
            <a:t>the</a:t>
          </a:r>
          <a:r>
            <a:rPr lang="pt-PT" sz="1900" kern="1200" dirty="0">
              <a:solidFill>
                <a:srgbClr val="000000"/>
              </a:solidFill>
            </a:rPr>
            <a:t> site</a:t>
          </a:r>
          <a:endParaRPr lang="en-US" sz="1900" kern="1200" dirty="0"/>
        </a:p>
      </dsp:txBody>
      <dsp:txXfrm>
        <a:off x="0" y="3874014"/>
        <a:ext cx="6196904" cy="807975"/>
      </dsp:txXfrm>
    </dsp:sp>
    <dsp:sp modelId="{ADF2AADA-89B0-4E19-A69E-11C76168E234}">
      <dsp:nvSpPr>
        <dsp:cNvPr id="0" name=""/>
        <dsp:cNvSpPr/>
      </dsp:nvSpPr>
      <dsp:spPr>
        <a:xfrm>
          <a:off x="309845" y="3593574"/>
          <a:ext cx="4337832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solidFill>
                <a:srgbClr val="000000"/>
              </a:solidFill>
            </a:rPr>
            <a:t>Components</a:t>
          </a:r>
          <a:endParaRPr lang="pt-PT" sz="1900" kern="1200" dirty="0"/>
        </a:p>
      </dsp:txBody>
      <dsp:txXfrm>
        <a:off x="337225" y="3620954"/>
        <a:ext cx="4283072" cy="506120"/>
      </dsp:txXfrm>
    </dsp:sp>
    <dsp:sp modelId="{8FD34174-1F34-4DDC-8F49-8649F6EE1C29}">
      <dsp:nvSpPr>
        <dsp:cNvPr id="0" name=""/>
        <dsp:cNvSpPr/>
      </dsp:nvSpPr>
      <dsp:spPr>
        <a:xfrm>
          <a:off x="0" y="5065028"/>
          <a:ext cx="6196904" cy="807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49" tIns="395732" rIns="48094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kern="1200" dirty="0">
              <a:solidFill>
                <a:srgbClr val="000000"/>
              </a:solidFill>
            </a:rPr>
            <a:t>Decides </a:t>
          </a:r>
          <a:r>
            <a:rPr lang="pt-PT" sz="1900" kern="1200" dirty="0" err="1">
              <a:solidFill>
                <a:srgbClr val="000000"/>
              </a:solidFill>
            </a:rPr>
            <a:t>what</a:t>
          </a:r>
          <a:r>
            <a:rPr lang="pt-PT" sz="1900" kern="1200" dirty="0">
              <a:solidFill>
                <a:srgbClr val="000000"/>
              </a:solidFill>
            </a:rPr>
            <a:t> </a:t>
          </a:r>
          <a:r>
            <a:rPr lang="pt-PT" sz="1900" kern="1200" dirty="0" err="1">
              <a:solidFill>
                <a:srgbClr val="000000"/>
              </a:solidFill>
            </a:rPr>
            <a:t>page</a:t>
          </a:r>
          <a:r>
            <a:rPr lang="pt-PT" sz="1900" kern="1200" dirty="0">
              <a:solidFill>
                <a:srgbClr val="000000"/>
              </a:solidFill>
            </a:rPr>
            <a:t> </a:t>
          </a:r>
          <a:r>
            <a:rPr lang="pt-PT" sz="1900" kern="1200" dirty="0" err="1">
              <a:solidFill>
                <a:srgbClr val="000000"/>
              </a:solidFill>
            </a:rPr>
            <a:t>will</a:t>
          </a:r>
          <a:r>
            <a:rPr lang="pt-PT" sz="1900" kern="1200" dirty="0">
              <a:solidFill>
                <a:srgbClr val="000000"/>
              </a:solidFill>
            </a:rPr>
            <a:t> </a:t>
          </a:r>
          <a:r>
            <a:rPr lang="pt-PT" sz="1900" kern="1200" dirty="0" err="1">
              <a:solidFill>
                <a:srgbClr val="000000"/>
              </a:solidFill>
            </a:rPr>
            <a:t>appear</a:t>
          </a:r>
          <a:endParaRPr lang="pt-PT" sz="1900" kern="1200" dirty="0" err="1"/>
        </a:p>
      </dsp:txBody>
      <dsp:txXfrm>
        <a:off x="0" y="5065028"/>
        <a:ext cx="6196904" cy="807975"/>
      </dsp:txXfrm>
    </dsp:sp>
    <dsp:sp modelId="{BD2AC7EB-5F57-4E2C-9346-9E5A2CDA0EF7}">
      <dsp:nvSpPr>
        <dsp:cNvPr id="0" name=""/>
        <dsp:cNvSpPr/>
      </dsp:nvSpPr>
      <dsp:spPr>
        <a:xfrm>
          <a:off x="309845" y="4784588"/>
          <a:ext cx="4337832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960" tIns="0" rIns="1639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>
              <a:solidFill>
                <a:srgbClr val="000000"/>
              </a:solidFill>
            </a:rPr>
            <a:t>Routes</a:t>
          </a:r>
          <a:endParaRPr lang="pt-PT" sz="1900" kern="1200" dirty="0" err="1"/>
        </a:p>
      </dsp:txBody>
      <dsp:txXfrm>
        <a:off x="337225" y="4811968"/>
        <a:ext cx="428307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29/04/2020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'Futebol ao Sabado'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AA606-0BE0-41EE-829E-BD8249A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pt-PT" dirty="0" err="1">
                <a:solidFill>
                  <a:srgbClr val="FFFFFF"/>
                </a:solidFill>
                <a:cs typeface="Calibri Light"/>
              </a:rPr>
              <a:t>Technologic</a:t>
            </a:r>
            <a:r>
              <a:rPr lang="pt-PT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pt-PT" dirty="0" err="1">
                <a:solidFill>
                  <a:srgbClr val="FFFFFF"/>
                </a:solidFill>
                <a:cs typeface="Calibri Light"/>
              </a:rPr>
              <a:t>Stack</a:t>
            </a:r>
          </a:p>
        </p:txBody>
      </p:sp>
      <p:sp>
        <p:nvSpPr>
          <p:cNvPr id="465" name="Marcador de Posição de Conteúdo 464">
            <a:extLst>
              <a:ext uri="{FF2B5EF4-FFF2-40B4-BE49-F238E27FC236}">
                <a16:creationId xmlns:a16="http://schemas.microsoft.com/office/drawing/2014/main" id="{0063F1FB-5382-46FE-BF9C-257D9EEC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PT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22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AA606-0BE0-41EE-829E-BD8249A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Technologic Stack -Frontend</a:t>
            </a:r>
            <a:endParaRPr lang="pt-PT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467" name="Marcador de Posição de Conteúdo 464">
            <a:extLst>
              <a:ext uri="{FF2B5EF4-FFF2-40B4-BE49-F238E27FC236}">
                <a16:creationId xmlns:a16="http://schemas.microsoft.com/office/drawing/2014/main" id="{D56ADDFA-0CC2-4AEF-A438-ABBC86231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752185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693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AA606-0BE0-41EE-829E-BD8249A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Technologic Stack - Backend</a:t>
            </a:r>
          </a:p>
        </p:txBody>
      </p:sp>
      <p:graphicFrame>
        <p:nvGraphicFramePr>
          <p:cNvPr id="467" name="Marcador de Posição de Conteúdo 464">
            <a:extLst>
              <a:ext uri="{FF2B5EF4-FFF2-40B4-BE49-F238E27FC236}">
                <a16:creationId xmlns:a16="http://schemas.microsoft.com/office/drawing/2014/main" id="{D4A0B114-F347-499B-8DC8-2B1D2C8EC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609133"/>
              </p:ext>
            </p:extLst>
          </p:nvPr>
        </p:nvGraphicFramePr>
        <p:xfrm>
          <a:off x="6138863" y="869928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24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AA606-0BE0-41EE-829E-BD8249A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PT" sz="4000" dirty="0" err="1">
                <a:solidFill>
                  <a:srgbClr val="FFFFFF"/>
                </a:solidFill>
              </a:rPr>
              <a:t>Technologic</a:t>
            </a:r>
            <a:r>
              <a:rPr lang="pt-PT" sz="4000" dirty="0">
                <a:solidFill>
                  <a:srgbClr val="FFFFFF"/>
                </a:solidFill>
              </a:rPr>
              <a:t> </a:t>
            </a:r>
            <a:r>
              <a:rPr lang="pt-PT" sz="4000" dirty="0" err="1">
                <a:solidFill>
                  <a:srgbClr val="FFFFFF"/>
                </a:solidFill>
              </a:rPr>
              <a:t>Stack</a:t>
            </a:r>
            <a:r>
              <a:rPr lang="pt-PT" sz="4000" dirty="0">
                <a:solidFill>
                  <a:srgbClr val="FFFFFF"/>
                </a:solidFill>
              </a:rPr>
              <a:t> - </a:t>
            </a:r>
            <a:r>
              <a:rPr lang="pt-PT" sz="4000" dirty="0" err="1">
                <a:solidFill>
                  <a:srgbClr val="FFFFFF"/>
                </a:solidFill>
              </a:rPr>
              <a:t>Tools</a:t>
            </a:r>
            <a:endParaRPr lang="pt-PT" sz="4000" dirty="0" err="1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467" name="Marcador de Posição de Conteúdo 464">
            <a:extLst>
              <a:ext uri="{FF2B5EF4-FFF2-40B4-BE49-F238E27FC236}">
                <a16:creationId xmlns:a16="http://schemas.microsoft.com/office/drawing/2014/main" id="{D4A0B114-F347-499B-8DC8-2B1D2C8EC3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31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AA606-0BE0-41EE-829E-BD8249A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13970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AA606-0BE0-41EE-829E-BD8249A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solidFill>
                  <a:srgbClr val="FFFFFF"/>
                </a:solidFill>
              </a:rPr>
              <a:t>Organization</a:t>
            </a:r>
            <a:r>
              <a:rPr lang="pt-PT" sz="4000" dirty="0">
                <a:solidFill>
                  <a:srgbClr val="FFFFFF"/>
                </a:solidFill>
              </a:rPr>
              <a:t> </a:t>
            </a:r>
            <a:br>
              <a:rPr lang="en-US" dirty="0"/>
            </a:br>
            <a:r>
              <a:rPr lang="pt-PT" sz="4000" dirty="0" err="1">
                <a:solidFill>
                  <a:srgbClr val="FFFFFF"/>
                </a:solidFill>
              </a:rPr>
              <a:t>Backend</a:t>
            </a:r>
            <a:endParaRPr lang="pt-PT" sz="4000" dirty="0" err="1">
              <a:ea typeface="+mj-lt"/>
              <a:cs typeface="+mj-lt"/>
            </a:endParaRPr>
          </a:p>
          <a:p>
            <a:endParaRPr lang="pt-PT" sz="4000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467" name="Marcador de Posição de Conteúdo 464">
            <a:extLst>
              <a:ext uri="{FF2B5EF4-FFF2-40B4-BE49-F238E27FC236}">
                <a16:creationId xmlns:a16="http://schemas.microsoft.com/office/drawing/2014/main" id="{D4A0B114-F347-499B-8DC8-2B1D2C8EC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82985"/>
              </p:ext>
            </p:extLst>
          </p:nvPr>
        </p:nvGraphicFramePr>
        <p:xfrm>
          <a:off x="5715458" y="632064"/>
          <a:ext cx="6196904" cy="5893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619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3AA606-0BE0-41EE-829E-BD8249A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solidFill>
                  <a:srgbClr val="FFFFFF"/>
                </a:solidFill>
              </a:rPr>
              <a:t>Organization</a:t>
            </a:r>
            <a:r>
              <a:rPr lang="pt-PT" sz="4000" dirty="0">
                <a:solidFill>
                  <a:srgbClr val="FFFFFF"/>
                </a:solidFill>
              </a:rPr>
              <a:t> </a:t>
            </a:r>
            <a:br>
              <a:rPr lang="en-US" dirty="0"/>
            </a:br>
            <a:r>
              <a:rPr lang="pt-PT" dirty="0" err="1">
                <a:solidFill>
                  <a:srgbClr val="FFFFFF"/>
                </a:solidFill>
              </a:rPr>
              <a:t>Frontend</a:t>
            </a:r>
            <a:endParaRPr lang="pt-PT" sz="4000" dirty="0" err="1">
              <a:ea typeface="+mj-lt"/>
              <a:cs typeface="+mj-lt"/>
            </a:endParaRPr>
          </a:p>
          <a:p>
            <a:endParaRPr lang="pt-PT" sz="4000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467" name="Marcador de Posição de Conteúdo 464">
            <a:extLst>
              <a:ext uri="{FF2B5EF4-FFF2-40B4-BE49-F238E27FC236}">
                <a16:creationId xmlns:a16="http://schemas.microsoft.com/office/drawing/2014/main" id="{D4A0B114-F347-499B-8DC8-2B1D2C8EC3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458" y="632064"/>
          <a:ext cx="6196904" cy="5893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316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Tema do Office</vt:lpstr>
      <vt:lpstr>'Futebol ao Sabado'</vt:lpstr>
      <vt:lpstr>Technologic Stack</vt:lpstr>
      <vt:lpstr>Technologic Stack -Frontend</vt:lpstr>
      <vt:lpstr>Technologic Stack - Backend</vt:lpstr>
      <vt:lpstr>Technologic Stack - Tools</vt:lpstr>
      <vt:lpstr>Organization</vt:lpstr>
      <vt:lpstr>Organization  Backend </vt:lpstr>
      <vt:lpstr>Organization  Frontend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340</cp:revision>
  <dcterms:created xsi:type="dcterms:W3CDTF">2020-04-29T18:56:19Z</dcterms:created>
  <dcterms:modified xsi:type="dcterms:W3CDTF">2020-04-29T22:19:09Z</dcterms:modified>
</cp:coreProperties>
</file>