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8" r:id="rId4"/>
    <p:sldId id="265" r:id="rId5"/>
    <p:sldId id="267" r:id="rId6"/>
    <p:sldId id="266" r:id="rId7"/>
    <p:sldId id="268" r:id="rId8"/>
    <p:sldId id="269" r:id="rId9"/>
    <p:sldId id="259" r:id="rId10"/>
    <p:sldId id="260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4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9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5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3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64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94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2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7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3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2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3309" y="848395"/>
            <a:ext cx="8825658" cy="1485540"/>
          </a:xfrm>
        </p:spPr>
        <p:txBody>
          <a:bodyPr/>
          <a:lstStyle/>
          <a:p>
            <a:r>
              <a:rPr lang="es-PE" dirty="0"/>
              <a:t>Presentación final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96000" y="2554536"/>
            <a:ext cx="5866011" cy="1401351"/>
          </a:xfrm>
        </p:spPr>
        <p:txBody>
          <a:bodyPr>
            <a:normAutofit/>
          </a:bodyPr>
          <a:lstStyle/>
          <a:p>
            <a:r>
              <a:rPr lang="es-PE" dirty="0"/>
              <a:t>Ingeniería de software 2 	- </a:t>
            </a:r>
            <a:r>
              <a:rPr lang="es-PE" dirty="0" err="1"/>
              <a:t>MundialitisAPP</a:t>
            </a:r>
            <a:endParaRPr lang="en-US" dirty="0"/>
          </a:p>
        </p:txBody>
      </p:sp>
      <p:pic>
        <p:nvPicPr>
          <p:cNvPr id="4" name="Picture 2" descr="Resultado de imagen para Rusia 2018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92" y="3346651"/>
            <a:ext cx="2585324" cy="258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 bwMode="gray">
          <a:xfrm>
            <a:off x="1154955" y="3553097"/>
            <a:ext cx="6251685" cy="2534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20121579 – Carranza Quino Alfonso Ricardo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20122872 –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Martinez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Velez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Carlos Antonio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20152530 –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Koga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Jo Jaime Rodrigo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20011304 – Ospina Campos Cynthia Vanessa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20132219 – Rojas Villar Humberto Giancarlo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20081939 – Zevallos Reyna Jesús Ernesto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158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utilizadas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err="1"/>
              <a:t>Postgresql</a:t>
            </a:r>
            <a:r>
              <a:rPr lang="es-PE" dirty="0"/>
              <a:t>: </a:t>
            </a:r>
            <a:r>
              <a:rPr lang="es-ES" dirty="0"/>
              <a:t>Herramienta de base de datos relacional utilizada para guardar los datos.</a:t>
            </a:r>
          </a:p>
          <a:p>
            <a:pPr algn="just"/>
            <a:r>
              <a:rPr lang="es-ES" dirty="0" err="1"/>
              <a:t>MongoDB</a:t>
            </a:r>
            <a:r>
              <a:rPr lang="es-ES" dirty="0"/>
              <a:t>: Herramienta de base de datos no relacional, utilizada para almacenar los datos generados por la aplicación en el módulo </a:t>
            </a:r>
            <a:r>
              <a:rPr lang="es-ES" dirty="0" err="1"/>
              <a:t>analitics</a:t>
            </a:r>
            <a:r>
              <a:rPr lang="es-ES" dirty="0"/>
              <a:t>.</a:t>
            </a:r>
          </a:p>
          <a:p>
            <a:pPr algn="just"/>
            <a:r>
              <a:rPr lang="es-ES" dirty="0" err="1"/>
              <a:t>Heroku</a:t>
            </a:r>
            <a:r>
              <a:rPr lang="es-ES" dirty="0"/>
              <a:t>: Plataforma en nube que permite el despliegue de la aplicación para que otros usuarios que tengan el link.</a:t>
            </a:r>
            <a:endParaRPr lang="en-US" dirty="0"/>
          </a:p>
        </p:txBody>
      </p:sp>
      <p:pic>
        <p:nvPicPr>
          <p:cNvPr id="2050" name="Picture 2" descr="Resultado de imagen para mongodb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41" y="4789489"/>
            <a:ext cx="2308222" cy="230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ostgresql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011" y="4883176"/>
            <a:ext cx="1776185" cy="197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heroku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50" y="5457338"/>
            <a:ext cx="3182044" cy="9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289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del proyecto: Problemas en la gestión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Se llegaron a identificar los siguientes problemas: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PE" dirty="0"/>
              <a:t>Al inicio las tareas no se podían asignar correctamente.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Constantemente teníamos dos miembros que hacían la misma labor y necesitaban de constante comunicación para no hacer lo que el otro ya había hecho.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Se manejaba un Excel para el control que se tenía que subir a Facebook para ver sus actividades.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Otro problema fue el trabajar cada uno en su propio repositorio en vez de hacerlo en uno solo, ya que pensamos que seria mas rápido y evitaríamos problemas como dañar el master.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 descr="Resultado de imagen para probl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52" y="5440869"/>
            <a:ext cx="2862231" cy="134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00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desarrollo del proyecto a lo largo del curso nos permitió conocer un poco más sobre el desarrollo web en un nuevo lenguaje de programación como lo es Python y apoyado en el </a:t>
            </a:r>
            <a:r>
              <a:rPr lang="es-ES" dirty="0" err="1"/>
              <a:t>framework</a:t>
            </a:r>
            <a:r>
              <a:rPr lang="es-ES" dirty="0"/>
              <a:t> Django. Además este proyecto nos permitió mejorar nuestra habilidad en el uso de metodologías agiles, ya que a lo largo del desarrollo del proyecto vimos que un buen uso de estas nos permite una mejor comunicación entre los miembros necesaria para ir a la par del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r>
              <a:rPr lang="es-ES" dirty="0"/>
              <a:t> planteado al inicio del curso. Gracias a eso el avance del proyecto fue el correcto.</a:t>
            </a:r>
            <a:endParaRPr lang="en-US" dirty="0"/>
          </a:p>
        </p:txBody>
      </p:sp>
      <p:pic>
        <p:nvPicPr>
          <p:cNvPr id="7170" name="Picture 2" descr="Resultado de imagen para conclus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2738050"/>
            <a:ext cx="1848873" cy="184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n para recomendac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68" y="5022146"/>
            <a:ext cx="2638697" cy="166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003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del proyecto: Metodología usada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Para el desarrollo del software se aplicaron metodologías agiles (SCRUM).</a:t>
            </a:r>
          </a:p>
          <a:p>
            <a:r>
              <a:rPr lang="es-PE" dirty="0"/>
              <a:t>Se asignaron roles: </a:t>
            </a:r>
            <a:r>
              <a:rPr lang="es-PE" dirty="0" err="1"/>
              <a:t>Product</a:t>
            </a:r>
            <a:r>
              <a:rPr lang="es-PE" dirty="0"/>
              <a:t> </a:t>
            </a:r>
            <a:r>
              <a:rPr lang="es-PE" dirty="0" err="1"/>
              <a:t>owner</a:t>
            </a:r>
            <a:r>
              <a:rPr lang="es-PE" dirty="0"/>
              <a:t>, </a:t>
            </a:r>
            <a:r>
              <a:rPr lang="es-PE" dirty="0" err="1"/>
              <a:t>Scrum</a:t>
            </a:r>
            <a:r>
              <a:rPr lang="es-PE" dirty="0"/>
              <a:t> Master, </a:t>
            </a:r>
            <a:r>
              <a:rPr lang="es-PE" dirty="0" err="1"/>
              <a:t>Scrum</a:t>
            </a:r>
            <a:r>
              <a:rPr lang="es-PE" dirty="0"/>
              <a:t> </a:t>
            </a:r>
            <a:r>
              <a:rPr lang="es-PE" dirty="0" err="1"/>
              <a:t>Team</a:t>
            </a:r>
            <a:r>
              <a:rPr lang="es-PE" dirty="0"/>
              <a:t>.</a:t>
            </a:r>
          </a:p>
          <a:p>
            <a:r>
              <a:rPr lang="es-PE" dirty="0"/>
              <a:t>Empleo de artefactos como el </a:t>
            </a:r>
            <a:r>
              <a:rPr lang="es-PE" dirty="0" err="1"/>
              <a:t>Product</a:t>
            </a:r>
            <a:r>
              <a:rPr lang="es-PE" dirty="0"/>
              <a:t> </a:t>
            </a:r>
            <a:r>
              <a:rPr lang="es-PE" dirty="0" err="1"/>
              <a:t>Backlog</a:t>
            </a:r>
            <a:r>
              <a:rPr lang="es-PE" dirty="0"/>
              <a:t> y Sprint </a:t>
            </a:r>
            <a:r>
              <a:rPr lang="es-PE" dirty="0" err="1"/>
              <a:t>Backlog</a:t>
            </a:r>
            <a:r>
              <a:rPr lang="es-PE" dirty="0"/>
              <a:t>.</a:t>
            </a:r>
            <a:endParaRPr lang="en-US" dirty="0"/>
          </a:p>
        </p:txBody>
      </p:sp>
      <p:pic>
        <p:nvPicPr>
          <p:cNvPr id="3074" name="Picture 2" descr="Resultado de imagen para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19" y="3968093"/>
            <a:ext cx="4955178" cy="27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MundialitisApp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Juegos disponibles en la aplicación: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PE" dirty="0" err="1"/>
              <a:t>Trivia</a:t>
            </a:r>
            <a:r>
              <a:rPr lang="es-PE" dirty="0"/>
              <a:t>: Juego de Preguntas y Respuestas sobre los mundiales, es posible apostar.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PE" dirty="0"/>
              <a:t>Polla: Es posible apostar y predecir los resultados para cada partido, con el fin de ganar dinero.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PE" dirty="0"/>
              <a:t>Equipo Ideal: Armar el once ideal con todos los jugadores de las diferentes </a:t>
            </a:r>
          </a:p>
          <a:p>
            <a:pPr marL="457200" lvl="1" indent="0" algn="just">
              <a:buNone/>
            </a:pPr>
            <a:r>
              <a:rPr lang="es-PE" dirty="0"/>
              <a:t>	selecciones clasificadas al mundial de Rusia 2018.</a:t>
            </a:r>
            <a:endParaRPr lang="en-US" dirty="0"/>
          </a:p>
        </p:txBody>
      </p:sp>
      <p:pic>
        <p:nvPicPr>
          <p:cNvPr id="4100" name="Picture 4" descr="Resultado de imagen para Zabivak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631" y="2185851"/>
            <a:ext cx="2722879" cy="408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70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01032-9B53-42A7-A173-2535B584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despliegue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C5C8D8F-A70C-4256-967F-F7F8A145C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350" y="1680632"/>
            <a:ext cx="6447217" cy="48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D9827-7559-4B79-B51D-259E3C96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77230"/>
            <a:ext cx="8761413" cy="706964"/>
          </a:xfrm>
        </p:spPr>
        <p:txBody>
          <a:bodyPr/>
          <a:lstStyle/>
          <a:p>
            <a:r>
              <a:rPr lang="es-PE" dirty="0"/>
              <a:t>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5E31B4-928C-4685-A782-443D5D56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905" y="1237389"/>
            <a:ext cx="9392478" cy="56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01032-9B53-42A7-A173-2535B584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Pruebas de usabilidad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FACEC-0E6F-4AE5-8DDD-03C8C77A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Medidas a usar:</a:t>
            </a:r>
          </a:p>
          <a:p>
            <a:pPr marL="0" indent="0">
              <a:buNone/>
            </a:pPr>
            <a:r>
              <a:rPr lang="es-PE" dirty="0"/>
              <a:t>	-Eficiencia:</a:t>
            </a:r>
          </a:p>
          <a:p>
            <a:pPr marL="0" lvl="0" indent="0">
              <a:buNone/>
            </a:pPr>
            <a:r>
              <a:rPr lang="es-PE" dirty="0"/>
              <a:t>		Tiempo total de realización de la tarea</a:t>
            </a:r>
          </a:p>
          <a:p>
            <a:pPr marL="0" indent="0">
              <a:buNone/>
            </a:pPr>
            <a:r>
              <a:rPr lang="es-PE" dirty="0"/>
              <a:t>	-Eficacia:</a:t>
            </a:r>
          </a:p>
          <a:p>
            <a:pPr marL="0" lvl="0" indent="0">
              <a:buNone/>
            </a:pPr>
            <a:r>
              <a:rPr lang="es-PE" dirty="0"/>
              <a:t>		Ha conseguido lograr la tarea sin problemas</a:t>
            </a:r>
          </a:p>
          <a:p>
            <a:pPr marL="0" lvl="0" indent="0">
              <a:buNone/>
            </a:pPr>
            <a:r>
              <a:rPr lang="es-PE" dirty="0"/>
              <a:t>		Tuvo algunos problemas para realizar la tarea pero la finalizo.</a:t>
            </a:r>
          </a:p>
          <a:p>
            <a:pPr marL="0" lvl="0" indent="0">
              <a:buNone/>
            </a:pPr>
            <a:r>
              <a:rPr lang="es-PE" dirty="0"/>
              <a:t>		No consiguió terminar la tarea. </a:t>
            </a:r>
          </a:p>
          <a:p>
            <a:pPr marL="0" lvl="0" indent="0">
              <a:buNone/>
            </a:pPr>
            <a:r>
              <a:rPr lang="es-PE" dirty="0"/>
              <a:t>	-Número de errores cometidos:</a:t>
            </a:r>
          </a:p>
          <a:p>
            <a:pPr marL="457200" lvl="1" indent="0">
              <a:buNone/>
            </a:pPr>
            <a:r>
              <a:rPr lang="es-PE" dirty="0"/>
              <a:t>	Página/Error: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396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3108A-5C64-4B0A-B6A3-F8659B34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Tests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8277177-5588-4B02-8AF3-41321BB2C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262" y="1680631"/>
            <a:ext cx="8318378" cy="491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3108A-5C64-4B0A-B6A3-F8659B34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Tests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286D46E-431C-45D0-95D1-0E4D02A53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583" y="1948070"/>
            <a:ext cx="8436643" cy="46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utilizadas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err="1"/>
              <a:t>Github</a:t>
            </a:r>
            <a:r>
              <a:rPr lang="es-PE" dirty="0"/>
              <a:t>: </a:t>
            </a:r>
            <a:r>
              <a:rPr lang="es-ES" dirty="0"/>
              <a:t>Plataforma de desarrollo colaborativo de software que utiliza el sistema de control de versiones GIT.</a:t>
            </a:r>
          </a:p>
          <a:p>
            <a:pPr algn="just"/>
            <a:r>
              <a:rPr lang="es-ES" dirty="0" err="1"/>
              <a:t>Trello</a:t>
            </a:r>
            <a:r>
              <a:rPr lang="es-ES" dirty="0"/>
              <a:t>: Plataforma de </a:t>
            </a:r>
            <a:r>
              <a:rPr lang="es-PE" dirty="0"/>
              <a:t>gestión de proyectos en donde organizamos nuestro </a:t>
            </a:r>
            <a:r>
              <a:rPr lang="es-PE" dirty="0" err="1"/>
              <a:t>product</a:t>
            </a:r>
            <a:r>
              <a:rPr lang="es-PE" dirty="0"/>
              <a:t> </a:t>
            </a:r>
            <a:r>
              <a:rPr lang="es-PE" dirty="0" err="1"/>
              <a:t>backlog</a:t>
            </a:r>
            <a:r>
              <a:rPr lang="es-PE" dirty="0"/>
              <a:t> dividido por </a:t>
            </a:r>
            <a:r>
              <a:rPr lang="es-PE" dirty="0" err="1"/>
              <a:t>sprints</a:t>
            </a:r>
            <a:r>
              <a:rPr lang="es-PE" dirty="0"/>
              <a:t> y de manera online. </a:t>
            </a:r>
          </a:p>
          <a:p>
            <a:pPr algn="just"/>
            <a:r>
              <a:rPr lang="es-PE" dirty="0"/>
              <a:t>Django: Framework usado para implementar el código de la aplicación desarrollada.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Resultado de imagen para django python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35" y="4804454"/>
            <a:ext cx="2278289" cy="22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github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41" y="5363363"/>
            <a:ext cx="3127374" cy="11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trell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332" y="5532170"/>
            <a:ext cx="2677314" cy="8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6767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</TotalTime>
  <Words>478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Presentación final</vt:lpstr>
      <vt:lpstr>Gestión del proyecto: Metodología usada</vt:lpstr>
      <vt:lpstr>MundialitisApp</vt:lpstr>
      <vt:lpstr>Diagrama de despliegue</vt:lpstr>
      <vt:lpstr>Base de datos</vt:lpstr>
      <vt:lpstr>Pruebas de usabilidad</vt:lpstr>
      <vt:lpstr>Tests</vt:lpstr>
      <vt:lpstr>Tests</vt:lpstr>
      <vt:lpstr>Herramientas utilizadas</vt:lpstr>
      <vt:lpstr>Herramientas utilizadas</vt:lpstr>
      <vt:lpstr>Gestión del proyecto: Problemas en la gestión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final</dc:title>
  <dc:creator>Usuario de Windows</dc:creator>
  <cp:lastModifiedBy>Giancarlo Villar</cp:lastModifiedBy>
  <cp:revision>16</cp:revision>
  <dcterms:created xsi:type="dcterms:W3CDTF">2018-02-22T04:58:28Z</dcterms:created>
  <dcterms:modified xsi:type="dcterms:W3CDTF">2018-02-23T00:50:09Z</dcterms:modified>
</cp:coreProperties>
</file>