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312475" cy="360187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-84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3436" y="5894744"/>
            <a:ext cx="30865604" cy="12539874"/>
          </a:xfrm>
        </p:spPr>
        <p:txBody>
          <a:bodyPr anchor="b"/>
          <a:lstStyle>
            <a:lvl1pPr algn="ctr">
              <a:defRPr sz="238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9060" y="18918204"/>
            <a:ext cx="27234356" cy="8696200"/>
          </a:xfrm>
        </p:spPr>
        <p:txBody>
          <a:bodyPr/>
          <a:lstStyle>
            <a:lvl1pPr marL="0" indent="0" algn="ctr">
              <a:buNone/>
              <a:defRPr sz="9531"/>
            </a:lvl1pPr>
            <a:lvl2pPr marL="1815633" indent="0" algn="ctr">
              <a:buNone/>
              <a:defRPr sz="7942"/>
            </a:lvl2pPr>
            <a:lvl3pPr marL="3631265" indent="0" algn="ctr">
              <a:buNone/>
              <a:defRPr sz="7148"/>
            </a:lvl3pPr>
            <a:lvl4pPr marL="5446898" indent="0" algn="ctr">
              <a:buNone/>
              <a:defRPr sz="6354"/>
            </a:lvl4pPr>
            <a:lvl5pPr marL="7262531" indent="0" algn="ctr">
              <a:buNone/>
              <a:defRPr sz="6354"/>
            </a:lvl5pPr>
            <a:lvl6pPr marL="9078163" indent="0" algn="ctr">
              <a:buNone/>
              <a:defRPr sz="6354"/>
            </a:lvl6pPr>
            <a:lvl7pPr marL="10893796" indent="0" algn="ctr">
              <a:buNone/>
              <a:defRPr sz="6354"/>
            </a:lvl7pPr>
            <a:lvl8pPr marL="12709428" indent="0" algn="ctr">
              <a:buNone/>
              <a:defRPr sz="6354"/>
            </a:lvl8pPr>
            <a:lvl9pPr marL="14525061" indent="0" algn="ctr">
              <a:buNone/>
              <a:defRPr sz="635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C662-C8AB-4DFD-93E5-CCB6038B72E8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532F-FF9F-455A-861A-6D9063FC9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413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C662-C8AB-4DFD-93E5-CCB6038B72E8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532F-FF9F-455A-861A-6D9063FC9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63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986117" y="1917667"/>
            <a:ext cx="7829877" cy="305242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96485" y="1917667"/>
            <a:ext cx="23035726" cy="3052425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C662-C8AB-4DFD-93E5-CCB6038B72E8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532F-FF9F-455A-861A-6D9063FC9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50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C662-C8AB-4DFD-93E5-CCB6038B72E8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532F-FF9F-455A-861A-6D9063FC9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79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7572" y="8979694"/>
            <a:ext cx="31319510" cy="14982813"/>
          </a:xfrm>
        </p:spPr>
        <p:txBody>
          <a:bodyPr anchor="b"/>
          <a:lstStyle>
            <a:lvl1pPr>
              <a:defRPr sz="238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7572" y="24104250"/>
            <a:ext cx="31319510" cy="7879107"/>
          </a:xfrm>
        </p:spPr>
        <p:txBody>
          <a:bodyPr/>
          <a:lstStyle>
            <a:lvl1pPr marL="0" indent="0">
              <a:buNone/>
              <a:defRPr sz="9531">
                <a:solidFill>
                  <a:schemeClr val="tx1"/>
                </a:solidFill>
              </a:defRPr>
            </a:lvl1pPr>
            <a:lvl2pPr marL="1815633" indent="0">
              <a:buNone/>
              <a:defRPr sz="7942">
                <a:solidFill>
                  <a:schemeClr val="tx1">
                    <a:tint val="75000"/>
                  </a:schemeClr>
                </a:solidFill>
              </a:defRPr>
            </a:lvl2pPr>
            <a:lvl3pPr marL="3631265" indent="0">
              <a:buNone/>
              <a:defRPr sz="7148">
                <a:solidFill>
                  <a:schemeClr val="tx1">
                    <a:tint val="75000"/>
                  </a:schemeClr>
                </a:solidFill>
              </a:defRPr>
            </a:lvl3pPr>
            <a:lvl4pPr marL="5446898" indent="0">
              <a:buNone/>
              <a:defRPr sz="6354">
                <a:solidFill>
                  <a:schemeClr val="tx1">
                    <a:tint val="75000"/>
                  </a:schemeClr>
                </a:solidFill>
              </a:defRPr>
            </a:lvl4pPr>
            <a:lvl5pPr marL="7262531" indent="0">
              <a:buNone/>
              <a:defRPr sz="6354">
                <a:solidFill>
                  <a:schemeClr val="tx1">
                    <a:tint val="75000"/>
                  </a:schemeClr>
                </a:solidFill>
              </a:defRPr>
            </a:lvl5pPr>
            <a:lvl6pPr marL="9078163" indent="0">
              <a:buNone/>
              <a:defRPr sz="6354">
                <a:solidFill>
                  <a:schemeClr val="tx1">
                    <a:tint val="75000"/>
                  </a:schemeClr>
                </a:solidFill>
              </a:defRPr>
            </a:lvl6pPr>
            <a:lvl7pPr marL="10893796" indent="0">
              <a:buNone/>
              <a:defRPr sz="6354">
                <a:solidFill>
                  <a:schemeClr val="tx1">
                    <a:tint val="75000"/>
                  </a:schemeClr>
                </a:solidFill>
              </a:defRPr>
            </a:lvl7pPr>
            <a:lvl8pPr marL="12709428" indent="0">
              <a:buNone/>
              <a:defRPr sz="6354">
                <a:solidFill>
                  <a:schemeClr val="tx1">
                    <a:tint val="75000"/>
                  </a:schemeClr>
                </a:solidFill>
              </a:defRPr>
            </a:lvl8pPr>
            <a:lvl9pPr marL="14525061" indent="0">
              <a:buNone/>
              <a:defRPr sz="63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C662-C8AB-4DFD-93E5-CCB6038B72E8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532F-FF9F-455A-861A-6D9063FC9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7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96483" y="9588335"/>
            <a:ext cx="15432802" cy="2285359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83190" y="9588335"/>
            <a:ext cx="15432802" cy="2285359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C662-C8AB-4DFD-93E5-CCB6038B72E8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532F-FF9F-455A-861A-6D9063FC9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105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212" y="1917675"/>
            <a:ext cx="31319510" cy="69619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1216" y="8829608"/>
            <a:ext cx="15361877" cy="4327255"/>
          </a:xfrm>
        </p:spPr>
        <p:txBody>
          <a:bodyPr anchor="b"/>
          <a:lstStyle>
            <a:lvl1pPr marL="0" indent="0">
              <a:buNone/>
              <a:defRPr sz="9531" b="1"/>
            </a:lvl1pPr>
            <a:lvl2pPr marL="1815633" indent="0">
              <a:buNone/>
              <a:defRPr sz="7942" b="1"/>
            </a:lvl2pPr>
            <a:lvl3pPr marL="3631265" indent="0">
              <a:buNone/>
              <a:defRPr sz="7148" b="1"/>
            </a:lvl3pPr>
            <a:lvl4pPr marL="5446898" indent="0">
              <a:buNone/>
              <a:defRPr sz="6354" b="1"/>
            </a:lvl4pPr>
            <a:lvl5pPr marL="7262531" indent="0">
              <a:buNone/>
              <a:defRPr sz="6354" b="1"/>
            </a:lvl5pPr>
            <a:lvl6pPr marL="9078163" indent="0">
              <a:buNone/>
              <a:defRPr sz="6354" b="1"/>
            </a:lvl6pPr>
            <a:lvl7pPr marL="10893796" indent="0">
              <a:buNone/>
              <a:defRPr sz="6354" b="1"/>
            </a:lvl7pPr>
            <a:lvl8pPr marL="12709428" indent="0">
              <a:buNone/>
              <a:defRPr sz="6354" b="1"/>
            </a:lvl8pPr>
            <a:lvl9pPr marL="14525061" indent="0">
              <a:buNone/>
              <a:defRPr sz="635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1216" y="13156863"/>
            <a:ext cx="15361877" cy="193517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383192" y="8829608"/>
            <a:ext cx="15437532" cy="4327255"/>
          </a:xfrm>
        </p:spPr>
        <p:txBody>
          <a:bodyPr anchor="b"/>
          <a:lstStyle>
            <a:lvl1pPr marL="0" indent="0">
              <a:buNone/>
              <a:defRPr sz="9531" b="1"/>
            </a:lvl1pPr>
            <a:lvl2pPr marL="1815633" indent="0">
              <a:buNone/>
              <a:defRPr sz="7942" b="1"/>
            </a:lvl2pPr>
            <a:lvl3pPr marL="3631265" indent="0">
              <a:buNone/>
              <a:defRPr sz="7148" b="1"/>
            </a:lvl3pPr>
            <a:lvl4pPr marL="5446898" indent="0">
              <a:buNone/>
              <a:defRPr sz="6354" b="1"/>
            </a:lvl4pPr>
            <a:lvl5pPr marL="7262531" indent="0">
              <a:buNone/>
              <a:defRPr sz="6354" b="1"/>
            </a:lvl5pPr>
            <a:lvl6pPr marL="9078163" indent="0">
              <a:buNone/>
              <a:defRPr sz="6354" b="1"/>
            </a:lvl6pPr>
            <a:lvl7pPr marL="10893796" indent="0">
              <a:buNone/>
              <a:defRPr sz="6354" b="1"/>
            </a:lvl7pPr>
            <a:lvl8pPr marL="12709428" indent="0">
              <a:buNone/>
              <a:defRPr sz="6354" b="1"/>
            </a:lvl8pPr>
            <a:lvl9pPr marL="14525061" indent="0">
              <a:buNone/>
              <a:defRPr sz="635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383192" y="13156863"/>
            <a:ext cx="15437532" cy="193517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C662-C8AB-4DFD-93E5-CCB6038B72E8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532F-FF9F-455A-861A-6D9063FC9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42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C662-C8AB-4DFD-93E5-CCB6038B72E8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532F-FF9F-455A-861A-6D9063FC9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78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C662-C8AB-4DFD-93E5-CCB6038B72E8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532F-FF9F-455A-861A-6D9063FC9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241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212" y="2401252"/>
            <a:ext cx="11711718" cy="8404384"/>
          </a:xfrm>
        </p:spPr>
        <p:txBody>
          <a:bodyPr anchor="b"/>
          <a:lstStyle>
            <a:lvl1pPr>
              <a:defRPr sz="1270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37532" y="5186046"/>
            <a:ext cx="18383190" cy="25596685"/>
          </a:xfrm>
        </p:spPr>
        <p:txBody>
          <a:bodyPr/>
          <a:lstStyle>
            <a:lvl1pPr>
              <a:defRPr sz="12708"/>
            </a:lvl1pPr>
            <a:lvl2pPr>
              <a:defRPr sz="11119"/>
            </a:lvl2pPr>
            <a:lvl3pPr>
              <a:defRPr sz="9531"/>
            </a:lvl3pPr>
            <a:lvl4pPr>
              <a:defRPr sz="7942"/>
            </a:lvl4pPr>
            <a:lvl5pPr>
              <a:defRPr sz="7942"/>
            </a:lvl5pPr>
            <a:lvl6pPr>
              <a:defRPr sz="7942"/>
            </a:lvl6pPr>
            <a:lvl7pPr>
              <a:defRPr sz="7942"/>
            </a:lvl7pPr>
            <a:lvl8pPr>
              <a:defRPr sz="7942"/>
            </a:lvl8pPr>
            <a:lvl9pPr>
              <a:defRPr sz="794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1212" y="10805636"/>
            <a:ext cx="11711718" cy="20018778"/>
          </a:xfrm>
        </p:spPr>
        <p:txBody>
          <a:bodyPr/>
          <a:lstStyle>
            <a:lvl1pPr marL="0" indent="0">
              <a:buNone/>
              <a:defRPr sz="6354"/>
            </a:lvl1pPr>
            <a:lvl2pPr marL="1815633" indent="0">
              <a:buNone/>
              <a:defRPr sz="5560"/>
            </a:lvl2pPr>
            <a:lvl3pPr marL="3631265" indent="0">
              <a:buNone/>
              <a:defRPr sz="4765"/>
            </a:lvl3pPr>
            <a:lvl4pPr marL="5446898" indent="0">
              <a:buNone/>
              <a:defRPr sz="3971"/>
            </a:lvl4pPr>
            <a:lvl5pPr marL="7262531" indent="0">
              <a:buNone/>
              <a:defRPr sz="3971"/>
            </a:lvl5pPr>
            <a:lvl6pPr marL="9078163" indent="0">
              <a:buNone/>
              <a:defRPr sz="3971"/>
            </a:lvl6pPr>
            <a:lvl7pPr marL="10893796" indent="0">
              <a:buNone/>
              <a:defRPr sz="3971"/>
            </a:lvl7pPr>
            <a:lvl8pPr marL="12709428" indent="0">
              <a:buNone/>
              <a:defRPr sz="3971"/>
            </a:lvl8pPr>
            <a:lvl9pPr marL="14525061" indent="0">
              <a:buNone/>
              <a:defRPr sz="397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C662-C8AB-4DFD-93E5-CCB6038B72E8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532F-FF9F-455A-861A-6D9063FC9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34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212" y="2401252"/>
            <a:ext cx="11711718" cy="8404384"/>
          </a:xfrm>
        </p:spPr>
        <p:txBody>
          <a:bodyPr anchor="b"/>
          <a:lstStyle>
            <a:lvl1pPr>
              <a:defRPr sz="1270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437532" y="5186046"/>
            <a:ext cx="18383190" cy="25596685"/>
          </a:xfrm>
        </p:spPr>
        <p:txBody>
          <a:bodyPr anchor="t"/>
          <a:lstStyle>
            <a:lvl1pPr marL="0" indent="0">
              <a:buNone/>
              <a:defRPr sz="12708"/>
            </a:lvl1pPr>
            <a:lvl2pPr marL="1815633" indent="0">
              <a:buNone/>
              <a:defRPr sz="11119"/>
            </a:lvl2pPr>
            <a:lvl3pPr marL="3631265" indent="0">
              <a:buNone/>
              <a:defRPr sz="9531"/>
            </a:lvl3pPr>
            <a:lvl4pPr marL="5446898" indent="0">
              <a:buNone/>
              <a:defRPr sz="7942"/>
            </a:lvl4pPr>
            <a:lvl5pPr marL="7262531" indent="0">
              <a:buNone/>
              <a:defRPr sz="7942"/>
            </a:lvl5pPr>
            <a:lvl6pPr marL="9078163" indent="0">
              <a:buNone/>
              <a:defRPr sz="7942"/>
            </a:lvl6pPr>
            <a:lvl7pPr marL="10893796" indent="0">
              <a:buNone/>
              <a:defRPr sz="7942"/>
            </a:lvl7pPr>
            <a:lvl8pPr marL="12709428" indent="0">
              <a:buNone/>
              <a:defRPr sz="7942"/>
            </a:lvl8pPr>
            <a:lvl9pPr marL="14525061" indent="0">
              <a:buNone/>
              <a:defRPr sz="794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1212" y="10805636"/>
            <a:ext cx="11711718" cy="20018778"/>
          </a:xfrm>
        </p:spPr>
        <p:txBody>
          <a:bodyPr/>
          <a:lstStyle>
            <a:lvl1pPr marL="0" indent="0">
              <a:buNone/>
              <a:defRPr sz="6354"/>
            </a:lvl1pPr>
            <a:lvl2pPr marL="1815633" indent="0">
              <a:buNone/>
              <a:defRPr sz="5560"/>
            </a:lvl2pPr>
            <a:lvl3pPr marL="3631265" indent="0">
              <a:buNone/>
              <a:defRPr sz="4765"/>
            </a:lvl3pPr>
            <a:lvl4pPr marL="5446898" indent="0">
              <a:buNone/>
              <a:defRPr sz="3971"/>
            </a:lvl4pPr>
            <a:lvl5pPr marL="7262531" indent="0">
              <a:buNone/>
              <a:defRPr sz="3971"/>
            </a:lvl5pPr>
            <a:lvl6pPr marL="9078163" indent="0">
              <a:buNone/>
              <a:defRPr sz="3971"/>
            </a:lvl6pPr>
            <a:lvl7pPr marL="10893796" indent="0">
              <a:buNone/>
              <a:defRPr sz="3971"/>
            </a:lvl7pPr>
            <a:lvl8pPr marL="12709428" indent="0">
              <a:buNone/>
              <a:defRPr sz="3971"/>
            </a:lvl8pPr>
            <a:lvl9pPr marL="14525061" indent="0">
              <a:buNone/>
              <a:defRPr sz="397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C662-C8AB-4DFD-93E5-CCB6038B72E8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532F-FF9F-455A-861A-6D9063FC9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607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96483" y="1917675"/>
            <a:ext cx="31319510" cy="6961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6483" y="9588335"/>
            <a:ext cx="31319510" cy="22853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96483" y="33384088"/>
            <a:ext cx="8170307" cy="1917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BC662-C8AB-4DFD-93E5-CCB6038B72E8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28508" y="33384088"/>
            <a:ext cx="12255460" cy="1917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645685" y="33384088"/>
            <a:ext cx="8170307" cy="1917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7532F-FF9F-455A-861A-6D9063FC94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5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31265" rtl="0" eaLnBrk="1" latinLnBrk="0" hangingPunct="1">
        <a:lnSpc>
          <a:spcPct val="90000"/>
        </a:lnSpc>
        <a:spcBef>
          <a:spcPct val="0"/>
        </a:spcBef>
        <a:buNone/>
        <a:defRPr sz="174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7816" indent="-907816" algn="l" defTabSz="3631265" rtl="0" eaLnBrk="1" latinLnBrk="0" hangingPunct="1">
        <a:lnSpc>
          <a:spcPct val="90000"/>
        </a:lnSpc>
        <a:spcBef>
          <a:spcPts val="3971"/>
        </a:spcBef>
        <a:buFont typeface="Arial" panose="020B0604020202020204" pitchFamily="34" charset="0"/>
        <a:buChar char="•"/>
        <a:defRPr sz="11119" kern="1200">
          <a:solidFill>
            <a:schemeClr val="tx1"/>
          </a:solidFill>
          <a:latin typeface="+mn-lt"/>
          <a:ea typeface="+mn-ea"/>
          <a:cs typeface="+mn-cs"/>
        </a:defRPr>
      </a:lvl1pPr>
      <a:lvl2pPr marL="2723449" indent="-907816" algn="l" defTabSz="3631265" rtl="0" eaLnBrk="1" latinLnBrk="0" hangingPunct="1">
        <a:lnSpc>
          <a:spcPct val="90000"/>
        </a:lnSpc>
        <a:spcBef>
          <a:spcPts val="1986"/>
        </a:spcBef>
        <a:buFont typeface="Arial" panose="020B0604020202020204" pitchFamily="34" charset="0"/>
        <a:buChar char="•"/>
        <a:defRPr sz="9531" kern="1200">
          <a:solidFill>
            <a:schemeClr val="tx1"/>
          </a:solidFill>
          <a:latin typeface="+mn-lt"/>
          <a:ea typeface="+mn-ea"/>
          <a:cs typeface="+mn-cs"/>
        </a:defRPr>
      </a:lvl2pPr>
      <a:lvl3pPr marL="4539082" indent="-907816" algn="l" defTabSz="3631265" rtl="0" eaLnBrk="1" latinLnBrk="0" hangingPunct="1">
        <a:lnSpc>
          <a:spcPct val="90000"/>
        </a:lnSpc>
        <a:spcBef>
          <a:spcPts val="1986"/>
        </a:spcBef>
        <a:buFont typeface="Arial" panose="020B0604020202020204" pitchFamily="34" charset="0"/>
        <a:buChar char="•"/>
        <a:defRPr sz="7942" kern="1200">
          <a:solidFill>
            <a:schemeClr val="tx1"/>
          </a:solidFill>
          <a:latin typeface="+mn-lt"/>
          <a:ea typeface="+mn-ea"/>
          <a:cs typeface="+mn-cs"/>
        </a:defRPr>
      </a:lvl3pPr>
      <a:lvl4pPr marL="6354714" indent="-907816" algn="l" defTabSz="3631265" rtl="0" eaLnBrk="1" latinLnBrk="0" hangingPunct="1">
        <a:lnSpc>
          <a:spcPct val="90000"/>
        </a:lnSpc>
        <a:spcBef>
          <a:spcPts val="1986"/>
        </a:spcBef>
        <a:buFont typeface="Arial" panose="020B0604020202020204" pitchFamily="34" charset="0"/>
        <a:buChar char="•"/>
        <a:defRPr sz="7148" kern="1200">
          <a:solidFill>
            <a:schemeClr val="tx1"/>
          </a:solidFill>
          <a:latin typeface="+mn-lt"/>
          <a:ea typeface="+mn-ea"/>
          <a:cs typeface="+mn-cs"/>
        </a:defRPr>
      </a:lvl4pPr>
      <a:lvl5pPr marL="8170347" indent="-907816" algn="l" defTabSz="3631265" rtl="0" eaLnBrk="1" latinLnBrk="0" hangingPunct="1">
        <a:lnSpc>
          <a:spcPct val="90000"/>
        </a:lnSpc>
        <a:spcBef>
          <a:spcPts val="1986"/>
        </a:spcBef>
        <a:buFont typeface="Arial" panose="020B0604020202020204" pitchFamily="34" charset="0"/>
        <a:buChar char="•"/>
        <a:defRPr sz="7148" kern="1200">
          <a:solidFill>
            <a:schemeClr val="tx1"/>
          </a:solidFill>
          <a:latin typeface="+mn-lt"/>
          <a:ea typeface="+mn-ea"/>
          <a:cs typeface="+mn-cs"/>
        </a:defRPr>
      </a:lvl5pPr>
      <a:lvl6pPr marL="9985980" indent="-907816" algn="l" defTabSz="3631265" rtl="0" eaLnBrk="1" latinLnBrk="0" hangingPunct="1">
        <a:lnSpc>
          <a:spcPct val="90000"/>
        </a:lnSpc>
        <a:spcBef>
          <a:spcPts val="1986"/>
        </a:spcBef>
        <a:buFont typeface="Arial" panose="020B0604020202020204" pitchFamily="34" charset="0"/>
        <a:buChar char="•"/>
        <a:defRPr sz="7148" kern="1200">
          <a:solidFill>
            <a:schemeClr val="tx1"/>
          </a:solidFill>
          <a:latin typeface="+mn-lt"/>
          <a:ea typeface="+mn-ea"/>
          <a:cs typeface="+mn-cs"/>
        </a:defRPr>
      </a:lvl6pPr>
      <a:lvl7pPr marL="11801612" indent="-907816" algn="l" defTabSz="3631265" rtl="0" eaLnBrk="1" latinLnBrk="0" hangingPunct="1">
        <a:lnSpc>
          <a:spcPct val="90000"/>
        </a:lnSpc>
        <a:spcBef>
          <a:spcPts val="1986"/>
        </a:spcBef>
        <a:buFont typeface="Arial" panose="020B0604020202020204" pitchFamily="34" charset="0"/>
        <a:buChar char="•"/>
        <a:defRPr sz="7148" kern="1200">
          <a:solidFill>
            <a:schemeClr val="tx1"/>
          </a:solidFill>
          <a:latin typeface="+mn-lt"/>
          <a:ea typeface="+mn-ea"/>
          <a:cs typeface="+mn-cs"/>
        </a:defRPr>
      </a:lvl7pPr>
      <a:lvl8pPr marL="13617245" indent="-907816" algn="l" defTabSz="3631265" rtl="0" eaLnBrk="1" latinLnBrk="0" hangingPunct="1">
        <a:lnSpc>
          <a:spcPct val="90000"/>
        </a:lnSpc>
        <a:spcBef>
          <a:spcPts val="1986"/>
        </a:spcBef>
        <a:buFont typeface="Arial" panose="020B0604020202020204" pitchFamily="34" charset="0"/>
        <a:buChar char="•"/>
        <a:defRPr sz="7148" kern="1200">
          <a:solidFill>
            <a:schemeClr val="tx1"/>
          </a:solidFill>
          <a:latin typeface="+mn-lt"/>
          <a:ea typeface="+mn-ea"/>
          <a:cs typeface="+mn-cs"/>
        </a:defRPr>
      </a:lvl8pPr>
      <a:lvl9pPr marL="15432877" indent="-907816" algn="l" defTabSz="3631265" rtl="0" eaLnBrk="1" latinLnBrk="0" hangingPunct="1">
        <a:lnSpc>
          <a:spcPct val="90000"/>
        </a:lnSpc>
        <a:spcBef>
          <a:spcPts val="1986"/>
        </a:spcBef>
        <a:buFont typeface="Arial" panose="020B0604020202020204" pitchFamily="34" charset="0"/>
        <a:buChar char="•"/>
        <a:defRPr sz="71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31265" rtl="0" eaLnBrk="1" latinLnBrk="0" hangingPunct="1">
        <a:defRPr sz="7148" kern="1200">
          <a:solidFill>
            <a:schemeClr val="tx1"/>
          </a:solidFill>
          <a:latin typeface="+mn-lt"/>
          <a:ea typeface="+mn-ea"/>
          <a:cs typeface="+mn-cs"/>
        </a:defRPr>
      </a:lvl1pPr>
      <a:lvl2pPr marL="1815633" algn="l" defTabSz="3631265" rtl="0" eaLnBrk="1" latinLnBrk="0" hangingPunct="1">
        <a:defRPr sz="7148" kern="1200">
          <a:solidFill>
            <a:schemeClr val="tx1"/>
          </a:solidFill>
          <a:latin typeface="+mn-lt"/>
          <a:ea typeface="+mn-ea"/>
          <a:cs typeface="+mn-cs"/>
        </a:defRPr>
      </a:lvl2pPr>
      <a:lvl3pPr marL="3631265" algn="l" defTabSz="3631265" rtl="0" eaLnBrk="1" latinLnBrk="0" hangingPunct="1">
        <a:defRPr sz="7148" kern="1200">
          <a:solidFill>
            <a:schemeClr val="tx1"/>
          </a:solidFill>
          <a:latin typeface="+mn-lt"/>
          <a:ea typeface="+mn-ea"/>
          <a:cs typeface="+mn-cs"/>
        </a:defRPr>
      </a:lvl3pPr>
      <a:lvl4pPr marL="5446898" algn="l" defTabSz="3631265" rtl="0" eaLnBrk="1" latinLnBrk="0" hangingPunct="1">
        <a:defRPr sz="7148" kern="1200">
          <a:solidFill>
            <a:schemeClr val="tx1"/>
          </a:solidFill>
          <a:latin typeface="+mn-lt"/>
          <a:ea typeface="+mn-ea"/>
          <a:cs typeface="+mn-cs"/>
        </a:defRPr>
      </a:lvl4pPr>
      <a:lvl5pPr marL="7262531" algn="l" defTabSz="3631265" rtl="0" eaLnBrk="1" latinLnBrk="0" hangingPunct="1">
        <a:defRPr sz="7148" kern="1200">
          <a:solidFill>
            <a:schemeClr val="tx1"/>
          </a:solidFill>
          <a:latin typeface="+mn-lt"/>
          <a:ea typeface="+mn-ea"/>
          <a:cs typeface="+mn-cs"/>
        </a:defRPr>
      </a:lvl5pPr>
      <a:lvl6pPr marL="9078163" algn="l" defTabSz="3631265" rtl="0" eaLnBrk="1" latinLnBrk="0" hangingPunct="1">
        <a:defRPr sz="7148" kern="1200">
          <a:solidFill>
            <a:schemeClr val="tx1"/>
          </a:solidFill>
          <a:latin typeface="+mn-lt"/>
          <a:ea typeface="+mn-ea"/>
          <a:cs typeface="+mn-cs"/>
        </a:defRPr>
      </a:lvl6pPr>
      <a:lvl7pPr marL="10893796" algn="l" defTabSz="3631265" rtl="0" eaLnBrk="1" latinLnBrk="0" hangingPunct="1">
        <a:defRPr sz="7148" kern="1200">
          <a:solidFill>
            <a:schemeClr val="tx1"/>
          </a:solidFill>
          <a:latin typeface="+mn-lt"/>
          <a:ea typeface="+mn-ea"/>
          <a:cs typeface="+mn-cs"/>
        </a:defRPr>
      </a:lvl7pPr>
      <a:lvl8pPr marL="12709428" algn="l" defTabSz="3631265" rtl="0" eaLnBrk="1" latinLnBrk="0" hangingPunct="1">
        <a:defRPr sz="7148" kern="1200">
          <a:solidFill>
            <a:schemeClr val="tx1"/>
          </a:solidFill>
          <a:latin typeface="+mn-lt"/>
          <a:ea typeface="+mn-ea"/>
          <a:cs typeface="+mn-cs"/>
        </a:defRPr>
      </a:lvl8pPr>
      <a:lvl9pPr marL="14525061" algn="l" defTabSz="3631265" rtl="0" eaLnBrk="1" latinLnBrk="0" hangingPunct="1">
        <a:defRPr sz="71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30126" y="2740250"/>
            <a:ext cx="12807500" cy="19051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Character:</a:t>
            </a:r>
          </a:p>
          <a:p>
            <a:r>
              <a:rPr lang="en-GB" sz="3600" dirty="0" smtClean="0"/>
              <a:t>	Name=</a:t>
            </a:r>
            <a:r>
              <a:rPr lang="en-GB" sz="3600" dirty="0" err="1" smtClean="0"/>
              <a:t>attr</a:t>
            </a:r>
            <a:endParaRPr lang="en-GB" sz="3600" dirty="0" smtClean="0"/>
          </a:p>
          <a:p>
            <a:r>
              <a:rPr lang="en-GB" sz="3600" dirty="0"/>
              <a:t>	</a:t>
            </a:r>
            <a:r>
              <a:rPr lang="en-GB" sz="3600" dirty="0" smtClean="0"/>
              <a:t>Race</a:t>
            </a:r>
            <a:r>
              <a:rPr lang="en-GB" sz="3600" dirty="0"/>
              <a:t>=</a:t>
            </a:r>
            <a:r>
              <a:rPr lang="en-GB" sz="3600" dirty="0" err="1"/>
              <a:t>attr</a:t>
            </a:r>
            <a:endParaRPr lang="en-GB" sz="3600" dirty="0" smtClean="0"/>
          </a:p>
          <a:p>
            <a:r>
              <a:rPr lang="en-GB" sz="3600" dirty="0"/>
              <a:t>	</a:t>
            </a:r>
            <a:r>
              <a:rPr lang="en-GB" sz="3600" dirty="0" smtClean="0"/>
              <a:t>Class</a:t>
            </a:r>
            <a:r>
              <a:rPr lang="en-GB" sz="3600" dirty="0"/>
              <a:t>=</a:t>
            </a:r>
            <a:r>
              <a:rPr lang="en-GB" sz="3600" dirty="0" err="1"/>
              <a:t>attr</a:t>
            </a:r>
            <a:endParaRPr lang="en-GB" sz="3600" dirty="0" smtClean="0"/>
          </a:p>
          <a:p>
            <a:r>
              <a:rPr lang="en-GB" sz="3600" dirty="0"/>
              <a:t>	</a:t>
            </a:r>
            <a:r>
              <a:rPr lang="en-GB" sz="3600" dirty="0" smtClean="0"/>
              <a:t>Subclass</a:t>
            </a:r>
            <a:r>
              <a:rPr lang="en-GB" sz="3600" dirty="0"/>
              <a:t>=</a:t>
            </a:r>
            <a:r>
              <a:rPr lang="en-GB" sz="3600" dirty="0" err="1"/>
              <a:t>attr</a:t>
            </a:r>
            <a:endParaRPr lang="en-GB" sz="3600" dirty="0" smtClean="0"/>
          </a:p>
          <a:p>
            <a:r>
              <a:rPr lang="en-GB" sz="3600" dirty="0" smtClean="0"/>
              <a:t>	Level</a:t>
            </a:r>
            <a:r>
              <a:rPr lang="en-GB" sz="3600" dirty="0"/>
              <a:t>=</a:t>
            </a:r>
            <a:r>
              <a:rPr lang="en-GB" sz="3600" dirty="0" err="1"/>
              <a:t>attr</a:t>
            </a:r>
            <a:endParaRPr lang="en-GB" sz="3600" dirty="0" smtClean="0"/>
          </a:p>
          <a:p>
            <a:r>
              <a:rPr lang="en-GB" sz="3600" dirty="0" smtClean="0"/>
              <a:t>	</a:t>
            </a:r>
            <a:r>
              <a:rPr lang="en-GB" sz="3600" dirty="0" err="1" smtClean="0"/>
              <a:t>HP_max</a:t>
            </a:r>
            <a:r>
              <a:rPr lang="en-GB" sz="3600" dirty="0" smtClean="0"/>
              <a:t>=</a:t>
            </a:r>
            <a:r>
              <a:rPr lang="en-GB" sz="3600" dirty="0" err="1" smtClean="0"/>
              <a:t>attr</a:t>
            </a:r>
            <a:endParaRPr lang="en-GB" sz="3600" dirty="0" smtClean="0"/>
          </a:p>
          <a:p>
            <a:r>
              <a:rPr lang="en-GB" sz="3600" dirty="0"/>
              <a:t>	</a:t>
            </a:r>
            <a:r>
              <a:rPr lang="en-GB" sz="3600" dirty="0" smtClean="0"/>
              <a:t>AC=</a:t>
            </a:r>
            <a:r>
              <a:rPr lang="en-GB" sz="3600" dirty="0" err="1" smtClean="0"/>
              <a:t>attr</a:t>
            </a:r>
            <a:endParaRPr lang="en-GB" sz="3600" dirty="0" smtClean="0"/>
          </a:p>
          <a:p>
            <a:r>
              <a:rPr lang="en-GB" sz="3600" dirty="0"/>
              <a:t>	</a:t>
            </a:r>
            <a:r>
              <a:rPr lang="en-GB" sz="3600" dirty="0" smtClean="0"/>
              <a:t>Speed=</a:t>
            </a:r>
            <a:r>
              <a:rPr lang="en-GB" sz="3600" dirty="0" err="1" smtClean="0"/>
              <a:t>attr</a:t>
            </a:r>
            <a:endParaRPr lang="en-GB" sz="3600" dirty="0" smtClean="0"/>
          </a:p>
          <a:p>
            <a:r>
              <a:rPr lang="en-GB" sz="3600" dirty="0"/>
              <a:t>	</a:t>
            </a:r>
            <a:r>
              <a:rPr lang="en-GB" sz="3600" dirty="0" err="1" smtClean="0"/>
              <a:t>Backgroun</a:t>
            </a:r>
            <a:r>
              <a:rPr lang="en-GB" sz="3600" dirty="0" smtClean="0"/>
              <a:t>=</a:t>
            </a:r>
            <a:r>
              <a:rPr lang="en-GB" sz="3600" dirty="0" err="1" smtClean="0"/>
              <a:t>attr</a:t>
            </a:r>
            <a:endParaRPr lang="en-GB" sz="3600" dirty="0" smtClean="0"/>
          </a:p>
          <a:p>
            <a:r>
              <a:rPr lang="en-GB" sz="3600" dirty="0"/>
              <a:t>	</a:t>
            </a:r>
            <a:r>
              <a:rPr lang="en-GB" sz="3600" dirty="0" smtClean="0"/>
              <a:t>Religion</a:t>
            </a:r>
            <a:r>
              <a:rPr lang="en-GB" sz="3600" dirty="0"/>
              <a:t>=</a:t>
            </a:r>
            <a:r>
              <a:rPr lang="en-GB" sz="3600" dirty="0" err="1"/>
              <a:t>attr</a:t>
            </a:r>
            <a:endParaRPr lang="en-GB" sz="3600" dirty="0" smtClean="0"/>
          </a:p>
          <a:p>
            <a:r>
              <a:rPr lang="en-GB" sz="3600" dirty="0"/>
              <a:t>	</a:t>
            </a:r>
            <a:r>
              <a:rPr lang="en-GB" sz="3600" dirty="0" err="1" smtClean="0"/>
              <a:t>Exp</a:t>
            </a:r>
            <a:r>
              <a:rPr lang="en-GB" sz="3600" dirty="0"/>
              <a:t>=</a:t>
            </a:r>
            <a:r>
              <a:rPr lang="en-GB" sz="3600" dirty="0" err="1"/>
              <a:t>attr</a:t>
            </a:r>
            <a:endParaRPr lang="en-GB" sz="3600" dirty="0" smtClean="0"/>
          </a:p>
          <a:p>
            <a:r>
              <a:rPr lang="en-GB" sz="3600" dirty="0"/>
              <a:t>	</a:t>
            </a:r>
            <a:r>
              <a:rPr lang="en-GB" sz="3600" dirty="0" smtClean="0"/>
              <a:t>Alignment=</a:t>
            </a:r>
            <a:r>
              <a:rPr lang="en-GB" sz="3600" dirty="0" err="1" smtClean="0"/>
              <a:t>attr</a:t>
            </a:r>
            <a:endParaRPr lang="en-GB" sz="3600" dirty="0" smtClean="0"/>
          </a:p>
          <a:p>
            <a:r>
              <a:rPr lang="en-GB" sz="3600" dirty="0"/>
              <a:t>	</a:t>
            </a:r>
            <a:r>
              <a:rPr lang="en-GB" sz="3600" dirty="0" smtClean="0"/>
              <a:t>Age=</a:t>
            </a:r>
            <a:r>
              <a:rPr lang="en-GB" sz="3600" dirty="0" err="1" smtClean="0"/>
              <a:t>attr</a:t>
            </a:r>
            <a:endParaRPr lang="en-GB" sz="3600" dirty="0" smtClean="0"/>
          </a:p>
          <a:p>
            <a:r>
              <a:rPr lang="en-GB" sz="3600" dirty="0"/>
              <a:t>	</a:t>
            </a:r>
            <a:r>
              <a:rPr lang="en-GB" sz="3600" dirty="0" smtClean="0"/>
              <a:t>Skills=</a:t>
            </a:r>
            <a:r>
              <a:rPr lang="en-GB" sz="3600" dirty="0" err="1" smtClean="0"/>
              <a:t>attr</a:t>
            </a:r>
            <a:r>
              <a:rPr lang="en-GB" sz="3600" dirty="0" smtClean="0"/>
              <a:t>(</a:t>
            </a:r>
            <a:r>
              <a:rPr lang="en-GB" sz="3600" dirty="0" err="1" smtClean="0"/>
              <a:t>one_to_many</a:t>
            </a:r>
            <a:r>
              <a:rPr lang="en-GB" sz="3600" dirty="0" smtClean="0"/>
              <a:t>)</a:t>
            </a:r>
          </a:p>
          <a:p>
            <a:r>
              <a:rPr lang="en-GB" sz="3600" dirty="0"/>
              <a:t>	</a:t>
            </a:r>
            <a:r>
              <a:rPr lang="en-GB" sz="3600" dirty="0" smtClean="0"/>
              <a:t>Proficiencies=</a:t>
            </a:r>
            <a:r>
              <a:rPr lang="en-GB" sz="3600" dirty="0" err="1" smtClean="0"/>
              <a:t>att</a:t>
            </a:r>
            <a:r>
              <a:rPr lang="en-GB" sz="3600" dirty="0" smtClean="0"/>
              <a:t>(</a:t>
            </a:r>
            <a:r>
              <a:rPr lang="en-GB" sz="3600" dirty="0" err="1" smtClean="0"/>
              <a:t>one_to_many</a:t>
            </a:r>
            <a:r>
              <a:rPr lang="en-GB" sz="3600" dirty="0" smtClean="0"/>
              <a:t>)</a:t>
            </a:r>
          </a:p>
          <a:p>
            <a:r>
              <a:rPr lang="en-GB" sz="3600" dirty="0" smtClean="0"/>
              <a:t>	</a:t>
            </a:r>
            <a:r>
              <a:rPr lang="en-GB" sz="3600" dirty="0" err="1" smtClean="0"/>
              <a:t>Passive_perception</a:t>
            </a:r>
            <a:r>
              <a:rPr lang="en-GB" sz="3600" dirty="0" smtClean="0"/>
              <a:t>=</a:t>
            </a:r>
            <a:r>
              <a:rPr lang="en-GB" sz="3600" dirty="0" err="1" smtClean="0"/>
              <a:t>attr</a:t>
            </a:r>
            <a:endParaRPr lang="en-GB" sz="3600" dirty="0" smtClean="0"/>
          </a:p>
          <a:p>
            <a:r>
              <a:rPr lang="en-GB" sz="3600" dirty="0"/>
              <a:t>	</a:t>
            </a:r>
            <a:r>
              <a:rPr lang="en-GB" sz="3600" dirty="0" smtClean="0"/>
              <a:t>Initiative=</a:t>
            </a:r>
            <a:r>
              <a:rPr lang="en-GB" sz="3600" dirty="0" err="1" smtClean="0"/>
              <a:t>attr</a:t>
            </a:r>
            <a:endParaRPr lang="en-GB" sz="3600" dirty="0" smtClean="0"/>
          </a:p>
          <a:p>
            <a:endParaRPr lang="en-GB" sz="3600" dirty="0" smtClean="0"/>
          </a:p>
          <a:p>
            <a:r>
              <a:rPr lang="en-GB" sz="3600" dirty="0"/>
              <a:t>	</a:t>
            </a:r>
            <a:r>
              <a:rPr lang="en-GB" sz="3600" dirty="0" err="1" smtClean="0"/>
              <a:t>CON_base</a:t>
            </a:r>
            <a:r>
              <a:rPr lang="en-GB" sz="3600" dirty="0"/>
              <a:t>=</a:t>
            </a:r>
            <a:r>
              <a:rPr lang="en-GB" sz="3600" dirty="0" err="1"/>
              <a:t>attr</a:t>
            </a:r>
            <a:endParaRPr lang="en-GB" sz="3600" dirty="0" smtClean="0"/>
          </a:p>
          <a:p>
            <a:r>
              <a:rPr lang="en-GB" sz="3600" dirty="0"/>
              <a:t>	</a:t>
            </a:r>
            <a:r>
              <a:rPr lang="en-GB" sz="3600" dirty="0" err="1" smtClean="0"/>
              <a:t>STR_base</a:t>
            </a:r>
            <a:r>
              <a:rPr lang="en-GB" sz="3600" dirty="0"/>
              <a:t>=</a:t>
            </a:r>
            <a:r>
              <a:rPr lang="en-GB" sz="3600" dirty="0" err="1"/>
              <a:t>attr</a:t>
            </a:r>
            <a:endParaRPr lang="en-GB" sz="3600" dirty="0" smtClean="0"/>
          </a:p>
          <a:p>
            <a:r>
              <a:rPr lang="en-GB" sz="3600" dirty="0"/>
              <a:t>	</a:t>
            </a:r>
            <a:r>
              <a:rPr lang="en-GB" sz="3600" dirty="0" err="1" smtClean="0"/>
              <a:t>DEX_base</a:t>
            </a:r>
            <a:r>
              <a:rPr lang="en-GB" sz="3600" dirty="0"/>
              <a:t>=</a:t>
            </a:r>
            <a:r>
              <a:rPr lang="en-GB" sz="3600" dirty="0" err="1"/>
              <a:t>attr</a:t>
            </a:r>
            <a:endParaRPr lang="en-GB" sz="3600" dirty="0" smtClean="0"/>
          </a:p>
          <a:p>
            <a:r>
              <a:rPr lang="en-GB" sz="3600" dirty="0"/>
              <a:t>	</a:t>
            </a:r>
            <a:r>
              <a:rPr lang="en-GB" sz="3600" dirty="0" err="1" smtClean="0"/>
              <a:t>INT_base</a:t>
            </a:r>
            <a:r>
              <a:rPr lang="en-GB" sz="3600" dirty="0"/>
              <a:t>=</a:t>
            </a:r>
            <a:r>
              <a:rPr lang="en-GB" sz="3600" dirty="0" err="1"/>
              <a:t>attr</a:t>
            </a:r>
            <a:endParaRPr lang="en-GB" sz="3600" dirty="0"/>
          </a:p>
          <a:p>
            <a:r>
              <a:rPr lang="en-GB" sz="3600" dirty="0"/>
              <a:t>	</a:t>
            </a:r>
            <a:r>
              <a:rPr lang="en-GB" sz="3600" dirty="0" err="1" smtClean="0"/>
              <a:t>WIS_base</a:t>
            </a:r>
            <a:r>
              <a:rPr lang="en-GB" sz="3600" dirty="0"/>
              <a:t>=</a:t>
            </a:r>
            <a:r>
              <a:rPr lang="en-GB" sz="3600" dirty="0" err="1"/>
              <a:t>attr</a:t>
            </a:r>
            <a:endParaRPr lang="en-GB" sz="3600" dirty="0" smtClean="0"/>
          </a:p>
          <a:p>
            <a:r>
              <a:rPr lang="en-GB" sz="3600" dirty="0"/>
              <a:t>	</a:t>
            </a:r>
            <a:r>
              <a:rPr lang="en-GB" sz="3600" dirty="0" err="1" smtClean="0"/>
              <a:t>CHA_base</a:t>
            </a:r>
            <a:r>
              <a:rPr lang="en-GB" sz="3600" dirty="0"/>
              <a:t>=</a:t>
            </a:r>
            <a:r>
              <a:rPr lang="en-GB" sz="3600" dirty="0" err="1"/>
              <a:t>attr</a:t>
            </a:r>
            <a:endParaRPr lang="en-GB" sz="3600" dirty="0" smtClean="0"/>
          </a:p>
          <a:p>
            <a:endParaRPr lang="en-GB" sz="3600" dirty="0"/>
          </a:p>
          <a:p>
            <a:r>
              <a:rPr lang="en-GB" sz="3600" dirty="0" smtClean="0"/>
              <a:t>	Backpack=</a:t>
            </a:r>
            <a:r>
              <a:rPr lang="en-GB" sz="3600" dirty="0" err="1" smtClean="0"/>
              <a:t>attr</a:t>
            </a:r>
            <a:endParaRPr lang="en-GB" sz="3600" dirty="0" smtClean="0"/>
          </a:p>
          <a:p>
            <a:r>
              <a:rPr lang="en-GB" sz="3600" dirty="0" smtClean="0"/>
              <a:t>	</a:t>
            </a:r>
          </a:p>
          <a:p>
            <a:r>
              <a:rPr lang="en-GB" sz="3600" dirty="0"/>
              <a:t>	</a:t>
            </a:r>
            <a:r>
              <a:rPr lang="en-GB" sz="3600" dirty="0" smtClean="0"/>
              <a:t>#Methods</a:t>
            </a:r>
          </a:p>
          <a:p>
            <a:r>
              <a:rPr lang="en-GB" sz="3600" dirty="0"/>
              <a:t>	</a:t>
            </a:r>
            <a:r>
              <a:rPr lang="en-GB" sz="3600" dirty="0" err="1" smtClean="0"/>
              <a:t>proficiency_bonus</a:t>
            </a:r>
            <a:endParaRPr lang="en-GB" sz="3600" dirty="0"/>
          </a:p>
          <a:p>
            <a:r>
              <a:rPr lang="en-GB" sz="3600" dirty="0" smtClean="0"/>
              <a:t>	CON,STR,DEX,INT,WIS,CHA</a:t>
            </a:r>
          </a:p>
          <a:p>
            <a:r>
              <a:rPr lang="en-GB" sz="3600" dirty="0" smtClean="0"/>
              <a:t>	</a:t>
            </a:r>
            <a:r>
              <a:rPr lang="en-GB" sz="3600" dirty="0" err="1" smtClean="0"/>
              <a:t>CONmod</a:t>
            </a:r>
            <a:r>
              <a:rPr lang="en-GB" sz="3600" dirty="0"/>
              <a:t>, </a:t>
            </a:r>
            <a:r>
              <a:rPr lang="en-GB" sz="3600" dirty="0" err="1"/>
              <a:t>STRmod</a:t>
            </a:r>
            <a:r>
              <a:rPr lang="en-GB" sz="3600" dirty="0"/>
              <a:t>, </a:t>
            </a:r>
            <a:r>
              <a:rPr lang="en-GB" sz="3600" dirty="0" err="1"/>
              <a:t>DEXmod</a:t>
            </a:r>
            <a:r>
              <a:rPr lang="en-GB" sz="3600" dirty="0" smtClean="0"/>
              <a:t>, </a:t>
            </a:r>
            <a:r>
              <a:rPr lang="en-GB" sz="3600" dirty="0" err="1" smtClean="0"/>
              <a:t>INTmod</a:t>
            </a:r>
            <a:r>
              <a:rPr lang="en-GB" sz="3600" dirty="0"/>
              <a:t>, </a:t>
            </a:r>
            <a:r>
              <a:rPr lang="en-GB" sz="3600" dirty="0" err="1"/>
              <a:t>WISmod</a:t>
            </a:r>
            <a:r>
              <a:rPr lang="en-GB" sz="3600" dirty="0"/>
              <a:t>, </a:t>
            </a:r>
            <a:r>
              <a:rPr lang="en-GB" sz="3600" dirty="0" err="1"/>
              <a:t>CHAmod</a:t>
            </a:r>
            <a:endParaRPr lang="en-GB" sz="3600" dirty="0" smtClean="0"/>
          </a:p>
          <a:p>
            <a:r>
              <a:rPr lang="en-GB" sz="3600" dirty="0"/>
              <a:t>	</a:t>
            </a:r>
            <a:r>
              <a:rPr lang="en-GB" sz="3600" dirty="0" err="1" smtClean="0"/>
              <a:t>CONsave</a:t>
            </a:r>
            <a:r>
              <a:rPr lang="en-GB" sz="3600" dirty="0" smtClean="0"/>
              <a:t>, </a:t>
            </a:r>
            <a:r>
              <a:rPr lang="en-GB" sz="3600" dirty="0" err="1" smtClean="0"/>
              <a:t>STRsave</a:t>
            </a:r>
            <a:r>
              <a:rPr lang="en-GB" sz="3600" dirty="0" smtClean="0"/>
              <a:t>, </a:t>
            </a:r>
            <a:r>
              <a:rPr lang="en-GB" sz="3600" dirty="0" err="1" smtClean="0"/>
              <a:t>DEXsave</a:t>
            </a:r>
            <a:r>
              <a:rPr lang="en-GB" sz="3600" dirty="0" smtClean="0"/>
              <a:t>, </a:t>
            </a:r>
            <a:r>
              <a:rPr lang="en-GB" sz="3600" dirty="0" err="1" smtClean="0"/>
              <a:t>INTsave</a:t>
            </a:r>
            <a:r>
              <a:rPr lang="en-GB" sz="3600" dirty="0" smtClean="0"/>
              <a:t>, </a:t>
            </a:r>
            <a:r>
              <a:rPr lang="en-GB" sz="3600" dirty="0" err="1" smtClean="0"/>
              <a:t>WISsave</a:t>
            </a:r>
            <a:r>
              <a:rPr lang="en-GB" sz="3600" dirty="0" smtClean="0"/>
              <a:t>, </a:t>
            </a:r>
            <a:r>
              <a:rPr lang="en-GB" sz="3600" dirty="0" err="1" smtClean="0"/>
              <a:t>CHAsave</a:t>
            </a:r>
            <a:endParaRPr lang="en-GB" sz="3600" dirty="0" smtClean="0"/>
          </a:p>
          <a:p>
            <a:r>
              <a:rPr lang="en-GB" dirty="0" smtClean="0"/>
              <a:t>	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9053932" y="2740249"/>
            <a:ext cx="12807500" cy="4647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Race:</a:t>
            </a:r>
          </a:p>
          <a:p>
            <a:r>
              <a:rPr lang="en-GB" sz="3600" dirty="0" smtClean="0"/>
              <a:t>	Name=</a:t>
            </a:r>
            <a:r>
              <a:rPr lang="en-GB" sz="3600" dirty="0" err="1" smtClean="0"/>
              <a:t>attr</a:t>
            </a:r>
            <a:endParaRPr lang="en-GB" sz="3600" dirty="0" smtClean="0"/>
          </a:p>
          <a:p>
            <a:r>
              <a:rPr lang="en-GB" sz="3600" dirty="0"/>
              <a:t>	</a:t>
            </a:r>
            <a:r>
              <a:rPr lang="en-GB" sz="3600" dirty="0" err="1" smtClean="0"/>
              <a:t>ability_score_increase</a:t>
            </a:r>
            <a:r>
              <a:rPr lang="en-GB" sz="3600" dirty="0" smtClean="0"/>
              <a:t>=</a:t>
            </a:r>
            <a:r>
              <a:rPr lang="en-GB" sz="3600" dirty="0" err="1" smtClean="0"/>
              <a:t>attr</a:t>
            </a:r>
            <a:endParaRPr lang="en-GB" sz="3600" dirty="0" smtClean="0"/>
          </a:p>
          <a:p>
            <a:r>
              <a:rPr lang="en-GB" sz="3600" dirty="0" smtClean="0"/>
              <a:t>	size=</a:t>
            </a:r>
            <a:r>
              <a:rPr lang="en-GB" sz="3600" dirty="0" err="1" smtClean="0"/>
              <a:t>attr</a:t>
            </a:r>
            <a:endParaRPr lang="en-GB" sz="3600" dirty="0" smtClean="0"/>
          </a:p>
          <a:p>
            <a:r>
              <a:rPr lang="en-GB" sz="3600" dirty="0"/>
              <a:t>	</a:t>
            </a:r>
            <a:r>
              <a:rPr lang="en-GB" sz="3600" dirty="0" smtClean="0"/>
              <a:t>speed=</a:t>
            </a:r>
            <a:r>
              <a:rPr lang="en-GB" sz="3600" dirty="0" err="1" smtClean="0"/>
              <a:t>attr</a:t>
            </a:r>
            <a:endParaRPr lang="en-GB" sz="3600" dirty="0" smtClean="0"/>
          </a:p>
          <a:p>
            <a:r>
              <a:rPr lang="en-GB" sz="3600" dirty="0"/>
              <a:t>	</a:t>
            </a:r>
            <a:r>
              <a:rPr lang="en-GB" sz="3600" dirty="0" smtClean="0"/>
              <a:t>languages=</a:t>
            </a:r>
            <a:r>
              <a:rPr lang="en-GB" sz="3600" dirty="0" err="1" smtClean="0"/>
              <a:t>attr</a:t>
            </a:r>
            <a:endParaRPr lang="en-GB" sz="3600" dirty="0" smtClean="0"/>
          </a:p>
          <a:p>
            <a:r>
              <a:rPr lang="en-GB" sz="3600" dirty="0" smtClean="0"/>
              <a:t>	</a:t>
            </a:r>
            <a:r>
              <a:rPr lang="en-GB" sz="3600" dirty="0" err="1" smtClean="0"/>
              <a:t>darkvision</a:t>
            </a:r>
            <a:r>
              <a:rPr lang="en-GB" sz="3600" dirty="0" smtClean="0"/>
              <a:t>=</a:t>
            </a:r>
            <a:r>
              <a:rPr lang="en-GB" sz="3600" dirty="0" err="1" smtClean="0"/>
              <a:t>attr</a:t>
            </a:r>
            <a:endParaRPr lang="en-GB" sz="3600" dirty="0" smtClean="0"/>
          </a:p>
          <a:p>
            <a:r>
              <a:rPr lang="en-GB" sz="3600" dirty="0"/>
              <a:t>	</a:t>
            </a:r>
            <a:r>
              <a:rPr lang="en-GB" sz="3600" dirty="0" err="1" smtClean="0"/>
              <a:t>descrt</a:t>
            </a:r>
            <a:r>
              <a:rPr lang="en-GB" sz="3600" dirty="0" smtClean="0"/>
              <a:t>=</a:t>
            </a:r>
            <a:r>
              <a:rPr lang="en-GB" sz="3600" dirty="0" err="1" smtClean="0"/>
              <a:t>attr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9053932" y="8084082"/>
            <a:ext cx="12807500" cy="2985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4400" dirty="0" err="1" smtClean="0"/>
              <a:t>SubRace</a:t>
            </a:r>
            <a:r>
              <a:rPr lang="en-GB" sz="4400" dirty="0" smtClean="0"/>
              <a:t>:</a:t>
            </a:r>
          </a:p>
          <a:p>
            <a:r>
              <a:rPr lang="en-GB" sz="3600" dirty="0" smtClean="0"/>
              <a:t>	Name=</a:t>
            </a:r>
            <a:r>
              <a:rPr lang="en-GB" sz="3600" dirty="0" err="1" smtClean="0"/>
              <a:t>attr</a:t>
            </a:r>
            <a:endParaRPr lang="en-GB" sz="3600" dirty="0" smtClean="0"/>
          </a:p>
          <a:p>
            <a:r>
              <a:rPr lang="en-GB" sz="3600" dirty="0"/>
              <a:t>	</a:t>
            </a:r>
            <a:r>
              <a:rPr lang="en-GB" sz="3600" dirty="0" smtClean="0"/>
              <a:t>race=</a:t>
            </a:r>
            <a:r>
              <a:rPr lang="en-GB" sz="3600" dirty="0" err="1" smtClean="0"/>
              <a:t>attr</a:t>
            </a:r>
            <a:endParaRPr lang="en-GB" sz="3600" dirty="0" smtClean="0"/>
          </a:p>
          <a:p>
            <a:r>
              <a:rPr lang="en-GB" sz="3600" dirty="0"/>
              <a:t>	</a:t>
            </a:r>
            <a:r>
              <a:rPr lang="en-GB" sz="3600" dirty="0" err="1"/>
              <a:t>subrace_ability_score_increase</a:t>
            </a:r>
            <a:r>
              <a:rPr lang="en-GB" sz="3600" dirty="0"/>
              <a:t>=</a:t>
            </a:r>
            <a:r>
              <a:rPr lang="en-GB" sz="3600" dirty="0" err="1"/>
              <a:t>attr</a:t>
            </a:r>
            <a:endParaRPr lang="en-GB" sz="3600" dirty="0" smtClean="0"/>
          </a:p>
          <a:p>
            <a:r>
              <a:rPr lang="en-GB" sz="3600" dirty="0"/>
              <a:t>	</a:t>
            </a:r>
            <a:r>
              <a:rPr lang="en-GB" sz="3600" dirty="0" err="1" smtClean="0"/>
              <a:t>descrt</a:t>
            </a:r>
            <a:r>
              <a:rPr lang="en-GB" sz="3600" dirty="0" smtClean="0"/>
              <a:t>=</a:t>
            </a:r>
            <a:r>
              <a:rPr lang="en-GB" sz="3600" dirty="0" err="1" smtClean="0"/>
              <a:t>attr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9053932" y="11765922"/>
            <a:ext cx="12807500" cy="5755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Class:</a:t>
            </a:r>
          </a:p>
          <a:p>
            <a:r>
              <a:rPr lang="en-GB" sz="3600" dirty="0" smtClean="0"/>
              <a:t>	Name=</a:t>
            </a:r>
            <a:r>
              <a:rPr lang="en-GB" sz="3600" dirty="0" err="1" smtClean="0"/>
              <a:t>attr</a:t>
            </a:r>
            <a:endParaRPr lang="en-GB" sz="3600" dirty="0" smtClean="0"/>
          </a:p>
          <a:p>
            <a:r>
              <a:rPr lang="en-GB" sz="3600" dirty="0"/>
              <a:t>	</a:t>
            </a:r>
            <a:r>
              <a:rPr lang="en-GB" sz="3600" dirty="0" err="1" smtClean="0"/>
              <a:t>class_level</a:t>
            </a:r>
            <a:r>
              <a:rPr lang="en-GB" sz="3600" dirty="0" smtClean="0"/>
              <a:t>=</a:t>
            </a:r>
            <a:r>
              <a:rPr lang="en-GB" sz="3600" dirty="0" err="1" smtClean="0"/>
              <a:t>attr</a:t>
            </a:r>
            <a:endParaRPr lang="en-GB" sz="3600" dirty="0" smtClean="0"/>
          </a:p>
          <a:p>
            <a:r>
              <a:rPr lang="en-GB" sz="3600" dirty="0"/>
              <a:t>	</a:t>
            </a:r>
            <a:r>
              <a:rPr lang="en-GB" sz="3600" dirty="0" err="1" smtClean="0"/>
              <a:t>hit_die</a:t>
            </a:r>
            <a:r>
              <a:rPr lang="en-GB" sz="3600" dirty="0" smtClean="0"/>
              <a:t>=</a:t>
            </a:r>
            <a:r>
              <a:rPr lang="en-GB" sz="3600" dirty="0" err="1" smtClean="0"/>
              <a:t>attr</a:t>
            </a:r>
            <a:endParaRPr lang="en-GB" sz="3600" dirty="0" smtClean="0"/>
          </a:p>
          <a:p>
            <a:r>
              <a:rPr lang="en-GB" sz="3600" dirty="0"/>
              <a:t>	</a:t>
            </a:r>
            <a:r>
              <a:rPr lang="en-GB" sz="3600" dirty="0" err="1" smtClean="0"/>
              <a:t>primary_ability</a:t>
            </a:r>
            <a:endParaRPr lang="en-GB" sz="3600" dirty="0" smtClean="0"/>
          </a:p>
          <a:p>
            <a:r>
              <a:rPr lang="en-GB" sz="3600" dirty="0"/>
              <a:t>	</a:t>
            </a:r>
            <a:r>
              <a:rPr lang="en-GB" sz="3600" dirty="0" err="1" smtClean="0"/>
              <a:t>saving_throws</a:t>
            </a:r>
            <a:endParaRPr lang="en-GB" sz="3600" dirty="0" smtClean="0"/>
          </a:p>
          <a:p>
            <a:r>
              <a:rPr lang="en-GB" sz="3600" dirty="0" smtClean="0"/>
              <a:t>	</a:t>
            </a:r>
            <a:r>
              <a:rPr lang="en-GB" sz="3600" dirty="0" err="1" smtClean="0"/>
              <a:t>armor_proficiency</a:t>
            </a:r>
            <a:endParaRPr lang="en-GB" sz="3600" dirty="0" smtClean="0"/>
          </a:p>
          <a:p>
            <a:r>
              <a:rPr lang="en-GB" sz="3600" dirty="0" smtClean="0"/>
              <a:t>	</a:t>
            </a:r>
            <a:r>
              <a:rPr lang="en-GB" sz="3600" dirty="0" err="1" smtClean="0"/>
              <a:t>weapon_proficiency</a:t>
            </a:r>
            <a:endParaRPr lang="en-GB" sz="3600" dirty="0" smtClean="0"/>
          </a:p>
          <a:p>
            <a:r>
              <a:rPr lang="en-GB" sz="3600" dirty="0"/>
              <a:t>	</a:t>
            </a:r>
            <a:r>
              <a:rPr lang="en-GB" sz="3600" dirty="0" smtClean="0"/>
              <a:t>spells=</a:t>
            </a:r>
            <a:r>
              <a:rPr lang="en-GB" sz="3600" dirty="0" err="1" smtClean="0"/>
              <a:t>attr</a:t>
            </a:r>
            <a:r>
              <a:rPr lang="en-GB" sz="3600" dirty="0" smtClean="0"/>
              <a:t>(</a:t>
            </a:r>
            <a:r>
              <a:rPr lang="en-GB" sz="3600" dirty="0" err="1" smtClean="0"/>
              <a:t>one_to_many</a:t>
            </a:r>
            <a:r>
              <a:rPr lang="en-GB" sz="3600" dirty="0" smtClean="0"/>
              <a:t>)</a:t>
            </a:r>
          </a:p>
          <a:p>
            <a:r>
              <a:rPr lang="en-GB" sz="3600" dirty="0"/>
              <a:t>	</a:t>
            </a:r>
            <a:r>
              <a:rPr lang="en-GB" sz="3600" dirty="0" err="1" smtClean="0"/>
              <a:t>descrt</a:t>
            </a:r>
            <a:r>
              <a:rPr lang="en-GB" sz="3600" dirty="0" smtClean="0"/>
              <a:t>=</a:t>
            </a:r>
            <a:r>
              <a:rPr lang="en-GB" sz="3600" dirty="0" err="1" smtClean="0"/>
              <a:t>attr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9053932" y="17663753"/>
            <a:ext cx="12807500" cy="2431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Features:</a:t>
            </a:r>
          </a:p>
          <a:p>
            <a:r>
              <a:rPr lang="en-GB" sz="3600" dirty="0" smtClean="0"/>
              <a:t>	Name=</a:t>
            </a:r>
            <a:r>
              <a:rPr lang="en-GB" sz="3600" dirty="0" err="1" smtClean="0"/>
              <a:t>attr</a:t>
            </a:r>
            <a:endParaRPr lang="en-GB" sz="3600" dirty="0" smtClean="0"/>
          </a:p>
          <a:p>
            <a:r>
              <a:rPr lang="en-GB" sz="3600" dirty="0"/>
              <a:t>	</a:t>
            </a:r>
            <a:r>
              <a:rPr lang="en-GB" sz="3600" dirty="0" err="1" smtClean="0"/>
              <a:t>class_name</a:t>
            </a:r>
            <a:r>
              <a:rPr lang="en-GB" sz="3600" dirty="0" smtClean="0"/>
              <a:t>=</a:t>
            </a:r>
            <a:r>
              <a:rPr lang="en-GB" sz="3600" dirty="0" err="1" smtClean="0"/>
              <a:t>attr</a:t>
            </a:r>
            <a:endParaRPr lang="en-GB" sz="3600" dirty="0" smtClean="0"/>
          </a:p>
          <a:p>
            <a:r>
              <a:rPr lang="en-GB" sz="3600" dirty="0"/>
              <a:t>	</a:t>
            </a:r>
            <a:r>
              <a:rPr lang="en-GB" sz="3600" dirty="0" err="1" smtClean="0"/>
              <a:t>descrt</a:t>
            </a:r>
            <a:r>
              <a:rPr lang="en-GB" sz="3600" dirty="0" smtClean="0"/>
              <a:t>=</a:t>
            </a:r>
            <a:r>
              <a:rPr lang="en-GB" sz="3600" dirty="0" err="1" smtClean="0"/>
              <a:t>attr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779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140</Words>
  <Application>Microsoft Office PowerPoint</Application>
  <PresentationFormat>Custom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Pulido Quetglas, Carlos (DBMR)</dc:creator>
  <cp:lastModifiedBy>Pulido Quetglas, Carlos (DBMR)</cp:lastModifiedBy>
  <cp:revision>6</cp:revision>
  <dcterms:created xsi:type="dcterms:W3CDTF">2021-02-02T00:15:16Z</dcterms:created>
  <dcterms:modified xsi:type="dcterms:W3CDTF">2021-02-02T00:58:32Z</dcterms:modified>
</cp:coreProperties>
</file>