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4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2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3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8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2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1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0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1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166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íneas conectadas formando un fondo de polígonos">
            <a:extLst>
              <a:ext uri="{FF2B5EF4-FFF2-40B4-BE49-F238E27FC236}">
                <a16:creationId xmlns:a16="http://schemas.microsoft.com/office/drawing/2014/main" id="{6BDD0C20-E512-DA6E-EB3F-CB5DA57DA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5" b="3695"/>
          <a:stretch/>
        </p:blipFill>
        <p:spPr>
          <a:xfrm>
            <a:off x="2676545" y="1852313"/>
            <a:ext cx="8543395" cy="48056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325283-22AD-23FE-D351-C4143D48A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702" y="1057007"/>
            <a:ext cx="7451592" cy="519402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chemeClr val="tx1"/>
                </a:solidFill>
              </a:rPr>
              <a:t>Carlos Roberto Reyes González</a:t>
            </a:r>
            <a:br>
              <a:rPr lang="es-GT" dirty="0">
                <a:solidFill>
                  <a:schemeClr val="tx1"/>
                </a:solidFill>
              </a:rPr>
            </a:br>
            <a:r>
              <a:rPr lang="es-GT" dirty="0">
                <a:solidFill>
                  <a:schemeClr val="tx1"/>
                </a:solidFill>
              </a:rPr>
              <a:t>0907-22-12053</a:t>
            </a:r>
          </a:p>
        </p:txBody>
      </p:sp>
      <p:pic>
        <p:nvPicPr>
          <p:cNvPr id="1028" name="Picture 4" descr="Logo UMG | Taxonomia de marzano, Vida estudiantil, Posgrado">
            <a:extLst>
              <a:ext uri="{FF2B5EF4-FFF2-40B4-BE49-F238E27FC236}">
                <a16:creationId xmlns:a16="http://schemas.microsoft.com/office/drawing/2014/main" id="{B2BE133C-BCF2-AF53-B3FC-C35FD8507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852307"/>
            <a:ext cx="5419725" cy="480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íneas conectadas formando un fondo de polígonos">
            <a:extLst>
              <a:ext uri="{FF2B5EF4-FFF2-40B4-BE49-F238E27FC236}">
                <a16:creationId xmlns:a16="http://schemas.microsoft.com/office/drawing/2014/main" id="{6BDD0C20-E512-DA6E-EB3F-CB5DA57DA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5" b="36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325283-22AD-23FE-D351-C4143D48A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702" y="1057007"/>
            <a:ext cx="3208866" cy="519402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FFFFFF"/>
                </a:solidFill>
              </a:rPr>
              <a:t>Cuenta github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718EB9-922D-D46B-82C2-3FD5A475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860612"/>
            <a:ext cx="9563100" cy="439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7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íneas conectadas formando un fondo de polígonos">
            <a:extLst>
              <a:ext uri="{FF2B5EF4-FFF2-40B4-BE49-F238E27FC236}">
                <a16:creationId xmlns:a16="http://schemas.microsoft.com/office/drawing/2014/main" id="{6BDD0C20-E512-DA6E-EB3F-CB5DA57DA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5" b="36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325283-22AD-23FE-D351-C4143D48A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702" y="1057007"/>
            <a:ext cx="3208866" cy="519402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chemeClr val="tx1"/>
                </a:solidFill>
              </a:rPr>
              <a:t>Descarga source </a:t>
            </a:r>
            <a:r>
              <a:rPr lang="es-GT" dirty="0" err="1">
                <a:solidFill>
                  <a:schemeClr val="tx1"/>
                </a:solidFill>
              </a:rPr>
              <a:t>tree</a:t>
            </a:r>
            <a:endParaRPr lang="es-GT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569B02-9A33-C477-726D-796F52BB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532" y="2013978"/>
            <a:ext cx="7140559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8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íneas conectadas formando un fondo de polígonos">
            <a:extLst>
              <a:ext uri="{FF2B5EF4-FFF2-40B4-BE49-F238E27FC236}">
                <a16:creationId xmlns:a16="http://schemas.microsoft.com/office/drawing/2014/main" id="{6BDD0C20-E512-DA6E-EB3F-CB5DA57DA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5" b="36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325283-22AD-23FE-D351-C4143D48A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702" y="1057007"/>
            <a:ext cx="3208866" cy="519402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chemeClr val="tx1"/>
                </a:solidFill>
              </a:rPr>
              <a:t>Repositorio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68B4CE-D03E-5642-358E-C5850010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55" y="365211"/>
            <a:ext cx="7064352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265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Franklin Gothic Book</vt:lpstr>
      <vt:lpstr>Franklin Gothic Demi</vt:lpstr>
      <vt:lpstr>Wingdings 2</vt:lpstr>
      <vt:lpstr>DividendVTI</vt:lpstr>
      <vt:lpstr>Carlos Roberto Reyes González 0907-22-12053</vt:lpstr>
      <vt:lpstr>Cuenta github</vt:lpstr>
      <vt:lpstr>Descarga source tree</vt:lpstr>
      <vt:lpstr>Repositorio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Carlos Roberto Reyes González 0907-22-12053</dc:title>
  <dc:creator>2212053 - CARLOS ROBERTO REYES GONZALEZ</dc:creator>
  <cp:lastModifiedBy>2212053 - CARLOS ROBERTO REYES GONZALEZ</cp:lastModifiedBy>
  <cp:revision>1</cp:revision>
  <dcterms:created xsi:type="dcterms:W3CDTF">2023-03-03T16:55:45Z</dcterms:created>
  <dcterms:modified xsi:type="dcterms:W3CDTF">2023-03-03T17:05:05Z</dcterms:modified>
</cp:coreProperties>
</file>