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2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2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8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4BF1E3D1-9547-075F-4A8D-12B5B626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743" r="-1" b="1387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63B7B2-C653-9761-733B-329FC321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1027113"/>
          </a:xfrm>
        </p:spPr>
        <p:txBody>
          <a:bodyPr anchor="t"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Carlos Roberto Reyes González </a:t>
            </a:r>
          </a:p>
          <a:p>
            <a:r>
              <a:rPr lang="es-GT" dirty="0">
                <a:solidFill>
                  <a:srgbClr val="FFFFFF"/>
                </a:solidFill>
              </a:rPr>
              <a:t>0907-22-12053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 UMG | Taxonomia de marzano, Vida estudiantil, Posgrado">
            <a:extLst>
              <a:ext uri="{FF2B5EF4-FFF2-40B4-BE49-F238E27FC236}">
                <a16:creationId xmlns:a16="http://schemas.microsoft.com/office/drawing/2014/main" id="{1D88A4E8-A05B-EA75-A961-13891334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02" y="1184033"/>
            <a:ext cx="4646964" cy="412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039C48AB-6B5E-B1B0-01E4-BA05D265F1CB}"/>
              </a:ext>
            </a:extLst>
          </p:cNvPr>
          <p:cNvSpPr txBox="1">
            <a:spLocks/>
          </p:cNvSpPr>
          <p:nvPr/>
        </p:nvSpPr>
        <p:spPr>
          <a:xfrm>
            <a:off x="741722" y="1697589"/>
            <a:ext cx="9456049" cy="2165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>
                <a:solidFill>
                  <a:srgbClr val="FFFFFF"/>
                </a:solidFill>
              </a:rPr>
              <a:t>Ingeniería en Sistemas</a:t>
            </a:r>
          </a:p>
          <a:p>
            <a:r>
              <a:rPr lang="es-GT" dirty="0">
                <a:solidFill>
                  <a:srgbClr val="FFFFFF"/>
                </a:solidFill>
              </a:rPr>
              <a:t>Programación I</a:t>
            </a:r>
          </a:p>
          <a:p>
            <a:r>
              <a:rPr lang="es-GT" dirty="0">
                <a:solidFill>
                  <a:srgbClr val="FFFFFF"/>
                </a:solidFill>
              </a:rPr>
              <a:t>Ing. Carlos Rene Hernández Larios</a:t>
            </a:r>
          </a:p>
        </p:txBody>
      </p:sp>
    </p:spTree>
    <p:extLst>
      <p:ext uri="{BB962C8B-B14F-4D97-AF65-F5344CB8AC3E}">
        <p14:creationId xmlns:p14="http://schemas.microsoft.com/office/powerpoint/2010/main" val="2332344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4BF1E3D1-9547-075F-4A8D-12B5B626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743" r="-1" b="1387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F63B7B2-C653-9761-733B-329FC321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1027113"/>
          </a:xfrm>
        </p:spPr>
        <p:txBody>
          <a:bodyPr anchor="t">
            <a:normAutofit/>
          </a:bodyPr>
          <a:lstStyle/>
          <a:p>
            <a:r>
              <a:rPr lang="es-GT" dirty="0"/>
              <a:t>Mi primer Programa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DC6115-1B7D-9B9C-5A0B-346E52435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892" y="380999"/>
            <a:ext cx="543692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5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4BF1E3D1-9547-075F-4A8D-12B5B626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743" r="-1" b="1387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F63B7B2-C653-9761-733B-329FC321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1027113"/>
          </a:xfrm>
        </p:spPr>
        <p:txBody>
          <a:bodyPr anchor="t">
            <a:normAutofit/>
          </a:bodyPr>
          <a:lstStyle/>
          <a:p>
            <a:r>
              <a:rPr lang="es-GT" dirty="0"/>
              <a:t>Tipos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B63786-5DED-5767-C16A-23379D86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04" y="431415"/>
            <a:ext cx="481313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7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4BF1E3D1-9547-075F-4A8D-12B5B626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743" r="-1" b="1387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F63B7B2-C653-9761-733B-329FC321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1027113"/>
          </a:xfrm>
        </p:spPr>
        <p:txBody>
          <a:bodyPr anchor="t">
            <a:normAutofit/>
          </a:bodyPr>
          <a:lstStyle/>
          <a:p>
            <a:r>
              <a:rPr lang="es-GT" dirty="0"/>
              <a:t>Entrada/Salida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81FA09-71DF-9386-76E6-1A49B544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503" y="514350"/>
            <a:ext cx="5497061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4BF1E3D1-9547-075F-4A8D-12B5B626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743" r="-1" b="1387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F63B7B2-C653-9761-733B-329FC321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1027113"/>
          </a:xfrm>
        </p:spPr>
        <p:txBody>
          <a:bodyPr anchor="t">
            <a:normAutofit/>
          </a:bodyPr>
          <a:lstStyle/>
          <a:p>
            <a:r>
              <a:rPr lang="es-GT" dirty="0"/>
              <a:t>Leer teclado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EF2765-E60B-F99D-71AA-23B2D08B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83" y="663960"/>
            <a:ext cx="463558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4BF1E3D1-9547-075F-4A8D-12B5B626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743" r="-1" b="1387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F63B7B2-C653-9761-733B-329FC321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1027113"/>
          </a:xfrm>
        </p:spPr>
        <p:txBody>
          <a:bodyPr anchor="t">
            <a:normAutofit/>
          </a:bodyPr>
          <a:lstStyle/>
          <a:p>
            <a:r>
              <a:rPr lang="es-GT" dirty="0"/>
              <a:t>Condiciones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819B20-36F9-75C3-4B06-FBB96C06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64" y="633412"/>
            <a:ext cx="5267384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4BF1E3D1-9547-075F-4A8D-12B5B626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743" r="-1" b="13879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F63B7B2-C653-9761-733B-329FC321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632995"/>
          </a:xfrm>
        </p:spPr>
        <p:txBody>
          <a:bodyPr anchor="t">
            <a:normAutofit/>
          </a:bodyPr>
          <a:lstStyle/>
          <a:p>
            <a:r>
              <a:rPr lang="es-GT" dirty="0" err="1"/>
              <a:t>Using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63CC71-8884-D0BE-96AE-83CBEAB8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16" y="470042"/>
            <a:ext cx="5699109" cy="60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3090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Elephant</vt:lpstr>
      <vt:lpstr>Univers Condensed</vt:lpstr>
      <vt:lpstr>MimeoVTI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2212053 - CARLOS ROBERTO REYES GONZALEZ</dc:creator>
  <cp:lastModifiedBy>2212053 - CARLOS ROBERTO REYES GONZALEZ</cp:lastModifiedBy>
  <cp:revision>1</cp:revision>
  <dcterms:created xsi:type="dcterms:W3CDTF">2023-03-03T16:37:52Z</dcterms:created>
  <dcterms:modified xsi:type="dcterms:W3CDTF">2023-03-03T16:51:50Z</dcterms:modified>
</cp:coreProperties>
</file>