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6762011-F3AD-4866-88AC-5F2A6D3786D9}">
  <a:tblStyle styleId="{96762011-F3AD-4866-88AC-5F2A6D3786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9add3f2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9add3f2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Distribución de Grados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7" name="Google Shape;57;p13"/>
          <p:cNvGraphicFramePr/>
          <p:nvPr/>
        </p:nvGraphicFramePr>
        <p:xfrm>
          <a:off x="6304525" y="138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{96762011-F3AD-4866-88AC-5F2A6D3786D9}</a:tableStyleId>
              </a:tblPr>
              <a:tblGrid>
                <a:gridCol w="738325"/>
                <a:gridCol w="738325"/>
                <a:gridCol w="738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p-value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FF"/>
                          </a:highlight>
                        </a:rPr>
                        <a:t>&gt;0</a:t>
                      </a:r>
                      <a:endParaRPr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FF"/>
                          </a:highlight>
                        </a:rPr>
                        <a:t>2.35</a:t>
                      </a:r>
                      <a:endParaRPr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FF"/>
                          </a:highlight>
                        </a:rPr>
                        <a:t>0.982</a:t>
                      </a:r>
                      <a:endParaRPr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FF"/>
                          </a:highlight>
                        </a:rPr>
                        <a:t>&gt;200</a:t>
                      </a:r>
                      <a:endParaRPr>
                        <a:highlight>
                          <a:srgbClr val="FF00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FF"/>
                          </a:highlight>
                        </a:rPr>
                        <a:t>2.62</a:t>
                      </a:r>
                      <a:endParaRPr>
                        <a:highlight>
                          <a:srgbClr val="FF00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FF"/>
                          </a:highlight>
                        </a:rPr>
                        <a:t>0.464</a:t>
                      </a:r>
                      <a:endParaRPr>
                        <a:highlight>
                          <a:srgbClr val="FF00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&gt;400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1.60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0.183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&gt;600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1.87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0.958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&gt;800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1.97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0.354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7987"/>
            <a:ext cx="5829075" cy="3886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7963" y="4328475"/>
            <a:ext cx="508100" cy="1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Escherichia Coli a Brucella Melitensis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600" y="1088000"/>
            <a:ext cx="5548675" cy="369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