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Ríos" initials="CR" lastIdx="1" clrIdx="0">
    <p:extLst>
      <p:ext uri="{19B8F6BF-5375-455C-9EA6-DF929625EA0E}">
        <p15:presenceInfo xmlns:p15="http://schemas.microsoft.com/office/powerpoint/2012/main" xmlns="" userId="e2df527fb7be7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14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6889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041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3483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02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27979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1074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2227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6746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43719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7197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441938-B2B1-4F15-87FF-D4811E589B0A}" type="datetimeFigureOut">
              <a:rPr lang="es-MX" smtClean="0"/>
              <a:pPr/>
              <a:t>07/12/2018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7B546C-59AF-4C53-AFAA-5F2A684B09CA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298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enriquecimiento 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85108" y="2390502"/>
            <a:ext cx="9470571" cy="34785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sz="2800" dirty="0" smtClean="0"/>
              <a:t> Por comunidad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 GO </a:t>
            </a:r>
            <a:r>
              <a:rPr lang="es-ES" sz="2800" dirty="0" err="1" smtClean="0"/>
              <a:t>terms</a:t>
            </a:r>
            <a:r>
              <a:rPr lang="es-ES" sz="2800" dirty="0" smtClean="0"/>
              <a:t> y ancestros de cada miembro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 Distribución </a:t>
            </a:r>
            <a:r>
              <a:rPr lang="es-ES" sz="2800" dirty="0" err="1" smtClean="0"/>
              <a:t>hipergeométrica</a:t>
            </a:r>
            <a:endParaRPr lang="es-ES" sz="2800" dirty="0" smtClean="0"/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 GO </a:t>
            </a:r>
            <a:r>
              <a:rPr lang="es-ES" sz="2800" dirty="0" err="1" smtClean="0"/>
              <a:t>terms</a:t>
            </a:r>
            <a:r>
              <a:rPr lang="es-ES" sz="2800" dirty="0" smtClean="0"/>
              <a:t> presentes en más del 70% de la comunidad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 </a:t>
            </a:r>
            <a:r>
              <a:rPr lang="es-ES" sz="2800" dirty="0" smtClean="0"/>
              <a:t>De las 104 comunidades quedaron 42</a:t>
            </a:r>
            <a:endParaRPr lang="es-E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620"/>
                <a:gridCol w="1998617"/>
                <a:gridCol w="1502229"/>
                <a:gridCol w="462393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Comunidad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 </a:t>
                      </a:r>
                      <a:r>
                        <a:rPr lang="es-ES" dirty="0" err="1" smtClean="0"/>
                        <a:t>term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Fracción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GO:0003824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0.894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catalytic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activity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GO:0005488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binding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GO:0016787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hydrolase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activity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GO:0044281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small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molecule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metabolic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process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GO:0044710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single-</a:t>
                      </a:r>
                      <a:r>
                        <a:rPr lang="es-ES" dirty="0" err="1" smtClean="0"/>
                        <a:t>organism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metabolic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process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GO:0009987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0.833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cellular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process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GO:1901564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organonitrogen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compound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metabolic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process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571</TotalTime>
  <Words>79</Words>
  <Application>Microsoft Office PowerPoint</Application>
  <PresentationFormat>Personalizado</PresentationFormat>
  <Paragraphs>36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Retrospección</vt:lpstr>
      <vt:lpstr>Análisis de enriquecimiento GO</vt:lpstr>
      <vt:lpstr>Ejemplos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Ríos</dc:creator>
  <cp:lastModifiedBy>Norma Troiano</cp:lastModifiedBy>
  <cp:revision>21</cp:revision>
  <dcterms:created xsi:type="dcterms:W3CDTF">2018-11-15T17:36:56Z</dcterms:created>
  <dcterms:modified xsi:type="dcterms:W3CDTF">2018-12-07T16:09:05Z</dcterms:modified>
</cp:coreProperties>
</file>