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043bba45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043bba45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f6ce00d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f6ce00d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f6ce00d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f6ce00d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f3b83d46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f3b83d46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ff70ea2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ff70ea2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0d2b80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0d2b80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0d2b80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00d2b80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f6ce00d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f6ce00d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6ce00d6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6ce00d6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61b8ab4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61b8ab4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861b8ab45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861b8ab45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9b2ff2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9b2ff2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861b8ab45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861b8ab45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043bba45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043bba45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43bba45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43bba45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s://public.tableau.com/views/ALY6040WEEK4DashboardYujiaFuYijinLiuZiqingShenLiuzhaoTang/Dashboard1?:language=en&amp;:display_count=y&amp;:origin=viz_share_li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Used Vehicle Market Research Within the U.S.</a:t>
            </a:r>
            <a:endParaRPr sz="39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1"/>
            <a:ext cx="81231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ALY 6040 Data Mining Applications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Professor Justin Grosz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Member: Yujia Fu, Yijin Liu, Ziqing, Shen, Liuzhao Tang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08375" y="12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EDA - Fuel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475" y="286150"/>
            <a:ext cx="1864026" cy="47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435" y="286150"/>
            <a:ext cx="1847090" cy="470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Model and result</a:t>
            </a:r>
            <a:endParaRPr b="1" sz="3000"/>
          </a:p>
        </p:txBody>
      </p:sp>
      <p:sp>
        <p:nvSpPr>
          <p:cNvPr id="137" name="Google Shape;137;p23"/>
          <p:cNvSpPr/>
          <p:nvPr/>
        </p:nvSpPr>
        <p:spPr>
          <a:xfrm>
            <a:off x="3561900" y="1262375"/>
            <a:ext cx="1982700" cy="8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Bui</a:t>
            </a:r>
            <a:r>
              <a:rPr lang="en" sz="1500"/>
              <a:t>l</a:t>
            </a:r>
            <a:r>
              <a:rPr lang="en" sz="1500"/>
              <a:t>d</a:t>
            </a:r>
            <a:r>
              <a:rPr lang="en" sz="1500"/>
              <a:t> </a:t>
            </a:r>
            <a:r>
              <a:rPr lang="en" sz="1500"/>
              <a:t>first model</a:t>
            </a:r>
            <a:endParaRPr sz="1500"/>
          </a:p>
        </p:txBody>
      </p:sp>
      <p:sp>
        <p:nvSpPr>
          <p:cNvPr id="138" name="Google Shape;138;p23"/>
          <p:cNvSpPr/>
          <p:nvPr/>
        </p:nvSpPr>
        <p:spPr>
          <a:xfrm>
            <a:off x="543150" y="1262425"/>
            <a:ext cx="1982664" cy="845964"/>
          </a:xfrm>
          <a:prstGeom prst="cloud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6523950" y="1262375"/>
            <a:ext cx="1982700" cy="8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model result</a:t>
            </a: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6523950" y="2654975"/>
            <a:ext cx="1982700" cy="8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optimize methods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6523950" y="3993550"/>
            <a:ext cx="1982700" cy="8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best model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3561900" y="2654975"/>
            <a:ext cx="1982700" cy="8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set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543138" y="2654975"/>
            <a:ext cx="1982700" cy="8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optimize model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543138" y="3993550"/>
            <a:ext cx="1982700" cy="8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results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3567725" y="3993550"/>
            <a:ext cx="1982700" cy="84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MSE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2889363" y="1564475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5879763" y="1564475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>
            <a:off x="2892275" y="4295650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 rot="10800000">
            <a:off x="2889363" y="2957063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 rot="10800000">
            <a:off x="5879763" y="2957063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5882688" y="4295650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 rot="5400000">
            <a:off x="7360788" y="2260775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 rot="5400000">
            <a:off x="1379988" y="3626350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648138" y="1351175"/>
            <a:ext cx="1772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pre-preparation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Model and result</a:t>
            </a:r>
            <a:endParaRPr b="1" sz="3000"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275"/>
            <a:ext cx="8614549" cy="27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76025" y="4052125"/>
            <a:ext cx="83799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 see: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Data visualization dashboard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14625" y="1176650"/>
            <a:ext cx="85206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The model should be optimized before business forecasting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The most popular type of vehicles have the following features: small size, classic colors (black, white, grey and silver), clean title, U.S. made, and gas as the fuel type.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he differences in automobile features could lead to different prices in the used car market.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134300" y="228600"/>
            <a:ext cx="9009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Call Action</a:t>
            </a:r>
            <a:endParaRPr b="1" sz="30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5" y="2099225"/>
            <a:ext cx="8697676" cy="29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362600" y="926625"/>
            <a:ext cx="84336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automobile companies and dealers: emphasize these most popular features in future designs and showings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customers: flexibly decide the features when buying a vehicle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-568275" y="370650"/>
            <a:ext cx="8520600" cy="3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00"/>
                </a:solidFill>
              </a:rPr>
              <a:t>Q&amp;A</a:t>
            </a:r>
            <a:endParaRPr sz="9600">
              <a:solidFill>
                <a:srgbClr val="FF0000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980013"/>
            <a:ext cx="3019075" cy="30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41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00"/>
                </a:solidFill>
              </a:rPr>
              <a:t>THANK YOU</a:t>
            </a:r>
            <a:endParaRPr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1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Introduce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687700"/>
            <a:ext cx="8520600" cy="3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7775"/>
            <a:ext cx="4324700" cy="38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636400" y="687700"/>
            <a:ext cx="43248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United States is the largest used car market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used car market is developing in an orderly manner, with a complete system, and is generally recognized by consumers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 consumer, what is the most cost-effective choice when buying a used car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an operator of a used car company, how to maximize benefits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9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roject Goal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671600"/>
            <a:ext cx="8520600" cy="38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71600"/>
            <a:ext cx="4260300" cy="39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572000" y="635900"/>
            <a:ext cx="4260300" cy="3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out factors that could possibly impact the price of the vehicles in the used car market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Indicate factors that could help stakeholders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suggestions to stakeholders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- Resource</a:t>
            </a:r>
            <a:endParaRPr b="1" sz="3000"/>
          </a:p>
        </p:txBody>
      </p:sp>
      <p:sp>
        <p:nvSpPr>
          <p:cNvPr id="82" name="Google Shape;82;p16"/>
          <p:cNvSpPr txBox="1"/>
          <p:nvPr/>
        </p:nvSpPr>
        <p:spPr>
          <a:xfrm>
            <a:off x="768125" y="1265175"/>
            <a:ext cx="75384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Kaggle: </a:t>
            </a:r>
            <a:r>
              <a:rPr b="1" lang="en" sz="1600">
                <a:highlight>
                  <a:srgbClr val="FFFFFF"/>
                </a:highlight>
              </a:rPr>
              <a:t>Used Cars Dataset</a:t>
            </a:r>
            <a:endParaRPr b="1"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highlight>
                  <a:srgbClr val="FFFFFF"/>
                </a:highlight>
              </a:rPr>
              <a:t>13 rows and 10001 columns</a:t>
            </a:r>
            <a:endParaRPr b="1" sz="16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variables we used: Price, Year, Manufacture, Fuel, odometer, title status, type, paint color</a:t>
            </a:r>
            <a:endParaRPr b="1"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- Cleansing</a:t>
            </a:r>
            <a:endParaRPr b="1" sz="3000"/>
          </a:p>
        </p:txBody>
      </p:sp>
      <p:sp>
        <p:nvSpPr>
          <p:cNvPr id="88" name="Google Shape;88;p17"/>
          <p:cNvSpPr txBox="1"/>
          <p:nvPr/>
        </p:nvSpPr>
        <p:spPr>
          <a:xfrm>
            <a:off x="685300" y="1242575"/>
            <a:ext cx="7847100" cy="3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Missing value: Mode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Outliers: 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mean ± 2* standard deviation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Variable: Classification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           67 dummy variables                               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785538" y="3870350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450625" y="3772900"/>
            <a:ext cx="3358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 dummy variables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derivement example</a:t>
            </a:r>
            <a:r>
              <a:rPr lang="en"/>
              <a:t>: </a:t>
            </a:r>
            <a:r>
              <a:rPr lang="en"/>
              <a:t>Manufacturer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83450" y="1275800"/>
            <a:ext cx="2538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Original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40+ unique values</a:t>
            </a:r>
            <a:endParaRPr sz="1800"/>
          </a:p>
        </p:txBody>
      </p:sp>
      <p:sp>
        <p:nvSpPr>
          <p:cNvPr id="97" name="Google Shape;97;p18"/>
          <p:cNvSpPr txBox="1"/>
          <p:nvPr/>
        </p:nvSpPr>
        <p:spPr>
          <a:xfrm>
            <a:off x="3388900" y="1275800"/>
            <a:ext cx="25383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1th-classification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 dummy variables</a:t>
            </a:r>
            <a:endParaRPr sz="1800"/>
          </a:p>
        </p:txBody>
      </p:sp>
      <p:sp>
        <p:nvSpPr>
          <p:cNvPr id="98" name="Google Shape;98;p18"/>
          <p:cNvSpPr txBox="1"/>
          <p:nvPr/>
        </p:nvSpPr>
        <p:spPr>
          <a:xfrm>
            <a:off x="6643500" y="1275800"/>
            <a:ext cx="20412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2nd</a:t>
            </a:r>
            <a:r>
              <a:rPr lang="en" sz="1600"/>
              <a:t>-classification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 dummy variables</a:t>
            </a:r>
            <a:endParaRPr sz="1600"/>
          </a:p>
        </p:txBody>
      </p:sp>
      <p:sp>
        <p:nvSpPr>
          <p:cNvPr id="99" name="Google Shape;99;p18"/>
          <p:cNvSpPr txBox="1"/>
          <p:nvPr/>
        </p:nvSpPr>
        <p:spPr>
          <a:xfrm>
            <a:off x="711750" y="2081575"/>
            <a:ext cx="1826400" cy="24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Toyota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Mini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Volkswagen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...</a:t>
            </a:r>
            <a:endParaRPr sz="1800"/>
          </a:p>
        </p:txBody>
      </p:sp>
      <p:sp>
        <p:nvSpPr>
          <p:cNvPr id="100" name="Google Shape;100;p18"/>
          <p:cNvSpPr txBox="1"/>
          <p:nvPr/>
        </p:nvSpPr>
        <p:spPr>
          <a:xfrm>
            <a:off x="3744850" y="2115875"/>
            <a:ext cx="18264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JP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UK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</a:t>
            </a:r>
            <a:endParaRPr sz="1800"/>
          </a:p>
        </p:txBody>
      </p:sp>
      <p:sp>
        <p:nvSpPr>
          <p:cNvPr id="101" name="Google Shape;101;p18"/>
          <p:cNvSpPr txBox="1"/>
          <p:nvPr/>
        </p:nvSpPr>
        <p:spPr>
          <a:xfrm>
            <a:off x="6777950" y="2115875"/>
            <a:ext cx="18264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America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Asia</a:t>
            </a:r>
            <a:endParaRPr sz="1800"/>
          </a:p>
        </p:txBody>
      </p:sp>
      <p:sp>
        <p:nvSpPr>
          <p:cNvPr id="102" name="Google Shape;102;p18"/>
          <p:cNvSpPr/>
          <p:nvPr/>
        </p:nvSpPr>
        <p:spPr>
          <a:xfrm>
            <a:off x="3167763" y="1484000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130838" y="1484000"/>
            <a:ext cx="3090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08375" y="12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EDA - Size</a:t>
            </a:r>
            <a:endParaRPr b="1" sz="30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462" y="379425"/>
            <a:ext cx="2229292" cy="451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995" y="379425"/>
            <a:ext cx="2192542" cy="451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108375" y="12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EDA - Manufacturing Country</a:t>
            </a:r>
            <a:endParaRPr b="1" sz="30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363" y="701450"/>
            <a:ext cx="2104881" cy="431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62" y="701450"/>
            <a:ext cx="2139576" cy="43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08375" y="12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EDA - Color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425" y="597825"/>
            <a:ext cx="2252066" cy="44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318" y="597825"/>
            <a:ext cx="2212257" cy="44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