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6"/>
  </p:notesMasterIdLst>
  <p:sldIdLst>
    <p:sldId id="256" r:id="rId2"/>
    <p:sldId id="257" r:id="rId3"/>
    <p:sldId id="259" r:id="rId4"/>
    <p:sldId id="260" r:id="rId5"/>
    <p:sldId id="261" r:id="rId6"/>
    <p:sldId id="300" r:id="rId7"/>
    <p:sldId id="299" r:id="rId8"/>
    <p:sldId id="262" r:id="rId9"/>
    <p:sldId id="263" r:id="rId10"/>
    <p:sldId id="298" r:id="rId11"/>
    <p:sldId id="267" r:id="rId12"/>
    <p:sldId id="297" r:id="rId13"/>
    <p:sldId id="301" r:id="rId14"/>
    <p:sldId id="266" r:id="rId15"/>
    <p:sldId id="264" r:id="rId16"/>
    <p:sldId id="265" r:id="rId17"/>
    <p:sldId id="273" r:id="rId18"/>
    <p:sldId id="272" r:id="rId19"/>
    <p:sldId id="268" r:id="rId20"/>
    <p:sldId id="303" r:id="rId21"/>
    <p:sldId id="302" r:id="rId22"/>
    <p:sldId id="304" r:id="rId23"/>
    <p:sldId id="288" r:id="rId24"/>
    <p:sldId id="278" r:id="rId25"/>
  </p:sldIdLst>
  <p:sldSz cx="9144000" cy="5143500" type="screen16x9"/>
  <p:notesSz cx="10234613" cy="14663738"/>
  <p:embeddedFontLst>
    <p:embeddedFont>
      <p:font typeface="Barlow" panose="020B0604020202020204" charset="0"/>
      <p:regular r:id="rId27"/>
      <p:bold r:id="rId28"/>
      <p:italic r:id="rId29"/>
      <p:boldItalic r:id="rId30"/>
    </p:embeddedFont>
    <p:embeddedFont>
      <p:font typeface="Barlow Light" panose="020B0604020202020204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1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8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31775" y="1098550"/>
            <a:ext cx="9775825" cy="5499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3462" y="6965276"/>
            <a:ext cx="8187690" cy="6598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2236" tIns="142236" rIns="142236" bIns="142236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0188" y="1098550"/>
            <a:ext cx="9774237" cy="5499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1023462" y="6965276"/>
            <a:ext cx="8187690" cy="6598682"/>
          </a:xfrm>
          <a:prstGeom prst="rect">
            <a:avLst/>
          </a:prstGeom>
        </p:spPr>
        <p:txBody>
          <a:bodyPr spcFirstLastPara="1" wrap="square" lIns="142236" tIns="142236" rIns="142236" bIns="14223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b2f7c811e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0188" y="1098550"/>
            <a:ext cx="9774237" cy="5499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b2f7c811ed_0_15:notes"/>
          <p:cNvSpPr txBox="1">
            <a:spLocks noGrp="1"/>
          </p:cNvSpPr>
          <p:nvPr>
            <p:ph type="body" idx="1"/>
          </p:nvPr>
        </p:nvSpPr>
        <p:spPr>
          <a:xfrm>
            <a:off x="1023462" y="6965276"/>
            <a:ext cx="8187690" cy="6598682"/>
          </a:xfrm>
          <a:prstGeom prst="rect">
            <a:avLst/>
          </a:prstGeom>
        </p:spPr>
        <p:txBody>
          <a:bodyPr spcFirstLastPara="1" wrap="square" lIns="142236" tIns="142236" rIns="142236" bIns="14223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830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0188" y="1098550"/>
            <a:ext cx="9774237" cy="5499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f391192_073:notes"/>
          <p:cNvSpPr txBox="1">
            <a:spLocks noGrp="1"/>
          </p:cNvSpPr>
          <p:nvPr>
            <p:ph type="body" idx="1"/>
          </p:nvPr>
        </p:nvSpPr>
        <p:spPr>
          <a:xfrm>
            <a:off x="1023462" y="6965276"/>
            <a:ext cx="8187690" cy="6598682"/>
          </a:xfrm>
          <a:prstGeom prst="rect">
            <a:avLst/>
          </a:prstGeom>
        </p:spPr>
        <p:txBody>
          <a:bodyPr spcFirstLastPara="1" wrap="square" lIns="142236" tIns="142236" rIns="142236" bIns="14223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b2f7c811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0188" y="1098550"/>
            <a:ext cx="9774237" cy="5499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b2f7c811ed_0_5:notes"/>
          <p:cNvSpPr txBox="1">
            <a:spLocks noGrp="1"/>
          </p:cNvSpPr>
          <p:nvPr>
            <p:ph type="body" idx="1"/>
          </p:nvPr>
        </p:nvSpPr>
        <p:spPr>
          <a:xfrm>
            <a:off x="1023462" y="6965276"/>
            <a:ext cx="8187690" cy="6598682"/>
          </a:xfrm>
          <a:prstGeom prst="rect">
            <a:avLst/>
          </a:prstGeom>
        </p:spPr>
        <p:txBody>
          <a:bodyPr spcFirstLastPara="1" wrap="square" lIns="142236" tIns="142236" rIns="142236" bIns="14223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690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0188" y="1098550"/>
            <a:ext cx="9774237" cy="5499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1023462" y="6965276"/>
            <a:ext cx="8187690" cy="6598682"/>
          </a:xfrm>
          <a:prstGeom prst="rect">
            <a:avLst/>
          </a:prstGeom>
        </p:spPr>
        <p:txBody>
          <a:bodyPr spcFirstLastPara="1" wrap="square" lIns="142236" tIns="142236" rIns="142236" bIns="14223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792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0188" y="1098550"/>
            <a:ext cx="9774237" cy="5499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65:notes"/>
          <p:cNvSpPr txBox="1">
            <a:spLocks noGrp="1"/>
          </p:cNvSpPr>
          <p:nvPr>
            <p:ph type="body" idx="1"/>
          </p:nvPr>
        </p:nvSpPr>
        <p:spPr>
          <a:xfrm>
            <a:off x="1023462" y="6965276"/>
            <a:ext cx="8187690" cy="6598682"/>
          </a:xfrm>
          <a:prstGeom prst="rect">
            <a:avLst/>
          </a:prstGeom>
        </p:spPr>
        <p:txBody>
          <a:bodyPr spcFirstLastPara="1" wrap="square" lIns="142236" tIns="142236" rIns="142236" bIns="14223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0188" y="1098550"/>
            <a:ext cx="9774237" cy="5499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1023462" y="6965276"/>
            <a:ext cx="8187690" cy="6598682"/>
          </a:xfrm>
          <a:prstGeom prst="rect">
            <a:avLst/>
          </a:prstGeom>
        </p:spPr>
        <p:txBody>
          <a:bodyPr spcFirstLastPara="1" wrap="square" lIns="142236" tIns="142236" rIns="142236" bIns="14223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0188" y="1098550"/>
            <a:ext cx="9774237" cy="5499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1023462" y="6965276"/>
            <a:ext cx="8187690" cy="6598682"/>
          </a:xfrm>
          <a:prstGeom prst="rect">
            <a:avLst/>
          </a:prstGeom>
        </p:spPr>
        <p:txBody>
          <a:bodyPr spcFirstLastPara="1" wrap="square" lIns="142236" tIns="142236" rIns="142236" bIns="14223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0188" y="1098550"/>
            <a:ext cx="9774237" cy="5499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5ed75ccf_057:notes"/>
          <p:cNvSpPr txBox="1">
            <a:spLocks noGrp="1"/>
          </p:cNvSpPr>
          <p:nvPr>
            <p:ph type="body" idx="1"/>
          </p:nvPr>
        </p:nvSpPr>
        <p:spPr>
          <a:xfrm>
            <a:off x="1023462" y="6965276"/>
            <a:ext cx="8187690" cy="6598682"/>
          </a:xfrm>
          <a:prstGeom prst="rect">
            <a:avLst/>
          </a:prstGeom>
        </p:spPr>
        <p:txBody>
          <a:bodyPr spcFirstLastPara="1" wrap="square" lIns="142236" tIns="142236" rIns="142236" bIns="14223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0188" y="1098550"/>
            <a:ext cx="9774237" cy="5499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44:notes"/>
          <p:cNvSpPr txBox="1">
            <a:spLocks noGrp="1"/>
          </p:cNvSpPr>
          <p:nvPr>
            <p:ph type="body" idx="1"/>
          </p:nvPr>
        </p:nvSpPr>
        <p:spPr>
          <a:xfrm>
            <a:off x="1023462" y="6965276"/>
            <a:ext cx="8187690" cy="6598682"/>
          </a:xfrm>
          <a:prstGeom prst="rect">
            <a:avLst/>
          </a:prstGeom>
        </p:spPr>
        <p:txBody>
          <a:bodyPr spcFirstLastPara="1" wrap="square" lIns="142236" tIns="142236" rIns="142236" bIns="14223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0188" y="1098550"/>
            <a:ext cx="9774237" cy="5499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f391192_085:notes"/>
          <p:cNvSpPr txBox="1">
            <a:spLocks noGrp="1"/>
          </p:cNvSpPr>
          <p:nvPr>
            <p:ph type="body" idx="1"/>
          </p:nvPr>
        </p:nvSpPr>
        <p:spPr>
          <a:xfrm>
            <a:off x="1023462" y="6965276"/>
            <a:ext cx="8187690" cy="6598682"/>
          </a:xfrm>
          <a:prstGeom prst="rect">
            <a:avLst/>
          </a:prstGeom>
        </p:spPr>
        <p:txBody>
          <a:bodyPr spcFirstLastPara="1" wrap="square" lIns="142236" tIns="142236" rIns="142236" bIns="14223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0188" y="1098550"/>
            <a:ext cx="9774237" cy="5499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1023462" y="6965276"/>
            <a:ext cx="8187690" cy="6598682"/>
          </a:xfrm>
          <a:prstGeom prst="rect">
            <a:avLst/>
          </a:prstGeom>
        </p:spPr>
        <p:txBody>
          <a:bodyPr spcFirstLastPara="1" wrap="square" lIns="142236" tIns="142236" rIns="142236" bIns="14223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0188" y="1098550"/>
            <a:ext cx="9774237" cy="5499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1023462" y="6965276"/>
            <a:ext cx="8187690" cy="6598682"/>
          </a:xfrm>
          <a:prstGeom prst="rect">
            <a:avLst/>
          </a:prstGeom>
        </p:spPr>
        <p:txBody>
          <a:bodyPr spcFirstLastPara="1" wrap="square" lIns="142236" tIns="142236" rIns="142236" bIns="14223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74882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0188" y="1098550"/>
            <a:ext cx="9774237" cy="5499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f391192_085:notes"/>
          <p:cNvSpPr txBox="1">
            <a:spLocks noGrp="1"/>
          </p:cNvSpPr>
          <p:nvPr>
            <p:ph type="body" idx="1"/>
          </p:nvPr>
        </p:nvSpPr>
        <p:spPr>
          <a:xfrm>
            <a:off x="1023462" y="6965276"/>
            <a:ext cx="8187690" cy="6598682"/>
          </a:xfrm>
          <a:prstGeom prst="rect">
            <a:avLst/>
          </a:prstGeom>
        </p:spPr>
        <p:txBody>
          <a:bodyPr spcFirstLastPara="1" wrap="square" lIns="142236" tIns="142236" rIns="142236" bIns="14223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078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b2f7c811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0188" y="1098550"/>
            <a:ext cx="9774237" cy="5499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b2f7c811ed_0_30:notes"/>
          <p:cNvSpPr txBox="1">
            <a:spLocks noGrp="1"/>
          </p:cNvSpPr>
          <p:nvPr>
            <p:ph type="body" idx="1"/>
          </p:nvPr>
        </p:nvSpPr>
        <p:spPr>
          <a:xfrm>
            <a:off x="1023462" y="6965276"/>
            <a:ext cx="8187690" cy="6598682"/>
          </a:xfrm>
          <a:prstGeom prst="rect">
            <a:avLst/>
          </a:prstGeom>
        </p:spPr>
        <p:txBody>
          <a:bodyPr spcFirstLastPara="1" wrap="square" lIns="142236" tIns="142236" rIns="142236" bIns="14223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b72d1cf2b1_0_1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0188" y="1098550"/>
            <a:ext cx="9774237" cy="5499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b72d1cf2b1_0_1551:notes"/>
          <p:cNvSpPr txBox="1">
            <a:spLocks noGrp="1"/>
          </p:cNvSpPr>
          <p:nvPr>
            <p:ph type="body" idx="1"/>
          </p:nvPr>
        </p:nvSpPr>
        <p:spPr>
          <a:xfrm>
            <a:off x="1023462" y="6965276"/>
            <a:ext cx="8187690" cy="6598682"/>
          </a:xfrm>
          <a:prstGeom prst="rect">
            <a:avLst/>
          </a:prstGeom>
        </p:spPr>
        <p:txBody>
          <a:bodyPr spcFirstLastPara="1" wrap="square" lIns="142236" tIns="142236" rIns="142236" bIns="14223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0188" y="1098550"/>
            <a:ext cx="9774237" cy="5499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1023462" y="6965276"/>
            <a:ext cx="8187690" cy="6598682"/>
          </a:xfrm>
          <a:prstGeom prst="rect">
            <a:avLst/>
          </a:prstGeom>
        </p:spPr>
        <p:txBody>
          <a:bodyPr spcFirstLastPara="1" wrap="square" lIns="142236" tIns="142236" rIns="142236" bIns="14223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0188" y="1098550"/>
            <a:ext cx="9774237" cy="5499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9:notes"/>
          <p:cNvSpPr txBox="1">
            <a:spLocks noGrp="1"/>
          </p:cNvSpPr>
          <p:nvPr>
            <p:ph type="body" idx="1"/>
          </p:nvPr>
        </p:nvSpPr>
        <p:spPr>
          <a:xfrm>
            <a:off x="1023462" y="6965276"/>
            <a:ext cx="8187690" cy="6598682"/>
          </a:xfrm>
          <a:prstGeom prst="rect">
            <a:avLst/>
          </a:prstGeom>
        </p:spPr>
        <p:txBody>
          <a:bodyPr spcFirstLastPara="1" wrap="square" lIns="142236" tIns="142236" rIns="142236" bIns="14223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0188" y="1098550"/>
            <a:ext cx="9774237" cy="5499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1023462" y="6965276"/>
            <a:ext cx="8187690" cy="6598682"/>
          </a:xfrm>
          <a:prstGeom prst="rect">
            <a:avLst/>
          </a:prstGeom>
        </p:spPr>
        <p:txBody>
          <a:bodyPr spcFirstLastPara="1" wrap="square" lIns="142236" tIns="142236" rIns="142236" bIns="14223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0188" y="1098550"/>
            <a:ext cx="9774237" cy="5499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15:notes"/>
          <p:cNvSpPr txBox="1">
            <a:spLocks noGrp="1"/>
          </p:cNvSpPr>
          <p:nvPr>
            <p:ph type="body" idx="1"/>
          </p:nvPr>
        </p:nvSpPr>
        <p:spPr>
          <a:xfrm>
            <a:off x="1023462" y="6965276"/>
            <a:ext cx="8187690" cy="6598682"/>
          </a:xfrm>
          <a:prstGeom prst="rect">
            <a:avLst/>
          </a:prstGeom>
        </p:spPr>
        <p:txBody>
          <a:bodyPr spcFirstLastPara="1" wrap="square" lIns="142236" tIns="142236" rIns="142236" bIns="14223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540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0188" y="1098550"/>
            <a:ext cx="9774237" cy="5499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1023462" y="6965276"/>
            <a:ext cx="8187690" cy="6598682"/>
          </a:xfrm>
          <a:prstGeom prst="rect">
            <a:avLst/>
          </a:prstGeom>
        </p:spPr>
        <p:txBody>
          <a:bodyPr spcFirstLastPara="1" wrap="square" lIns="142236" tIns="142236" rIns="142236" bIns="14223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383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0188" y="1098550"/>
            <a:ext cx="9774237" cy="5499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15:notes"/>
          <p:cNvSpPr txBox="1">
            <a:spLocks noGrp="1"/>
          </p:cNvSpPr>
          <p:nvPr>
            <p:ph type="body" idx="1"/>
          </p:nvPr>
        </p:nvSpPr>
        <p:spPr>
          <a:xfrm>
            <a:off x="1023462" y="6965276"/>
            <a:ext cx="8187690" cy="6598682"/>
          </a:xfrm>
          <a:prstGeom prst="rect">
            <a:avLst/>
          </a:prstGeom>
        </p:spPr>
        <p:txBody>
          <a:bodyPr spcFirstLastPara="1" wrap="square" lIns="142236" tIns="142236" rIns="142236" bIns="14223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0188" y="1098550"/>
            <a:ext cx="9774237" cy="5499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17:notes"/>
          <p:cNvSpPr txBox="1">
            <a:spLocks noGrp="1"/>
          </p:cNvSpPr>
          <p:nvPr>
            <p:ph type="body" idx="1"/>
          </p:nvPr>
        </p:nvSpPr>
        <p:spPr>
          <a:xfrm>
            <a:off x="1023462" y="6965276"/>
            <a:ext cx="8187690" cy="6598682"/>
          </a:xfrm>
          <a:prstGeom prst="rect">
            <a:avLst/>
          </a:prstGeom>
        </p:spPr>
        <p:txBody>
          <a:bodyPr spcFirstLastPara="1" wrap="square" lIns="142236" tIns="142236" rIns="142236" bIns="14223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55300" y="2161800"/>
            <a:ext cx="5307000" cy="819900"/>
          </a:xfrm>
          <a:prstGeom prst="rect">
            <a:avLst/>
          </a:prstGeom>
          <a:effectLst>
            <a:outerShdw blurRad="14288" dist="9525" dir="16560000" algn="bl" rotWithShape="0">
              <a:schemeClr val="accent1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╸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■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419100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Barlow"/>
              <a:buChar char="■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2550906"/>
            <a:ext cx="509100" cy="417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06425" y="2550906"/>
            <a:ext cx="212700" cy="4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26344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2"/>
                </a:solidFill>
              </a:rPr>
              <a:t>MISSION IMPOSSIBLE –</a:t>
            </a:r>
            <a:r>
              <a:rPr lang="it-IT" dirty="0">
                <a:solidFill>
                  <a:schemeClr val="accent1"/>
                </a:solidFill>
              </a:rPr>
              <a:t>GESTIRE UNA SCUOLA E’ UNA MISSIONE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7B26CBDF-DC18-0E4C-98B9-BDF97A5A70BC}"/>
              </a:ext>
            </a:extLst>
          </p:cNvPr>
          <p:cNvGrpSpPr/>
          <p:nvPr/>
        </p:nvGrpSpPr>
        <p:grpSpPr>
          <a:xfrm>
            <a:off x="5060948" y="-588552"/>
            <a:ext cx="3569633" cy="5559504"/>
            <a:chOff x="1019213" y="3964719"/>
            <a:chExt cx="438896" cy="683556"/>
          </a:xfrm>
        </p:grpSpPr>
        <p:sp>
          <p:nvSpPr>
            <p:cNvPr id="62" name="Google Shape;1271;p46">
              <a:extLst>
                <a:ext uri="{FF2B5EF4-FFF2-40B4-BE49-F238E27FC236}">
                  <a16:creationId xmlns:a16="http://schemas.microsoft.com/office/drawing/2014/main" id="{77F5EF97-915B-B742-98FE-5669BAF437C0}"/>
                </a:ext>
              </a:extLst>
            </p:cNvPr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272;p46">
              <a:extLst>
                <a:ext uri="{FF2B5EF4-FFF2-40B4-BE49-F238E27FC236}">
                  <a16:creationId xmlns:a16="http://schemas.microsoft.com/office/drawing/2014/main" id="{3B55732B-23AE-0445-9915-9F2B0547BFCF}"/>
                </a:ext>
              </a:extLst>
            </p:cNvPr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273;p46">
              <a:extLst>
                <a:ext uri="{FF2B5EF4-FFF2-40B4-BE49-F238E27FC236}">
                  <a16:creationId xmlns:a16="http://schemas.microsoft.com/office/drawing/2014/main" id="{3B9CF58F-FBB0-A84E-9F2D-09E8680C81E4}"/>
                </a:ext>
              </a:extLst>
            </p:cNvPr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274;p46">
              <a:extLst>
                <a:ext uri="{FF2B5EF4-FFF2-40B4-BE49-F238E27FC236}">
                  <a16:creationId xmlns:a16="http://schemas.microsoft.com/office/drawing/2014/main" id="{1325D2DD-A517-4B41-AB4D-5CA2069C4208}"/>
                </a:ext>
              </a:extLst>
            </p:cNvPr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275;p46">
              <a:extLst>
                <a:ext uri="{FF2B5EF4-FFF2-40B4-BE49-F238E27FC236}">
                  <a16:creationId xmlns:a16="http://schemas.microsoft.com/office/drawing/2014/main" id="{6C3E58E2-DF2C-D847-85B6-CF08285671EE}"/>
                </a:ext>
              </a:extLst>
            </p:cNvPr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276;p46">
              <a:extLst>
                <a:ext uri="{FF2B5EF4-FFF2-40B4-BE49-F238E27FC236}">
                  <a16:creationId xmlns:a16="http://schemas.microsoft.com/office/drawing/2014/main" id="{0031A356-4BE9-7048-B09A-849D92D1FB3B}"/>
                </a:ext>
              </a:extLst>
            </p:cNvPr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277;p46">
              <a:extLst>
                <a:ext uri="{FF2B5EF4-FFF2-40B4-BE49-F238E27FC236}">
                  <a16:creationId xmlns:a16="http://schemas.microsoft.com/office/drawing/2014/main" id="{57A334E3-FA10-6543-AECA-90CA810F6995}"/>
                </a:ext>
              </a:extLst>
            </p:cNvPr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278;p46">
              <a:extLst>
                <a:ext uri="{FF2B5EF4-FFF2-40B4-BE49-F238E27FC236}">
                  <a16:creationId xmlns:a16="http://schemas.microsoft.com/office/drawing/2014/main" id="{97318C7F-80D3-B04E-B9EB-E131520920F4}"/>
                </a:ext>
              </a:extLst>
            </p:cNvPr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279;p46">
              <a:extLst>
                <a:ext uri="{FF2B5EF4-FFF2-40B4-BE49-F238E27FC236}">
                  <a16:creationId xmlns:a16="http://schemas.microsoft.com/office/drawing/2014/main" id="{AF3C7D5E-8182-1048-84FB-D760F9894C40}"/>
                </a:ext>
              </a:extLst>
            </p:cNvPr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280;p46">
              <a:extLst>
                <a:ext uri="{FF2B5EF4-FFF2-40B4-BE49-F238E27FC236}">
                  <a16:creationId xmlns:a16="http://schemas.microsoft.com/office/drawing/2014/main" id="{489ABFCD-B008-B140-8676-E86D86EDD9EF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281;p46">
              <a:extLst>
                <a:ext uri="{FF2B5EF4-FFF2-40B4-BE49-F238E27FC236}">
                  <a16:creationId xmlns:a16="http://schemas.microsoft.com/office/drawing/2014/main" id="{40AABA68-FEAE-794F-B35A-7BF2188FDF1D}"/>
                </a:ext>
              </a:extLst>
            </p:cNvPr>
            <p:cNvSpPr/>
            <p:nvPr/>
          </p:nvSpPr>
          <p:spPr>
            <a:xfrm>
              <a:off x="1071895" y="446022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282;p46">
              <a:extLst>
                <a:ext uri="{FF2B5EF4-FFF2-40B4-BE49-F238E27FC236}">
                  <a16:creationId xmlns:a16="http://schemas.microsoft.com/office/drawing/2014/main" id="{85934EB1-44EA-214D-8F6A-5FA636F66F35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283;p46">
              <a:extLst>
                <a:ext uri="{FF2B5EF4-FFF2-40B4-BE49-F238E27FC236}">
                  <a16:creationId xmlns:a16="http://schemas.microsoft.com/office/drawing/2014/main" id="{1EA2C423-6846-214B-8C65-916692D3A30E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284;p46">
              <a:extLst>
                <a:ext uri="{FF2B5EF4-FFF2-40B4-BE49-F238E27FC236}">
                  <a16:creationId xmlns:a16="http://schemas.microsoft.com/office/drawing/2014/main" id="{625D4181-8B66-B44E-9D8A-09DB75CA8799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285;p46">
              <a:extLst>
                <a:ext uri="{FF2B5EF4-FFF2-40B4-BE49-F238E27FC236}">
                  <a16:creationId xmlns:a16="http://schemas.microsoft.com/office/drawing/2014/main" id="{AC80E4E8-E650-2A41-A6F4-34417C82D4ED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286;p46">
              <a:extLst>
                <a:ext uri="{FF2B5EF4-FFF2-40B4-BE49-F238E27FC236}">
                  <a16:creationId xmlns:a16="http://schemas.microsoft.com/office/drawing/2014/main" id="{CFE2CFDB-33DD-5342-9AE8-FE8201DFF3AB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287;p46">
              <a:extLst>
                <a:ext uri="{FF2B5EF4-FFF2-40B4-BE49-F238E27FC236}">
                  <a16:creationId xmlns:a16="http://schemas.microsoft.com/office/drawing/2014/main" id="{6772935E-2B6A-5849-B5B9-D5250B4150F2}"/>
                </a:ext>
              </a:extLst>
            </p:cNvPr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288;p46">
              <a:extLst>
                <a:ext uri="{FF2B5EF4-FFF2-40B4-BE49-F238E27FC236}">
                  <a16:creationId xmlns:a16="http://schemas.microsoft.com/office/drawing/2014/main" id="{741D63C1-626A-0341-9F13-21C6353BC368}"/>
                </a:ext>
              </a:extLst>
            </p:cNvPr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289;p46">
              <a:extLst>
                <a:ext uri="{FF2B5EF4-FFF2-40B4-BE49-F238E27FC236}">
                  <a16:creationId xmlns:a16="http://schemas.microsoft.com/office/drawing/2014/main" id="{7E6F248C-307D-CE4B-AB08-C47A7EE2C7E1}"/>
                </a:ext>
              </a:extLst>
            </p:cNvPr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290;p46">
              <a:extLst>
                <a:ext uri="{FF2B5EF4-FFF2-40B4-BE49-F238E27FC236}">
                  <a16:creationId xmlns:a16="http://schemas.microsoft.com/office/drawing/2014/main" id="{17FB26FF-1659-C44E-B94D-2B343B1D577A}"/>
                </a:ext>
              </a:extLst>
            </p:cNvPr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291;p46">
              <a:extLst>
                <a:ext uri="{FF2B5EF4-FFF2-40B4-BE49-F238E27FC236}">
                  <a16:creationId xmlns:a16="http://schemas.microsoft.com/office/drawing/2014/main" id="{F1C4DA58-4D5F-FA4D-BD9A-056029406DE2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292;p46">
              <a:extLst>
                <a:ext uri="{FF2B5EF4-FFF2-40B4-BE49-F238E27FC236}">
                  <a16:creationId xmlns:a16="http://schemas.microsoft.com/office/drawing/2014/main" id="{6A755387-9E96-4148-8E6F-C5A944634750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293;p46">
              <a:extLst>
                <a:ext uri="{FF2B5EF4-FFF2-40B4-BE49-F238E27FC236}">
                  <a16:creationId xmlns:a16="http://schemas.microsoft.com/office/drawing/2014/main" id="{55D1D98D-31B1-0347-B82F-E4609CFD3F7E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294;p46">
              <a:extLst>
                <a:ext uri="{FF2B5EF4-FFF2-40B4-BE49-F238E27FC236}">
                  <a16:creationId xmlns:a16="http://schemas.microsoft.com/office/drawing/2014/main" id="{DB899E50-DCE1-254C-87FC-63519D8E2946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295;p46">
              <a:extLst>
                <a:ext uri="{FF2B5EF4-FFF2-40B4-BE49-F238E27FC236}">
                  <a16:creationId xmlns:a16="http://schemas.microsoft.com/office/drawing/2014/main" id="{72CB11FE-FCE7-4E45-8440-6CB913E1CB2B}"/>
                </a:ext>
              </a:extLst>
            </p:cNvPr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99E27D3-E4C2-40BF-A857-3C156D9966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37635" y="2958906"/>
            <a:ext cx="684478" cy="4592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2442734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SWOT ANALYSIS</a:t>
            </a:r>
            <a:endParaRPr dirty="0"/>
          </a:p>
        </p:txBody>
      </p:sp>
      <p:sp>
        <p:nvSpPr>
          <p:cNvPr id="605" name="Google Shape;605;p4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06" name="Google Shape;606;p40"/>
          <p:cNvSpPr/>
          <p:nvPr/>
        </p:nvSpPr>
        <p:spPr>
          <a:xfrm>
            <a:off x="855300" y="1363400"/>
            <a:ext cx="3649200" cy="15846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STRENGTHS</a:t>
            </a:r>
            <a:endParaRPr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it-IT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Funzionalità complete</a:t>
            </a:r>
            <a:br>
              <a:rPr lang="it-IT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</a:br>
            <a:br>
              <a:rPr lang="it-IT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</a:br>
            <a:r>
              <a:rPr lang="it-IT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Facilità d'uso</a:t>
            </a:r>
          </a:p>
        </p:txBody>
      </p:sp>
      <p:sp>
        <p:nvSpPr>
          <p:cNvPr id="607" name="Google Shape;607;p40"/>
          <p:cNvSpPr/>
          <p:nvPr/>
        </p:nvSpPr>
        <p:spPr>
          <a:xfrm>
            <a:off x="4655554" y="1363400"/>
            <a:ext cx="3649200" cy="15846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WEAKNESSES</a:t>
            </a:r>
            <a:endParaRPr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it-IT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Competenza tecnica</a:t>
            </a:r>
            <a:br>
              <a:rPr lang="it-IT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</a:br>
            <a:endParaRPr lang="it-IT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it-IT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Implementazione con altri prodotti già in uso</a:t>
            </a:r>
            <a:endParaRPr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08" name="Google Shape;608;p40"/>
          <p:cNvSpPr/>
          <p:nvPr/>
        </p:nvSpPr>
        <p:spPr>
          <a:xfrm>
            <a:off x="855300" y="3121900"/>
            <a:ext cx="3649200" cy="15846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Scalabilità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OPPORTUNITIES</a:t>
            </a:r>
            <a:endParaRPr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09" name="Google Shape;609;p40"/>
          <p:cNvSpPr/>
          <p:nvPr/>
        </p:nvSpPr>
        <p:spPr>
          <a:xfrm>
            <a:off x="4655554" y="3121900"/>
            <a:ext cx="3649200" cy="15846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Concorrenza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THREATS</a:t>
            </a:r>
            <a:endParaRPr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10" name="Google Shape;610;p40"/>
          <p:cNvSpPr/>
          <p:nvPr/>
        </p:nvSpPr>
        <p:spPr>
          <a:xfrm>
            <a:off x="3298034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40"/>
          <p:cNvSpPr/>
          <p:nvPr/>
        </p:nvSpPr>
        <p:spPr>
          <a:xfrm rot="5400000">
            <a:off x="3447470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40"/>
          <p:cNvSpPr/>
          <p:nvPr/>
        </p:nvSpPr>
        <p:spPr>
          <a:xfrm rot="10800000">
            <a:off x="3447470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40"/>
          <p:cNvSpPr/>
          <p:nvPr/>
        </p:nvSpPr>
        <p:spPr>
          <a:xfrm rot="-5400000">
            <a:off x="3298034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40"/>
          <p:cNvSpPr/>
          <p:nvPr/>
        </p:nvSpPr>
        <p:spPr>
          <a:xfrm>
            <a:off x="3842100" y="2242577"/>
            <a:ext cx="321776" cy="44220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Barlow"/>
              </a:rPr>
              <a:t>S</a:t>
            </a:r>
          </a:p>
        </p:txBody>
      </p:sp>
      <p:sp>
        <p:nvSpPr>
          <p:cNvPr id="615" name="Google Shape;615;p40"/>
          <p:cNvSpPr/>
          <p:nvPr/>
        </p:nvSpPr>
        <p:spPr>
          <a:xfrm>
            <a:off x="4857720" y="2250297"/>
            <a:ext cx="513236" cy="43232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Barlow"/>
              </a:rPr>
              <a:t>W</a:t>
            </a:r>
          </a:p>
        </p:txBody>
      </p:sp>
      <p:sp>
        <p:nvSpPr>
          <p:cNvPr id="616" name="Google Shape;616;p40"/>
          <p:cNvSpPr/>
          <p:nvPr/>
        </p:nvSpPr>
        <p:spPr>
          <a:xfrm>
            <a:off x="3807513" y="3348952"/>
            <a:ext cx="325482" cy="44405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Barlow"/>
              </a:rPr>
              <a:t>O</a:t>
            </a:r>
          </a:p>
        </p:txBody>
      </p:sp>
      <p:sp>
        <p:nvSpPr>
          <p:cNvPr id="617" name="Google Shape;617;p40"/>
          <p:cNvSpPr/>
          <p:nvPr/>
        </p:nvSpPr>
        <p:spPr>
          <a:xfrm>
            <a:off x="4971979" y="3356672"/>
            <a:ext cx="326099" cy="43232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Barlow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776506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88" name="Google Shape;288;p22"/>
          <p:cNvGrpSpPr/>
          <p:nvPr/>
        </p:nvGrpSpPr>
        <p:grpSpPr>
          <a:xfrm>
            <a:off x="855292" y="836003"/>
            <a:ext cx="4036590" cy="3941676"/>
            <a:chOff x="855292" y="912203"/>
            <a:chExt cx="4036590" cy="3941676"/>
          </a:xfrm>
        </p:grpSpPr>
        <p:sp>
          <p:nvSpPr>
            <p:cNvPr id="289" name="Google Shape;289;p22"/>
            <p:cNvSpPr/>
            <p:nvPr/>
          </p:nvSpPr>
          <p:spPr>
            <a:xfrm rot="-6597333">
              <a:off x="2895551" y="4185127"/>
              <a:ext cx="586303" cy="586303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 rot="-6599386">
              <a:off x="917321" y="1642633"/>
              <a:ext cx="440541" cy="440541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 rot="-6598839">
              <a:off x="1486366" y="2582084"/>
              <a:ext cx="1199287" cy="1199287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 rot="-6598620">
              <a:off x="2973641" y="1148863"/>
              <a:ext cx="1681581" cy="1681581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 rot="-6597866">
              <a:off x="1260554" y="2443316"/>
              <a:ext cx="629106" cy="629106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 rot="-6597701">
              <a:off x="1866350" y="1348918"/>
              <a:ext cx="274172" cy="274172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22"/>
          <p:cNvSpPr/>
          <p:nvPr/>
        </p:nvSpPr>
        <p:spPr>
          <a:xfrm>
            <a:off x="3045919" y="1974666"/>
            <a:ext cx="2440200" cy="2440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228600" dist="50800" dir="5400000" algn="tl" rotWithShape="0">
              <a:schemeClr val="lt1">
                <a:alpha val="549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96" name="Google Shape;296;p22"/>
          <p:cNvSpPr txBox="1"/>
          <p:nvPr/>
        </p:nvSpPr>
        <p:spPr>
          <a:xfrm>
            <a:off x="3334675" y="2663175"/>
            <a:ext cx="1862700" cy="11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Diagrammi UML</a:t>
            </a:r>
          </a:p>
        </p:txBody>
      </p:sp>
      <p:sp>
        <p:nvSpPr>
          <p:cNvPr id="297" name="Google Shape;297;p22"/>
          <p:cNvSpPr/>
          <p:nvPr/>
        </p:nvSpPr>
        <p:spPr>
          <a:xfrm>
            <a:off x="2165662" y="1532953"/>
            <a:ext cx="1423800" cy="14238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28600" dist="50800" dir="5400000" algn="tl" rotWithShape="0">
              <a:schemeClr val="lt1">
                <a:alpha val="549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98" name="Google Shape;298;p22"/>
          <p:cNvSpPr txBox="1"/>
          <p:nvPr/>
        </p:nvSpPr>
        <p:spPr>
          <a:xfrm>
            <a:off x="2393679" y="1772503"/>
            <a:ext cx="9678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Case Use Diagram</a:t>
            </a:r>
          </a:p>
        </p:txBody>
      </p:sp>
      <p:sp>
        <p:nvSpPr>
          <p:cNvPr id="299" name="Google Shape;299;p22"/>
          <p:cNvSpPr/>
          <p:nvPr/>
        </p:nvSpPr>
        <p:spPr>
          <a:xfrm>
            <a:off x="1824478" y="3097189"/>
            <a:ext cx="1498800" cy="14988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28600" dist="50800" dir="5400000" algn="tl" rotWithShape="0">
              <a:schemeClr val="lt1">
                <a:alpha val="549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00" name="Google Shape;300;p22"/>
          <p:cNvSpPr txBox="1"/>
          <p:nvPr/>
        </p:nvSpPr>
        <p:spPr>
          <a:xfrm>
            <a:off x="2037251" y="3374250"/>
            <a:ext cx="10734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Class Diagram</a:t>
            </a:r>
          </a:p>
        </p:txBody>
      </p:sp>
      <p:sp>
        <p:nvSpPr>
          <p:cNvPr id="301" name="Google Shape;301;p22"/>
          <p:cNvSpPr/>
          <p:nvPr/>
        </p:nvSpPr>
        <p:spPr>
          <a:xfrm>
            <a:off x="4486309" y="1349393"/>
            <a:ext cx="1030262" cy="103026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28600" dist="50800" dir="5400000" algn="tl" rotWithShape="0">
              <a:schemeClr val="lt1">
                <a:alpha val="549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02" name="Google Shape;302;p22"/>
          <p:cNvSpPr txBox="1"/>
          <p:nvPr/>
        </p:nvSpPr>
        <p:spPr>
          <a:xfrm>
            <a:off x="4598130" y="1522731"/>
            <a:ext cx="798474" cy="683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Sequence Diagram</a:t>
            </a:r>
          </a:p>
        </p:txBody>
      </p:sp>
      <p:sp>
        <p:nvSpPr>
          <p:cNvPr id="303" name="Google Shape;303;p2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DIAGRAMMI:</a:t>
            </a:r>
            <a:endParaRPr dirty="0"/>
          </a:p>
        </p:txBody>
      </p:sp>
      <p:sp>
        <p:nvSpPr>
          <p:cNvPr id="19" name="Google Shape;395;p28">
            <a:extLst>
              <a:ext uri="{FF2B5EF4-FFF2-40B4-BE49-F238E27FC236}">
                <a16:creationId xmlns:a16="http://schemas.microsoft.com/office/drawing/2014/main" id="{206EFA6F-8A48-49B2-9146-DB5629419183}"/>
              </a:ext>
            </a:extLst>
          </p:cNvPr>
          <p:cNvSpPr txBox="1">
            <a:spLocks/>
          </p:cNvSpPr>
          <p:nvPr/>
        </p:nvSpPr>
        <p:spPr>
          <a:xfrm>
            <a:off x="6094222" y="1639727"/>
            <a:ext cx="1986151" cy="14574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it-IT" sz="1200" dirty="0">
                <a:solidFill>
                  <a:schemeClr val="tx1"/>
                </a:solidFill>
              </a:rPr>
              <a:t>L’utilizzo di diagrammi UML ha aiutato a definire le funzionalità necessarie, le entità e come interagiscono tra loro all’interno del software.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21B031-E1E9-4C8D-961F-3DBF56F46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00" y="1559988"/>
            <a:ext cx="7603065" cy="3207543"/>
          </a:xfrm>
          <a:prstGeom prst="rect">
            <a:avLst/>
          </a:prstGeom>
        </p:spPr>
      </p:pic>
      <p:sp>
        <p:nvSpPr>
          <p:cNvPr id="522" name="Google Shape;522;p3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TIMELINE: </a:t>
            </a:r>
            <a:r>
              <a:rPr lang="it-IT" dirty="0"/>
              <a:t>GANTTPROJECT</a:t>
            </a:r>
            <a:endParaRPr dirty="0"/>
          </a:p>
        </p:txBody>
      </p:sp>
      <p:sp>
        <p:nvSpPr>
          <p:cNvPr id="523" name="Google Shape;523;p3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FF4093"/>
                </a:solidFill>
                <a:effectLst/>
                <a:uLnTx/>
                <a:uFillTx/>
                <a:latin typeface="Barlow Light"/>
                <a:sym typeface="Barlow Light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4093"/>
              </a:solidFill>
              <a:effectLst/>
              <a:uLnTx/>
              <a:uFillTx/>
              <a:latin typeface="Barlow Light"/>
              <a:sym typeface="Barlow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725AA7-65AF-4345-96CD-09B5F0372134}"/>
              </a:ext>
            </a:extLst>
          </p:cNvPr>
          <p:cNvSpPr/>
          <p:nvPr/>
        </p:nvSpPr>
        <p:spPr>
          <a:xfrm>
            <a:off x="855300" y="1559987"/>
            <a:ext cx="7603065" cy="3207543"/>
          </a:xfrm>
          <a:prstGeom prst="rect">
            <a:avLst/>
          </a:prstGeom>
          <a:solidFill>
            <a:schemeClr val="accent3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4423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583074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 </a:t>
            </a:r>
            <a:r>
              <a:rPr lang="it-IT" dirty="0"/>
              <a:t>SCRITTURA DEL SOFTWARE</a:t>
            </a:r>
            <a:endParaRPr dirty="0"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it-IT" dirty="0"/>
              <a:t>LINGUAGGIO - CARATTERISTICHE – CLASSI</a:t>
            </a:r>
            <a:endParaRPr dirty="0"/>
          </a:p>
        </p:txBody>
      </p:sp>
      <p:grpSp>
        <p:nvGrpSpPr>
          <p:cNvPr id="31" name="Grupo 15">
            <a:extLst>
              <a:ext uri="{FF2B5EF4-FFF2-40B4-BE49-F238E27FC236}">
                <a16:creationId xmlns:a16="http://schemas.microsoft.com/office/drawing/2014/main" id="{0C2402B3-6319-4801-AC0F-A632492693D6}"/>
              </a:ext>
            </a:extLst>
          </p:cNvPr>
          <p:cNvGrpSpPr/>
          <p:nvPr/>
        </p:nvGrpSpPr>
        <p:grpSpPr>
          <a:xfrm>
            <a:off x="5549797" y="1247375"/>
            <a:ext cx="3318626" cy="2756009"/>
            <a:chOff x="7031794" y="3223481"/>
            <a:chExt cx="554527" cy="684768"/>
          </a:xfrm>
        </p:grpSpPr>
        <p:sp>
          <p:nvSpPr>
            <p:cNvPr id="32" name="Google Shape;1040;p46">
              <a:extLst>
                <a:ext uri="{FF2B5EF4-FFF2-40B4-BE49-F238E27FC236}">
                  <a16:creationId xmlns:a16="http://schemas.microsoft.com/office/drawing/2014/main" id="{D1FA4799-2728-4868-AA5A-88B195616254}"/>
                </a:ext>
              </a:extLst>
            </p:cNvPr>
            <p:cNvSpPr/>
            <p:nvPr/>
          </p:nvSpPr>
          <p:spPr>
            <a:xfrm>
              <a:off x="7480756" y="3263706"/>
              <a:ext cx="105565" cy="453010"/>
            </a:xfrm>
            <a:custGeom>
              <a:avLst/>
              <a:gdLst/>
              <a:ahLst/>
              <a:cxnLst/>
              <a:rect l="l" t="t" r="r" b="b"/>
              <a:pathLst>
                <a:path w="1055650" h="4530105" extrusionOk="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041;p46">
              <a:extLst>
                <a:ext uri="{FF2B5EF4-FFF2-40B4-BE49-F238E27FC236}">
                  <a16:creationId xmlns:a16="http://schemas.microsoft.com/office/drawing/2014/main" id="{8433C794-10AA-4D24-92A9-FADCA08ED9DF}"/>
                </a:ext>
              </a:extLst>
            </p:cNvPr>
            <p:cNvSpPr/>
            <p:nvPr/>
          </p:nvSpPr>
          <p:spPr>
            <a:xfrm>
              <a:off x="7340949" y="3223481"/>
              <a:ext cx="105565" cy="453037"/>
            </a:xfrm>
            <a:custGeom>
              <a:avLst/>
              <a:gdLst/>
              <a:ahLst/>
              <a:cxnLst/>
              <a:rect l="l" t="t" r="r" b="b"/>
              <a:pathLst>
                <a:path w="1055650" h="4530373" extrusionOk="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6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9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042;p46">
              <a:extLst>
                <a:ext uri="{FF2B5EF4-FFF2-40B4-BE49-F238E27FC236}">
                  <a16:creationId xmlns:a16="http://schemas.microsoft.com/office/drawing/2014/main" id="{5B8C270A-56B0-4F49-9380-B0A56A4E67FA}"/>
                </a:ext>
              </a:extLst>
            </p:cNvPr>
            <p:cNvSpPr/>
            <p:nvPr/>
          </p:nvSpPr>
          <p:spPr>
            <a:xfrm>
              <a:off x="7450379" y="3286503"/>
              <a:ext cx="105565" cy="453011"/>
            </a:xfrm>
            <a:custGeom>
              <a:avLst/>
              <a:gdLst/>
              <a:ahLst/>
              <a:cxnLst/>
              <a:rect l="l" t="t" r="r" b="b"/>
              <a:pathLst>
                <a:path w="1055650" h="4530105" extrusionOk="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043;p46">
              <a:extLst>
                <a:ext uri="{FF2B5EF4-FFF2-40B4-BE49-F238E27FC236}">
                  <a16:creationId xmlns:a16="http://schemas.microsoft.com/office/drawing/2014/main" id="{B0CDAFA3-3251-412A-972A-02490B64DE4E}"/>
                </a:ext>
              </a:extLst>
            </p:cNvPr>
            <p:cNvSpPr/>
            <p:nvPr/>
          </p:nvSpPr>
          <p:spPr>
            <a:xfrm>
              <a:off x="7310572" y="3246277"/>
              <a:ext cx="105565" cy="453037"/>
            </a:xfrm>
            <a:custGeom>
              <a:avLst/>
              <a:gdLst/>
              <a:ahLst/>
              <a:cxnLst/>
              <a:rect l="l" t="t" r="r" b="b"/>
              <a:pathLst>
                <a:path w="1055650" h="4530373" extrusionOk="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5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8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044;p46">
              <a:extLst>
                <a:ext uri="{FF2B5EF4-FFF2-40B4-BE49-F238E27FC236}">
                  <a16:creationId xmlns:a16="http://schemas.microsoft.com/office/drawing/2014/main" id="{CFBC9BCD-FF04-48DB-A467-0B2FEC281EB8}"/>
                </a:ext>
              </a:extLst>
            </p:cNvPr>
            <p:cNvSpPr/>
            <p:nvPr/>
          </p:nvSpPr>
          <p:spPr>
            <a:xfrm>
              <a:off x="7141984" y="3232779"/>
              <a:ext cx="130243" cy="387096"/>
            </a:xfrm>
            <a:custGeom>
              <a:avLst/>
              <a:gdLst/>
              <a:ahLst/>
              <a:cxnLst/>
              <a:rect l="l" t="t" r="r" b="b"/>
              <a:pathLst>
                <a:path w="1302425" h="3870960" extrusionOk="0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045;p46">
              <a:extLst>
                <a:ext uri="{FF2B5EF4-FFF2-40B4-BE49-F238E27FC236}">
                  <a16:creationId xmlns:a16="http://schemas.microsoft.com/office/drawing/2014/main" id="{8A5B4D29-7338-4B84-8AAB-790557B82778}"/>
                </a:ext>
              </a:extLst>
            </p:cNvPr>
            <p:cNvSpPr/>
            <p:nvPr/>
          </p:nvSpPr>
          <p:spPr>
            <a:xfrm>
              <a:off x="7117683" y="3280575"/>
              <a:ext cx="103509" cy="88544"/>
            </a:xfrm>
            <a:custGeom>
              <a:avLst/>
              <a:gdLst/>
              <a:ahLst/>
              <a:cxnLst/>
              <a:rect l="l" t="t" r="r" b="b"/>
              <a:pathLst>
                <a:path w="1035085" h="885444" extrusionOk="0">
                  <a:moveTo>
                    <a:pt x="0" y="0"/>
                  </a:moveTo>
                  <a:lnTo>
                    <a:pt x="1035086" y="598170"/>
                  </a:lnTo>
                  <a:lnTo>
                    <a:pt x="1035086" y="885444"/>
                  </a:lnTo>
                  <a:lnTo>
                    <a:pt x="0" y="28727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046;p46">
              <a:extLst>
                <a:ext uri="{FF2B5EF4-FFF2-40B4-BE49-F238E27FC236}">
                  <a16:creationId xmlns:a16="http://schemas.microsoft.com/office/drawing/2014/main" id="{C49F1187-17CC-4D45-AF78-FCC045980205}"/>
                </a:ext>
              </a:extLst>
            </p:cNvPr>
            <p:cNvSpPr/>
            <p:nvPr/>
          </p:nvSpPr>
          <p:spPr>
            <a:xfrm>
              <a:off x="7158083" y="3404891"/>
              <a:ext cx="99472" cy="102108"/>
            </a:xfrm>
            <a:custGeom>
              <a:avLst/>
              <a:gdLst/>
              <a:ahLst/>
              <a:cxnLst/>
              <a:rect l="l" t="t" r="r" b="b"/>
              <a:pathLst>
                <a:path w="994718" h="1021080" extrusionOk="0">
                  <a:moveTo>
                    <a:pt x="0" y="0"/>
                  </a:moveTo>
                  <a:lnTo>
                    <a:pt x="994718" y="574548"/>
                  </a:lnTo>
                  <a:lnTo>
                    <a:pt x="994718" y="1021080"/>
                  </a:lnTo>
                  <a:lnTo>
                    <a:pt x="0" y="446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047;p46">
              <a:extLst>
                <a:ext uri="{FF2B5EF4-FFF2-40B4-BE49-F238E27FC236}">
                  <a16:creationId xmlns:a16="http://schemas.microsoft.com/office/drawing/2014/main" id="{83EBDBBF-3AC5-4E9F-B2C6-FB01A3FD67B7}"/>
                </a:ext>
              </a:extLst>
            </p:cNvPr>
            <p:cNvSpPr/>
            <p:nvPr/>
          </p:nvSpPr>
          <p:spPr>
            <a:xfrm>
              <a:off x="7158007" y="3351016"/>
              <a:ext cx="99624" cy="67894"/>
            </a:xfrm>
            <a:custGeom>
              <a:avLst/>
              <a:gdLst/>
              <a:ahLst/>
              <a:cxnLst/>
              <a:rect l="l" t="t" r="r" b="b"/>
              <a:pathLst>
                <a:path w="996241" h="678941" extrusionOk="0">
                  <a:moveTo>
                    <a:pt x="0" y="0"/>
                  </a:moveTo>
                  <a:lnTo>
                    <a:pt x="996241" y="575310"/>
                  </a:lnTo>
                  <a:lnTo>
                    <a:pt x="996241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048;p46">
              <a:extLst>
                <a:ext uri="{FF2B5EF4-FFF2-40B4-BE49-F238E27FC236}">
                  <a16:creationId xmlns:a16="http://schemas.microsoft.com/office/drawing/2014/main" id="{C7E51EE2-3C9B-4E33-A6FB-10F816BE49F8}"/>
                </a:ext>
              </a:extLst>
            </p:cNvPr>
            <p:cNvSpPr/>
            <p:nvPr/>
          </p:nvSpPr>
          <p:spPr>
            <a:xfrm>
              <a:off x="7158007" y="3371229"/>
              <a:ext cx="86143" cy="60122"/>
            </a:xfrm>
            <a:custGeom>
              <a:avLst/>
              <a:gdLst/>
              <a:ahLst/>
              <a:cxnLst/>
              <a:rect l="l" t="t" r="r" b="b"/>
              <a:pathLst>
                <a:path w="861429" h="601217" extrusionOk="0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049;p46">
              <a:extLst>
                <a:ext uri="{FF2B5EF4-FFF2-40B4-BE49-F238E27FC236}">
                  <a16:creationId xmlns:a16="http://schemas.microsoft.com/office/drawing/2014/main" id="{DEBA3E1D-2717-4944-B50B-E5BDA3622844}"/>
                </a:ext>
              </a:extLst>
            </p:cNvPr>
            <p:cNvSpPr/>
            <p:nvPr/>
          </p:nvSpPr>
          <p:spPr>
            <a:xfrm>
              <a:off x="7142060" y="3232779"/>
              <a:ext cx="130166" cy="117043"/>
            </a:xfrm>
            <a:custGeom>
              <a:avLst/>
              <a:gdLst/>
              <a:ahLst/>
              <a:cxnLst/>
              <a:rect l="l" t="t" r="r" b="b"/>
              <a:pathLst>
                <a:path w="1301664" h="1170432" extrusionOk="0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050;p46">
              <a:extLst>
                <a:ext uri="{FF2B5EF4-FFF2-40B4-BE49-F238E27FC236}">
                  <a16:creationId xmlns:a16="http://schemas.microsoft.com/office/drawing/2014/main" id="{31F63DF1-F629-4596-AFEA-8FCFC009FB21}"/>
                </a:ext>
              </a:extLst>
            </p:cNvPr>
            <p:cNvSpPr/>
            <p:nvPr/>
          </p:nvSpPr>
          <p:spPr>
            <a:xfrm>
              <a:off x="7158007" y="3255479"/>
              <a:ext cx="16528" cy="24806"/>
            </a:xfrm>
            <a:custGeom>
              <a:avLst/>
              <a:gdLst/>
              <a:ahLst/>
              <a:cxnLst/>
              <a:rect l="l" t="t" r="r" b="b"/>
              <a:pathLst>
                <a:path w="165278" h="248063" extrusionOk="0">
                  <a:moveTo>
                    <a:pt x="165279" y="171657"/>
                  </a:moveTo>
                  <a:cubicBezTo>
                    <a:pt x="165279" y="234903"/>
                    <a:pt x="127958" y="264621"/>
                    <a:pt x="82259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1"/>
                    <a:pt x="37321" y="-16557"/>
                    <a:pt x="83020" y="9351"/>
                  </a:cubicBezTo>
                  <a:cubicBezTo>
                    <a:pt x="127958" y="36021"/>
                    <a:pt x="165279" y="108411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051;p46">
              <a:extLst>
                <a:ext uri="{FF2B5EF4-FFF2-40B4-BE49-F238E27FC236}">
                  <a16:creationId xmlns:a16="http://schemas.microsoft.com/office/drawing/2014/main" id="{A9A80931-FF74-4854-8614-CA17066BC54E}"/>
                </a:ext>
              </a:extLst>
            </p:cNvPr>
            <p:cNvSpPr/>
            <p:nvPr/>
          </p:nvSpPr>
          <p:spPr>
            <a:xfrm>
              <a:off x="7301459" y="3521153"/>
              <a:ext cx="130243" cy="387096"/>
            </a:xfrm>
            <a:custGeom>
              <a:avLst/>
              <a:gdLst/>
              <a:ahLst/>
              <a:cxnLst/>
              <a:rect l="l" t="t" r="r" b="b"/>
              <a:pathLst>
                <a:path w="1302426" h="3870960" extrusionOk="0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052;p46">
              <a:extLst>
                <a:ext uri="{FF2B5EF4-FFF2-40B4-BE49-F238E27FC236}">
                  <a16:creationId xmlns:a16="http://schemas.microsoft.com/office/drawing/2014/main" id="{CEE6B110-CB9D-476F-B824-3B8CD3E58AA6}"/>
                </a:ext>
              </a:extLst>
            </p:cNvPr>
            <p:cNvSpPr/>
            <p:nvPr/>
          </p:nvSpPr>
          <p:spPr>
            <a:xfrm>
              <a:off x="7350897" y="3611654"/>
              <a:ext cx="103585" cy="88392"/>
            </a:xfrm>
            <a:custGeom>
              <a:avLst/>
              <a:gdLst/>
              <a:ahLst/>
              <a:cxnLst/>
              <a:rect l="l" t="t" r="r" b="b"/>
              <a:pathLst>
                <a:path w="1035847" h="883920" extrusionOk="0">
                  <a:moveTo>
                    <a:pt x="762" y="0"/>
                  </a:moveTo>
                  <a:lnTo>
                    <a:pt x="1035847" y="597408"/>
                  </a:lnTo>
                  <a:lnTo>
                    <a:pt x="1035847" y="883920"/>
                  </a:lnTo>
                  <a:lnTo>
                    <a:pt x="0" y="28651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053;p46">
              <a:extLst>
                <a:ext uri="{FF2B5EF4-FFF2-40B4-BE49-F238E27FC236}">
                  <a16:creationId xmlns:a16="http://schemas.microsoft.com/office/drawing/2014/main" id="{808E9D1B-016F-43E2-BC87-C8E5F805B5DD}"/>
                </a:ext>
              </a:extLst>
            </p:cNvPr>
            <p:cNvSpPr/>
            <p:nvPr/>
          </p:nvSpPr>
          <p:spPr>
            <a:xfrm>
              <a:off x="7317559" y="3641213"/>
              <a:ext cx="99548" cy="102108"/>
            </a:xfrm>
            <a:custGeom>
              <a:avLst/>
              <a:gdLst/>
              <a:ahLst/>
              <a:cxnLst/>
              <a:rect l="l" t="t" r="r" b="b"/>
              <a:pathLst>
                <a:path w="995479" h="1021080" extrusionOk="0">
                  <a:moveTo>
                    <a:pt x="0" y="0"/>
                  </a:moveTo>
                  <a:lnTo>
                    <a:pt x="995480" y="575310"/>
                  </a:lnTo>
                  <a:lnTo>
                    <a:pt x="995480" y="1021080"/>
                  </a:lnTo>
                  <a:lnTo>
                    <a:pt x="0" y="445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054;p46">
              <a:extLst>
                <a:ext uri="{FF2B5EF4-FFF2-40B4-BE49-F238E27FC236}">
                  <a16:creationId xmlns:a16="http://schemas.microsoft.com/office/drawing/2014/main" id="{29D7B4FE-2CFF-4EE6-B00E-A36D5E7D8905}"/>
                </a:ext>
              </a:extLst>
            </p:cNvPr>
            <p:cNvSpPr/>
            <p:nvPr/>
          </p:nvSpPr>
          <p:spPr>
            <a:xfrm>
              <a:off x="7317407" y="3704739"/>
              <a:ext cx="99624" cy="67894"/>
            </a:xfrm>
            <a:custGeom>
              <a:avLst/>
              <a:gdLst/>
              <a:ahLst/>
              <a:cxnLst/>
              <a:rect l="l" t="t" r="r" b="b"/>
              <a:pathLst>
                <a:path w="996241" h="678942" extrusionOk="0">
                  <a:moveTo>
                    <a:pt x="0" y="0"/>
                  </a:moveTo>
                  <a:lnTo>
                    <a:pt x="996242" y="575310"/>
                  </a:lnTo>
                  <a:lnTo>
                    <a:pt x="996242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055;p46">
              <a:extLst>
                <a:ext uri="{FF2B5EF4-FFF2-40B4-BE49-F238E27FC236}">
                  <a16:creationId xmlns:a16="http://schemas.microsoft.com/office/drawing/2014/main" id="{76ADF731-7501-4605-8AE7-7ADD7E6FBA9F}"/>
                </a:ext>
              </a:extLst>
            </p:cNvPr>
            <p:cNvSpPr/>
            <p:nvPr/>
          </p:nvSpPr>
          <p:spPr>
            <a:xfrm>
              <a:off x="7317407" y="3723432"/>
              <a:ext cx="86143" cy="60122"/>
            </a:xfrm>
            <a:custGeom>
              <a:avLst/>
              <a:gdLst/>
              <a:ahLst/>
              <a:cxnLst/>
              <a:rect l="l" t="t" r="r" b="b"/>
              <a:pathLst>
                <a:path w="861429" h="601217" extrusionOk="0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1056;p46">
              <a:extLst>
                <a:ext uri="{FF2B5EF4-FFF2-40B4-BE49-F238E27FC236}">
                  <a16:creationId xmlns:a16="http://schemas.microsoft.com/office/drawing/2014/main" id="{13202983-BCA4-4ABB-9A6D-9CCF1266C504}"/>
                </a:ext>
              </a:extLst>
            </p:cNvPr>
            <p:cNvSpPr/>
            <p:nvPr/>
          </p:nvSpPr>
          <p:spPr>
            <a:xfrm>
              <a:off x="7301535" y="3521153"/>
              <a:ext cx="130166" cy="117043"/>
            </a:xfrm>
            <a:custGeom>
              <a:avLst/>
              <a:gdLst/>
              <a:ahLst/>
              <a:cxnLst/>
              <a:rect l="l" t="t" r="r" b="b"/>
              <a:pathLst>
                <a:path w="1301664" h="1170431" extrusionOk="0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057;p46">
              <a:extLst>
                <a:ext uri="{FF2B5EF4-FFF2-40B4-BE49-F238E27FC236}">
                  <a16:creationId xmlns:a16="http://schemas.microsoft.com/office/drawing/2014/main" id="{456962BF-00DF-45AB-B652-557698045B93}"/>
                </a:ext>
              </a:extLst>
            </p:cNvPr>
            <p:cNvSpPr/>
            <p:nvPr/>
          </p:nvSpPr>
          <p:spPr>
            <a:xfrm>
              <a:off x="7317483" y="3543928"/>
              <a:ext cx="16528" cy="24806"/>
            </a:xfrm>
            <a:custGeom>
              <a:avLst/>
              <a:gdLst/>
              <a:ahLst/>
              <a:cxnLst/>
              <a:rect l="l" t="t" r="r" b="b"/>
              <a:pathLst>
                <a:path w="165278" h="248063" extrusionOk="0">
                  <a:moveTo>
                    <a:pt x="165279" y="171657"/>
                  </a:moveTo>
                  <a:cubicBezTo>
                    <a:pt x="165279" y="234903"/>
                    <a:pt x="127958" y="264621"/>
                    <a:pt x="82258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0"/>
                    <a:pt x="37321" y="-16557"/>
                    <a:pt x="83020" y="9350"/>
                  </a:cubicBezTo>
                  <a:cubicBezTo>
                    <a:pt x="127958" y="35258"/>
                    <a:pt x="165279" y="108410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058;p46">
              <a:extLst>
                <a:ext uri="{FF2B5EF4-FFF2-40B4-BE49-F238E27FC236}">
                  <a16:creationId xmlns:a16="http://schemas.microsoft.com/office/drawing/2014/main" id="{4228E2FF-5348-4297-8CDC-B64BA6B05562}"/>
                </a:ext>
              </a:extLst>
            </p:cNvPr>
            <p:cNvSpPr/>
            <p:nvPr/>
          </p:nvSpPr>
          <p:spPr>
            <a:xfrm>
              <a:off x="7053133" y="3433767"/>
              <a:ext cx="226744" cy="267157"/>
            </a:xfrm>
            <a:custGeom>
              <a:avLst/>
              <a:gdLst/>
              <a:ahLst/>
              <a:cxnLst/>
              <a:rect l="l" t="t" r="r" b="b"/>
              <a:pathLst>
                <a:path w="2267439" h="2671571" extrusionOk="0">
                  <a:moveTo>
                    <a:pt x="2265916" y="1308354"/>
                  </a:moveTo>
                  <a:lnTo>
                    <a:pt x="0" y="0"/>
                  </a:lnTo>
                  <a:lnTo>
                    <a:pt x="762" y="1181862"/>
                  </a:lnTo>
                  <a:lnTo>
                    <a:pt x="2067125" y="2375154"/>
                  </a:lnTo>
                  <a:lnTo>
                    <a:pt x="2267440" y="2671572"/>
                  </a:lnTo>
                  <a:lnTo>
                    <a:pt x="2265916" y="130835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059;p46">
              <a:extLst>
                <a:ext uri="{FF2B5EF4-FFF2-40B4-BE49-F238E27FC236}">
                  <a16:creationId xmlns:a16="http://schemas.microsoft.com/office/drawing/2014/main" id="{FC33B566-A750-4A67-9A54-3A67C34720E7}"/>
                </a:ext>
              </a:extLst>
            </p:cNvPr>
            <p:cNvSpPr/>
            <p:nvPr/>
          </p:nvSpPr>
          <p:spPr>
            <a:xfrm>
              <a:off x="7171449" y="3530803"/>
              <a:ext cx="49660" cy="39014"/>
            </a:xfrm>
            <a:custGeom>
              <a:avLst/>
              <a:gdLst/>
              <a:ahLst/>
              <a:cxnLst/>
              <a:rect l="l" t="t" r="r" b="b"/>
              <a:pathLst>
                <a:path w="496597" h="390144" extrusionOk="0">
                  <a:moveTo>
                    <a:pt x="496597" y="286512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496597" y="390144"/>
                  </a:lnTo>
                  <a:lnTo>
                    <a:pt x="496597" y="28651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060;p46">
              <a:extLst>
                <a:ext uri="{FF2B5EF4-FFF2-40B4-BE49-F238E27FC236}">
                  <a16:creationId xmlns:a16="http://schemas.microsoft.com/office/drawing/2014/main" id="{95C36021-FAD0-444E-AC8F-E4D8515D19AD}"/>
                </a:ext>
              </a:extLst>
            </p:cNvPr>
            <p:cNvSpPr/>
            <p:nvPr/>
          </p:nvSpPr>
          <p:spPr>
            <a:xfrm>
              <a:off x="7098394" y="3509298"/>
              <a:ext cx="123007" cy="81382"/>
            </a:xfrm>
            <a:custGeom>
              <a:avLst/>
              <a:gdLst/>
              <a:ahLst/>
              <a:cxnLst/>
              <a:rect l="l" t="t" r="r" b="b"/>
              <a:pathLst>
                <a:path w="1230068" h="813815" extrusionOk="0">
                  <a:moveTo>
                    <a:pt x="1229307" y="710184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230069" y="813816"/>
                  </a:lnTo>
                  <a:lnTo>
                    <a:pt x="1229307" y="71018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061;p46">
              <a:extLst>
                <a:ext uri="{FF2B5EF4-FFF2-40B4-BE49-F238E27FC236}">
                  <a16:creationId xmlns:a16="http://schemas.microsoft.com/office/drawing/2014/main" id="{00762FE7-56B3-4978-83E1-3BCCDEAD00D9}"/>
                </a:ext>
              </a:extLst>
            </p:cNvPr>
            <p:cNvSpPr/>
            <p:nvPr/>
          </p:nvSpPr>
          <p:spPr>
            <a:xfrm>
              <a:off x="7073029" y="3515377"/>
              <a:ext cx="148446" cy="96088"/>
            </a:xfrm>
            <a:custGeom>
              <a:avLst/>
              <a:gdLst/>
              <a:ahLst/>
              <a:cxnLst/>
              <a:rect l="l" t="t" r="r" b="b"/>
              <a:pathLst>
                <a:path w="1484460" h="960882" extrusionOk="0">
                  <a:moveTo>
                    <a:pt x="1484461" y="85725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484461" y="960882"/>
                  </a:lnTo>
                  <a:lnTo>
                    <a:pt x="1484461" y="85725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62;p46">
              <a:extLst>
                <a:ext uri="{FF2B5EF4-FFF2-40B4-BE49-F238E27FC236}">
                  <a16:creationId xmlns:a16="http://schemas.microsoft.com/office/drawing/2014/main" id="{229CA233-84F5-44F5-BF6D-FA22F64C3B71}"/>
                </a:ext>
              </a:extLst>
            </p:cNvPr>
            <p:cNvSpPr/>
            <p:nvPr/>
          </p:nvSpPr>
          <p:spPr>
            <a:xfrm>
              <a:off x="7233189" y="3565541"/>
              <a:ext cx="25744" cy="38305"/>
            </a:xfrm>
            <a:custGeom>
              <a:avLst/>
              <a:gdLst/>
              <a:ahLst/>
              <a:cxnLst/>
              <a:rect l="l" t="t" r="r" b="b"/>
              <a:pathLst>
                <a:path w="257438" h="383047" extrusionOk="0">
                  <a:moveTo>
                    <a:pt x="0" y="117229"/>
                  </a:moveTo>
                  <a:cubicBezTo>
                    <a:pt x="0" y="214765"/>
                    <a:pt x="57886" y="326779"/>
                    <a:pt x="128719" y="367927"/>
                  </a:cubicBezTo>
                  <a:cubicBezTo>
                    <a:pt x="199553" y="409075"/>
                    <a:pt x="257438" y="363355"/>
                    <a:pt x="257438" y="265819"/>
                  </a:cubicBezTo>
                  <a:cubicBezTo>
                    <a:pt x="257438" y="168283"/>
                    <a:pt x="199553" y="56269"/>
                    <a:pt x="128719" y="15121"/>
                  </a:cubicBezTo>
                  <a:cubicBezTo>
                    <a:pt x="57124" y="-26027"/>
                    <a:pt x="0" y="19693"/>
                    <a:pt x="0" y="1172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063;p46">
              <a:extLst>
                <a:ext uri="{FF2B5EF4-FFF2-40B4-BE49-F238E27FC236}">
                  <a16:creationId xmlns:a16="http://schemas.microsoft.com/office/drawing/2014/main" id="{CDF277FA-CA57-4B0D-A4D7-01B6D5D88ADE}"/>
                </a:ext>
              </a:extLst>
            </p:cNvPr>
            <p:cNvSpPr/>
            <p:nvPr/>
          </p:nvSpPr>
          <p:spPr>
            <a:xfrm>
              <a:off x="7045539" y="3323584"/>
              <a:ext cx="55448" cy="94336"/>
            </a:xfrm>
            <a:custGeom>
              <a:avLst/>
              <a:gdLst/>
              <a:ahLst/>
              <a:cxnLst/>
              <a:rect l="l" t="t" r="r" b="b"/>
              <a:pathLst>
                <a:path w="554483" h="943356" extrusionOk="0">
                  <a:moveTo>
                    <a:pt x="300091" y="275082"/>
                  </a:moveTo>
                  <a:lnTo>
                    <a:pt x="0" y="101346"/>
                  </a:lnTo>
                  <a:lnTo>
                    <a:pt x="0" y="0"/>
                  </a:lnTo>
                  <a:lnTo>
                    <a:pt x="300091" y="173736"/>
                  </a:lnTo>
                  <a:cubicBezTo>
                    <a:pt x="324464" y="188214"/>
                    <a:pt x="360262" y="216408"/>
                    <a:pt x="390728" y="260604"/>
                  </a:cubicBezTo>
                  <a:cubicBezTo>
                    <a:pt x="423479" y="307848"/>
                    <a:pt x="447090" y="367284"/>
                    <a:pt x="447090" y="432054"/>
                  </a:cubicBezTo>
                  <a:cubicBezTo>
                    <a:pt x="447090" y="503682"/>
                    <a:pt x="428810" y="544068"/>
                    <a:pt x="394536" y="556260"/>
                  </a:cubicBezTo>
                  <a:cubicBezTo>
                    <a:pt x="361785" y="566928"/>
                    <a:pt x="323702" y="548640"/>
                    <a:pt x="300091" y="534924"/>
                  </a:cubicBezTo>
                  <a:lnTo>
                    <a:pt x="176703" y="463296"/>
                  </a:lnTo>
                  <a:lnTo>
                    <a:pt x="175942" y="462534"/>
                  </a:lnTo>
                  <a:cubicBezTo>
                    <a:pt x="165279" y="456438"/>
                    <a:pt x="148522" y="450342"/>
                    <a:pt x="135574" y="454152"/>
                  </a:cubicBezTo>
                  <a:cubicBezTo>
                    <a:pt x="124911" y="457200"/>
                    <a:pt x="111963" y="468630"/>
                    <a:pt x="111963" y="508254"/>
                  </a:cubicBezTo>
                  <a:cubicBezTo>
                    <a:pt x="111963" y="547878"/>
                    <a:pt x="124149" y="572262"/>
                    <a:pt x="134812" y="586740"/>
                  </a:cubicBezTo>
                  <a:cubicBezTo>
                    <a:pt x="147761" y="605028"/>
                    <a:pt x="164517" y="617982"/>
                    <a:pt x="175180" y="623316"/>
                  </a:cubicBezTo>
                  <a:lnTo>
                    <a:pt x="176703" y="624078"/>
                  </a:lnTo>
                  <a:lnTo>
                    <a:pt x="554483" y="842010"/>
                  </a:lnTo>
                  <a:lnTo>
                    <a:pt x="554483" y="943356"/>
                  </a:lnTo>
                  <a:lnTo>
                    <a:pt x="178988" y="726186"/>
                  </a:lnTo>
                  <a:cubicBezTo>
                    <a:pt x="153092" y="712470"/>
                    <a:pt x="115771" y="684276"/>
                    <a:pt x="83782" y="639318"/>
                  </a:cubicBezTo>
                  <a:cubicBezTo>
                    <a:pt x="48746" y="589788"/>
                    <a:pt x="24373" y="527304"/>
                    <a:pt x="24373" y="457200"/>
                  </a:cubicBezTo>
                  <a:cubicBezTo>
                    <a:pt x="24373" y="387858"/>
                    <a:pt x="48746" y="352044"/>
                    <a:pt x="83020" y="342138"/>
                  </a:cubicBezTo>
                  <a:cubicBezTo>
                    <a:pt x="115010" y="332994"/>
                    <a:pt x="152331" y="346710"/>
                    <a:pt x="178227" y="361950"/>
                  </a:cubicBezTo>
                  <a:lnTo>
                    <a:pt x="300853" y="432816"/>
                  </a:lnTo>
                  <a:cubicBezTo>
                    <a:pt x="318371" y="442722"/>
                    <a:pt x="332081" y="447294"/>
                    <a:pt x="340459" y="444246"/>
                  </a:cubicBezTo>
                  <a:cubicBezTo>
                    <a:pt x="347314" y="441960"/>
                    <a:pt x="359500" y="432054"/>
                    <a:pt x="359500" y="381000"/>
                  </a:cubicBezTo>
                  <a:cubicBezTo>
                    <a:pt x="359500" y="347472"/>
                    <a:pt x="348837" y="326136"/>
                    <a:pt x="338174" y="310896"/>
                  </a:cubicBezTo>
                  <a:cubicBezTo>
                    <a:pt x="325987" y="294132"/>
                    <a:pt x="309993" y="280416"/>
                    <a:pt x="300091" y="27508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064;p46">
              <a:extLst>
                <a:ext uri="{FF2B5EF4-FFF2-40B4-BE49-F238E27FC236}">
                  <a16:creationId xmlns:a16="http://schemas.microsoft.com/office/drawing/2014/main" id="{043DA46B-26C4-4D89-BE4D-D1FF9386F86E}"/>
                </a:ext>
              </a:extLst>
            </p:cNvPr>
            <p:cNvSpPr/>
            <p:nvPr/>
          </p:nvSpPr>
          <p:spPr>
            <a:xfrm>
              <a:off x="7031794" y="3311266"/>
              <a:ext cx="22697" cy="34002"/>
            </a:xfrm>
            <a:custGeom>
              <a:avLst/>
              <a:gdLst/>
              <a:ahLst/>
              <a:cxnLst/>
              <a:rect l="l" t="t" r="r" b="b"/>
              <a:pathLst>
                <a:path w="226972" h="340022" extrusionOk="0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065;p46">
              <a:extLst>
                <a:ext uri="{FF2B5EF4-FFF2-40B4-BE49-F238E27FC236}">
                  <a16:creationId xmlns:a16="http://schemas.microsoft.com/office/drawing/2014/main" id="{5A23D95A-6583-451D-B84C-11E932274935}"/>
                </a:ext>
              </a:extLst>
            </p:cNvPr>
            <p:cNvSpPr/>
            <p:nvPr/>
          </p:nvSpPr>
          <p:spPr>
            <a:xfrm>
              <a:off x="7091787" y="3394852"/>
              <a:ext cx="22697" cy="34002"/>
            </a:xfrm>
            <a:custGeom>
              <a:avLst/>
              <a:gdLst/>
              <a:ahLst/>
              <a:cxnLst/>
              <a:rect l="l" t="t" r="r" b="b"/>
              <a:pathLst>
                <a:path w="226972" h="340022" extrusionOk="0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066;p46">
              <a:extLst>
                <a:ext uri="{FF2B5EF4-FFF2-40B4-BE49-F238E27FC236}">
                  <a16:creationId xmlns:a16="http://schemas.microsoft.com/office/drawing/2014/main" id="{A2D138DF-C955-4E4E-8265-19824F7CED75}"/>
                </a:ext>
              </a:extLst>
            </p:cNvPr>
            <p:cNvSpPr/>
            <p:nvPr/>
          </p:nvSpPr>
          <p:spPr>
            <a:xfrm>
              <a:off x="7163399" y="3681405"/>
              <a:ext cx="63674" cy="86984"/>
            </a:xfrm>
            <a:custGeom>
              <a:avLst/>
              <a:gdLst/>
              <a:ahLst/>
              <a:cxnLst/>
              <a:rect l="l" t="t" r="r" b="b"/>
              <a:pathLst>
                <a:path w="636741" h="869836" extrusionOk="0">
                  <a:moveTo>
                    <a:pt x="318371" y="11482"/>
                  </a:moveTo>
                  <a:cubicBezTo>
                    <a:pt x="364070" y="38152"/>
                    <a:pt x="400629" y="101398"/>
                    <a:pt x="400629" y="154738"/>
                  </a:cubicBezTo>
                  <a:lnTo>
                    <a:pt x="400629" y="387148"/>
                  </a:lnTo>
                  <a:lnTo>
                    <a:pt x="554483" y="475540"/>
                  </a:lnTo>
                  <a:cubicBezTo>
                    <a:pt x="600182" y="502210"/>
                    <a:pt x="636742" y="565456"/>
                    <a:pt x="636742" y="618796"/>
                  </a:cubicBezTo>
                  <a:cubicBezTo>
                    <a:pt x="636742" y="671374"/>
                    <a:pt x="599421" y="692710"/>
                    <a:pt x="554483" y="666802"/>
                  </a:cubicBezTo>
                  <a:lnTo>
                    <a:pt x="400629" y="578410"/>
                  </a:lnTo>
                  <a:lnTo>
                    <a:pt x="400629" y="810820"/>
                  </a:lnTo>
                  <a:cubicBezTo>
                    <a:pt x="400629" y="863398"/>
                    <a:pt x="363308" y="884734"/>
                    <a:pt x="318371" y="858826"/>
                  </a:cubicBezTo>
                  <a:cubicBezTo>
                    <a:pt x="272672" y="832156"/>
                    <a:pt x="236112" y="768910"/>
                    <a:pt x="236112" y="715570"/>
                  </a:cubicBezTo>
                  <a:lnTo>
                    <a:pt x="236112" y="483160"/>
                  </a:lnTo>
                  <a:lnTo>
                    <a:pt x="82258" y="394768"/>
                  </a:lnTo>
                  <a:cubicBezTo>
                    <a:pt x="36559" y="368098"/>
                    <a:pt x="0" y="304852"/>
                    <a:pt x="0" y="251512"/>
                  </a:cubicBezTo>
                  <a:cubicBezTo>
                    <a:pt x="0" y="198934"/>
                    <a:pt x="37321" y="177598"/>
                    <a:pt x="82258" y="203506"/>
                  </a:cubicBezTo>
                  <a:lnTo>
                    <a:pt x="236112" y="291898"/>
                  </a:lnTo>
                  <a:lnTo>
                    <a:pt x="236112" y="59488"/>
                  </a:lnTo>
                  <a:cubicBezTo>
                    <a:pt x="236112" y="6148"/>
                    <a:pt x="272672" y="-15188"/>
                    <a:pt x="318371" y="114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6363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>
            <a:spLocks noGrp="1"/>
          </p:cNvSpPr>
          <p:nvPr>
            <p:ph type="title" idx="4294967295"/>
          </p:nvPr>
        </p:nvSpPr>
        <p:spPr>
          <a:xfrm>
            <a:off x="855300" y="1881750"/>
            <a:ext cx="2582100" cy="138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0" dirty="0">
                <a:solidFill>
                  <a:schemeClr val="accent2"/>
                </a:solidFill>
              </a:rPr>
              <a:t>Linguaggio scelto:</a:t>
            </a:r>
            <a:endParaRPr b="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C#</a:t>
            </a:r>
            <a:endParaRPr dirty="0"/>
          </a:p>
        </p:txBody>
      </p:sp>
      <p:sp>
        <p:nvSpPr>
          <p:cNvPr id="282" name="Google Shape;282;p2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CARATTERISTICHE DEL CODICE</a:t>
            </a:r>
            <a:endParaRPr dirty="0"/>
          </a:p>
        </p:txBody>
      </p:sp>
      <p:sp>
        <p:nvSpPr>
          <p:cNvPr id="265" name="Google Shape;265;p19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27534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Divisione in classi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dirty="0"/>
              <a:t>La </a:t>
            </a:r>
            <a:r>
              <a:rPr lang="en-US" dirty="0" err="1"/>
              <a:t>divisione</a:t>
            </a:r>
            <a:r>
              <a:rPr lang="en-US" dirty="0"/>
              <a:t> in </a:t>
            </a:r>
            <a:r>
              <a:rPr lang="en-US" dirty="0" err="1"/>
              <a:t>classi</a:t>
            </a:r>
            <a:r>
              <a:rPr lang="en-US" dirty="0"/>
              <a:t> </a:t>
            </a:r>
            <a:r>
              <a:rPr lang="en-US" dirty="0" err="1"/>
              <a:t>permette</a:t>
            </a:r>
            <a:r>
              <a:rPr lang="en-US" dirty="0"/>
              <a:t> una </a:t>
            </a:r>
            <a:r>
              <a:rPr lang="en-US" dirty="0" err="1"/>
              <a:t>maggiore</a:t>
            </a:r>
            <a:r>
              <a:rPr lang="en-US" dirty="0"/>
              <a:t> </a:t>
            </a:r>
            <a:r>
              <a:rPr lang="en-US" dirty="0" err="1"/>
              <a:t>scalabilità</a:t>
            </a:r>
            <a:r>
              <a:rPr lang="en-US" dirty="0"/>
              <a:t> del </a:t>
            </a:r>
            <a:r>
              <a:rPr lang="en-US" dirty="0" err="1"/>
              <a:t>codice</a:t>
            </a:r>
            <a:r>
              <a:rPr lang="en-US" dirty="0"/>
              <a:t> per </a:t>
            </a:r>
            <a:r>
              <a:rPr lang="en-US" dirty="0" err="1"/>
              <a:t>l’aggiunta</a:t>
            </a:r>
            <a:r>
              <a:rPr lang="en-US" dirty="0"/>
              <a:t> di </a:t>
            </a:r>
            <a:r>
              <a:rPr lang="en-US" dirty="0" err="1"/>
              <a:t>nuove</a:t>
            </a:r>
            <a:r>
              <a:rPr lang="en-US" dirty="0"/>
              <a:t> </a:t>
            </a:r>
            <a:r>
              <a:rPr lang="en-US" dirty="0" err="1"/>
              <a:t>funzionalità</a:t>
            </a:r>
            <a:r>
              <a:rPr lang="en-US" dirty="0"/>
              <a:t> e una </a:t>
            </a:r>
            <a:r>
              <a:rPr lang="en-US" dirty="0" err="1"/>
              <a:t>migliore</a:t>
            </a:r>
            <a:r>
              <a:rPr lang="en-US" dirty="0"/>
              <a:t> </a:t>
            </a:r>
            <a:r>
              <a:rPr lang="en-US" dirty="0" err="1"/>
              <a:t>gestione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modifiche</a:t>
            </a:r>
            <a:r>
              <a:rPr lang="en-US" dirty="0"/>
              <a:t>.</a:t>
            </a:r>
          </a:p>
        </p:txBody>
      </p:sp>
      <p:sp>
        <p:nvSpPr>
          <p:cNvPr id="267" name="Google Shape;267;p19"/>
          <p:cNvSpPr txBox="1">
            <a:spLocks noGrp="1"/>
          </p:cNvSpPr>
          <p:nvPr>
            <p:ph type="body" idx="3"/>
          </p:nvPr>
        </p:nvSpPr>
        <p:spPr>
          <a:xfrm>
            <a:off x="3685612" y="1404169"/>
            <a:ext cx="3036658" cy="27534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Newtonsoft Json</a:t>
            </a:r>
            <a:endParaRPr b="1" dirty="0"/>
          </a:p>
          <a:p>
            <a:pPr marL="0" lvl="0" indent="0">
              <a:spcBef>
                <a:spcPts val="800"/>
              </a:spcBef>
              <a:buNone/>
            </a:pPr>
            <a:r>
              <a:rPr lang="it-IT" dirty="0"/>
              <a:t>L'utilizzo del plugin JSON della Newtonsoft (anche noto come JSON.NET) permette una più semplice manipolazione e serializzazione/ deserializzazione di dati in formato JSON all'interno di applicazioni .NET.</a:t>
            </a:r>
            <a:endParaRPr dirty="0"/>
          </a:p>
        </p:txBody>
      </p:sp>
      <p:sp>
        <p:nvSpPr>
          <p:cNvPr id="268" name="Google Shape;268;p19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40" name="Grupo 57">
            <a:extLst>
              <a:ext uri="{FF2B5EF4-FFF2-40B4-BE49-F238E27FC236}">
                <a16:creationId xmlns:a16="http://schemas.microsoft.com/office/drawing/2014/main" id="{07970F4F-652A-4C7E-8568-45629C5951AF}"/>
              </a:ext>
            </a:extLst>
          </p:cNvPr>
          <p:cNvGrpSpPr/>
          <p:nvPr/>
        </p:nvGrpSpPr>
        <p:grpSpPr>
          <a:xfrm>
            <a:off x="6676438" y="1824873"/>
            <a:ext cx="2284957" cy="2074524"/>
            <a:chOff x="5427606" y="1552655"/>
            <a:chExt cx="726137" cy="683768"/>
          </a:xfrm>
        </p:grpSpPr>
        <p:sp>
          <p:nvSpPr>
            <p:cNvPr id="41" name="Google Shape;851;p46">
              <a:extLst>
                <a:ext uri="{FF2B5EF4-FFF2-40B4-BE49-F238E27FC236}">
                  <a16:creationId xmlns:a16="http://schemas.microsoft.com/office/drawing/2014/main" id="{E28A3847-EEF0-40F8-B2E8-AB858BB048F1}"/>
                </a:ext>
              </a:extLst>
            </p:cNvPr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gdLst/>
              <a:ahLst/>
              <a:cxn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852;p46">
              <a:extLst>
                <a:ext uri="{FF2B5EF4-FFF2-40B4-BE49-F238E27FC236}">
                  <a16:creationId xmlns:a16="http://schemas.microsoft.com/office/drawing/2014/main" id="{7F44FFC6-62DD-4B2F-8C77-70CAC5803182}"/>
                </a:ext>
              </a:extLst>
            </p:cNvPr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853;p46">
              <a:extLst>
                <a:ext uri="{FF2B5EF4-FFF2-40B4-BE49-F238E27FC236}">
                  <a16:creationId xmlns:a16="http://schemas.microsoft.com/office/drawing/2014/main" id="{1668D8C2-9621-4B3A-A9CD-8D3B740AA54B}"/>
                </a:ext>
              </a:extLst>
            </p:cNvPr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854;p46">
              <a:extLst>
                <a:ext uri="{FF2B5EF4-FFF2-40B4-BE49-F238E27FC236}">
                  <a16:creationId xmlns:a16="http://schemas.microsoft.com/office/drawing/2014/main" id="{D8767FE4-6A46-4B16-9F53-3CEC1C0647DB}"/>
                </a:ext>
              </a:extLst>
            </p:cNvPr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855;p46">
              <a:extLst>
                <a:ext uri="{FF2B5EF4-FFF2-40B4-BE49-F238E27FC236}">
                  <a16:creationId xmlns:a16="http://schemas.microsoft.com/office/drawing/2014/main" id="{B29B25AC-5F23-47E4-A613-ED76A937DC5C}"/>
                </a:ext>
              </a:extLst>
            </p:cNvPr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gdLst/>
              <a:ahLst/>
              <a:cxn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856;p46">
              <a:extLst>
                <a:ext uri="{FF2B5EF4-FFF2-40B4-BE49-F238E27FC236}">
                  <a16:creationId xmlns:a16="http://schemas.microsoft.com/office/drawing/2014/main" id="{2723D7CD-C45F-40D8-B3C4-0FF6F0DBF85C}"/>
                </a:ext>
              </a:extLst>
            </p:cNvPr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857;p46">
              <a:extLst>
                <a:ext uri="{FF2B5EF4-FFF2-40B4-BE49-F238E27FC236}">
                  <a16:creationId xmlns:a16="http://schemas.microsoft.com/office/drawing/2014/main" id="{85910956-A196-4C2B-A2F5-819C5225705E}"/>
                </a:ext>
              </a:extLst>
            </p:cNvPr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858;p46">
              <a:extLst>
                <a:ext uri="{FF2B5EF4-FFF2-40B4-BE49-F238E27FC236}">
                  <a16:creationId xmlns:a16="http://schemas.microsoft.com/office/drawing/2014/main" id="{4C1E292E-E6F4-4D36-AE75-9FCA7027103B}"/>
                </a:ext>
              </a:extLst>
            </p:cNvPr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859;p46">
              <a:extLst>
                <a:ext uri="{FF2B5EF4-FFF2-40B4-BE49-F238E27FC236}">
                  <a16:creationId xmlns:a16="http://schemas.microsoft.com/office/drawing/2014/main" id="{59DC6BCC-81BD-4672-B7D9-B9913AB3487C}"/>
                </a:ext>
              </a:extLst>
            </p:cNvPr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gdLst/>
              <a:ahLst/>
              <a:cxn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860;p46">
              <a:extLst>
                <a:ext uri="{FF2B5EF4-FFF2-40B4-BE49-F238E27FC236}">
                  <a16:creationId xmlns:a16="http://schemas.microsoft.com/office/drawing/2014/main" id="{A4F79621-33DE-41D2-AB60-404B7F6D69E0}"/>
                </a:ext>
              </a:extLst>
            </p:cNvPr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gdLst/>
              <a:ahLst/>
              <a:cxn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861;p46">
              <a:extLst>
                <a:ext uri="{FF2B5EF4-FFF2-40B4-BE49-F238E27FC236}">
                  <a16:creationId xmlns:a16="http://schemas.microsoft.com/office/drawing/2014/main" id="{9CD07CCD-52FC-46B8-87B3-EC0747EAF80A}"/>
                </a:ext>
              </a:extLst>
            </p:cNvPr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gdLst/>
              <a:ahLst/>
              <a:cxn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862;p46">
              <a:extLst>
                <a:ext uri="{FF2B5EF4-FFF2-40B4-BE49-F238E27FC236}">
                  <a16:creationId xmlns:a16="http://schemas.microsoft.com/office/drawing/2014/main" id="{AD198459-F919-4297-85C8-C2A02F634149}"/>
                </a:ext>
              </a:extLst>
            </p:cNvPr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gdLst/>
              <a:ahLst/>
              <a:cxn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863;p46">
              <a:extLst>
                <a:ext uri="{FF2B5EF4-FFF2-40B4-BE49-F238E27FC236}">
                  <a16:creationId xmlns:a16="http://schemas.microsoft.com/office/drawing/2014/main" id="{FED6C799-81E1-4F2F-B977-0B86969A990F}"/>
                </a:ext>
              </a:extLst>
            </p:cNvPr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gdLst/>
              <a:ahLst/>
              <a:cxn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864;p46">
              <a:extLst>
                <a:ext uri="{FF2B5EF4-FFF2-40B4-BE49-F238E27FC236}">
                  <a16:creationId xmlns:a16="http://schemas.microsoft.com/office/drawing/2014/main" id="{7C4FB801-0848-456F-9111-5C9471CC24A9}"/>
                </a:ext>
              </a:extLst>
            </p:cNvPr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865;p46">
              <a:extLst>
                <a:ext uri="{FF2B5EF4-FFF2-40B4-BE49-F238E27FC236}">
                  <a16:creationId xmlns:a16="http://schemas.microsoft.com/office/drawing/2014/main" id="{5B0360DE-0EE4-4F4A-82BE-63A17720000E}"/>
                </a:ext>
              </a:extLst>
            </p:cNvPr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866;p46">
              <a:extLst>
                <a:ext uri="{FF2B5EF4-FFF2-40B4-BE49-F238E27FC236}">
                  <a16:creationId xmlns:a16="http://schemas.microsoft.com/office/drawing/2014/main" id="{C61906F3-722D-410A-B189-CB4F24AFA2B8}"/>
                </a:ext>
              </a:extLst>
            </p:cNvPr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gdLst/>
              <a:ahLst/>
              <a:cxn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867;p46">
              <a:extLst>
                <a:ext uri="{FF2B5EF4-FFF2-40B4-BE49-F238E27FC236}">
                  <a16:creationId xmlns:a16="http://schemas.microsoft.com/office/drawing/2014/main" id="{B052A8FF-1BB2-4241-85C3-FCAA5A013B98}"/>
                </a:ext>
              </a:extLst>
            </p:cNvPr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gdLst/>
              <a:ahLst/>
              <a:cxn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868;p46">
              <a:extLst>
                <a:ext uri="{FF2B5EF4-FFF2-40B4-BE49-F238E27FC236}">
                  <a16:creationId xmlns:a16="http://schemas.microsoft.com/office/drawing/2014/main" id="{FBA7431B-C387-4F02-A500-00B5C441474D}"/>
                </a:ext>
              </a:extLst>
            </p:cNvPr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gdLst/>
              <a:ahLst/>
              <a:cxn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869;p46">
              <a:extLst>
                <a:ext uri="{FF2B5EF4-FFF2-40B4-BE49-F238E27FC236}">
                  <a16:creationId xmlns:a16="http://schemas.microsoft.com/office/drawing/2014/main" id="{2DE24818-BB40-472C-B7E8-F0D2A19A960F}"/>
                </a:ext>
              </a:extLst>
            </p:cNvPr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gdLst/>
              <a:ahLst/>
              <a:cxn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70;p46">
              <a:extLst>
                <a:ext uri="{FF2B5EF4-FFF2-40B4-BE49-F238E27FC236}">
                  <a16:creationId xmlns:a16="http://schemas.microsoft.com/office/drawing/2014/main" id="{F7009C1D-79F6-4C20-B2B4-795054549CAB}"/>
                </a:ext>
              </a:extLst>
            </p:cNvPr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gdLst/>
              <a:ahLst/>
              <a:cxn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71;p46">
              <a:extLst>
                <a:ext uri="{FF2B5EF4-FFF2-40B4-BE49-F238E27FC236}">
                  <a16:creationId xmlns:a16="http://schemas.microsoft.com/office/drawing/2014/main" id="{47030532-D959-4C36-8CD7-62E0236CEE04}"/>
                </a:ext>
              </a:extLst>
            </p:cNvPr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gdLst/>
              <a:ahLst/>
              <a:cxn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72;p46">
              <a:extLst>
                <a:ext uri="{FF2B5EF4-FFF2-40B4-BE49-F238E27FC236}">
                  <a16:creationId xmlns:a16="http://schemas.microsoft.com/office/drawing/2014/main" id="{5B7811E3-5431-4EF7-8120-9E67F32FBE97}"/>
                </a:ext>
              </a:extLst>
            </p:cNvPr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gdLst/>
              <a:ahLst/>
              <a:cxn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73;p46">
              <a:extLst>
                <a:ext uri="{FF2B5EF4-FFF2-40B4-BE49-F238E27FC236}">
                  <a16:creationId xmlns:a16="http://schemas.microsoft.com/office/drawing/2014/main" id="{AB670802-5410-44AE-8DC9-F04F987D003F}"/>
                </a:ext>
              </a:extLst>
            </p:cNvPr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gdLst/>
              <a:ahLst/>
              <a:cxn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74;p46">
              <a:extLst>
                <a:ext uri="{FF2B5EF4-FFF2-40B4-BE49-F238E27FC236}">
                  <a16:creationId xmlns:a16="http://schemas.microsoft.com/office/drawing/2014/main" id="{67BA430E-4EAB-4343-ABD1-454882CE6202}"/>
                </a:ext>
              </a:extLst>
            </p:cNvPr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gdLst/>
              <a:ahLst/>
              <a:cxn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75;p46">
              <a:extLst>
                <a:ext uri="{FF2B5EF4-FFF2-40B4-BE49-F238E27FC236}">
                  <a16:creationId xmlns:a16="http://schemas.microsoft.com/office/drawing/2014/main" id="{8C7B48BE-71C8-49D2-8EC4-129A66D3FDAA}"/>
                </a:ext>
              </a:extLst>
            </p:cNvPr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gdLst/>
              <a:ahLst/>
              <a:cxn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876;p46">
              <a:extLst>
                <a:ext uri="{FF2B5EF4-FFF2-40B4-BE49-F238E27FC236}">
                  <a16:creationId xmlns:a16="http://schemas.microsoft.com/office/drawing/2014/main" id="{FEC25945-3EF7-4170-9E72-A4895A367238}"/>
                </a:ext>
              </a:extLst>
            </p:cNvPr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gdLst/>
              <a:ahLst/>
              <a:cxn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43485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NEWTONSOFT JSON</a:t>
            </a:r>
            <a:endParaRPr dirty="0"/>
          </a:p>
        </p:txBody>
      </p:sp>
      <p:sp>
        <p:nvSpPr>
          <p:cNvPr id="275" name="Google Shape;275;p20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4348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it-IT" sz="1800" dirty="0"/>
              <a:t>Newtonsoft.Json è una libreria utilizzata per la gestione dei dati JSON in applicazioni .NET. Offre una serie di funzionalità per lavorare con dati JSON, semplificando il processo di serializzazione e deserializzazione degli oggetti .NET da e verso JSON.</a:t>
            </a:r>
            <a:br>
              <a:rPr lang="it-IT" sz="1800" dirty="0"/>
            </a:br>
            <a:r>
              <a:rPr lang="it-IT" sz="1800" dirty="0"/>
              <a:t>In questo progetto è servita per garantire la persistenza dei dati.</a:t>
            </a:r>
            <a:endParaRPr sz="1800" dirty="0"/>
          </a:p>
        </p:txBody>
      </p:sp>
      <p:sp>
        <p:nvSpPr>
          <p:cNvPr id="276" name="Google Shape;276;p2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FCA5DB-0EB9-4F7C-AEAA-4F5E9D976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759" y="1505830"/>
            <a:ext cx="3615241" cy="164606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SCRITTURA DEL CODICE: DETTAGLI</a:t>
            </a:r>
            <a:endParaRPr dirty="0"/>
          </a:p>
        </p:txBody>
      </p:sp>
      <p:sp>
        <p:nvSpPr>
          <p:cNvPr id="394" name="Google Shape;394;p28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9320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Persistenza dati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it-IT" sz="1200" dirty="0"/>
              <a:t>Viene garantita la persistenza dei dati con il file Json.</a:t>
            </a:r>
          </a:p>
        </p:txBody>
      </p:sp>
      <p:sp>
        <p:nvSpPr>
          <p:cNvPr id="395" name="Google Shape;395;p28"/>
          <p:cNvSpPr txBox="1">
            <a:spLocks noGrp="1"/>
          </p:cNvSpPr>
          <p:nvPr>
            <p:ph type="body" idx="2"/>
          </p:nvPr>
        </p:nvSpPr>
        <p:spPr>
          <a:xfrm>
            <a:off x="3414199" y="1353949"/>
            <a:ext cx="2315700" cy="15464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Utilizzo dei controlli - ID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it-IT" sz="1200" dirty="0"/>
              <a:t>Nell’inserimento degli ID definiti dal codice, si è aggiunto un controllo per impedire l’inserimento di lettere e permettere solo numeri interi.</a:t>
            </a:r>
            <a:endParaRPr sz="1200" dirty="0"/>
          </a:p>
        </p:txBody>
      </p:sp>
      <p:sp>
        <p:nvSpPr>
          <p:cNvPr id="396" name="Google Shape;396;p28"/>
          <p:cNvSpPr txBox="1">
            <a:spLocks noGrp="1"/>
          </p:cNvSpPr>
          <p:nvPr>
            <p:ph type="body" idx="3"/>
          </p:nvPr>
        </p:nvSpPr>
        <p:spPr>
          <a:xfrm>
            <a:off x="5973097" y="1353950"/>
            <a:ext cx="2315700" cy="16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Modificatori di accesso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it-IT" sz="1200" dirty="0"/>
              <a:t>Si è scelto di usare INTERNAL al posto di PUBLIC per il mantenimento della riservatezza da parte esterna ma permettendo l’accesso da dentro l’assembly.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200" dirty="0"/>
          </a:p>
        </p:txBody>
      </p:sp>
      <p:sp>
        <p:nvSpPr>
          <p:cNvPr id="397" name="Google Shape;397;p2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98" name="Google Shape;398;p28"/>
          <p:cNvSpPr txBox="1">
            <a:spLocks noGrp="1"/>
          </p:cNvSpPr>
          <p:nvPr>
            <p:ph type="body" idx="1"/>
          </p:nvPr>
        </p:nvSpPr>
        <p:spPr>
          <a:xfrm>
            <a:off x="855300" y="2954150"/>
            <a:ext cx="2315700" cy="172500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it-IT" b="1" dirty="0"/>
              <a:t>Utilizzo dei controlli – Valutazione massima</a:t>
            </a:r>
            <a:br>
              <a:rPr lang="it-IT" b="1" dirty="0"/>
            </a:br>
            <a:r>
              <a:rPr lang="it-IT" sz="1200" dirty="0"/>
              <a:t>Nell’inserimento delle valutazioni, si è aggiunto un controllo per impedire l’inserimento di una valutazione con punteggio maggiore di 100.</a:t>
            </a:r>
          </a:p>
          <a:p>
            <a:pPr marL="0" lvl="0" indent="0">
              <a:spcBef>
                <a:spcPts val="800"/>
              </a:spcBef>
              <a:spcAft>
                <a:spcPts val="800"/>
              </a:spcAft>
              <a:buNone/>
            </a:pPr>
            <a:endParaRPr lang="it-IT" sz="1200" dirty="0"/>
          </a:p>
        </p:txBody>
      </p:sp>
      <p:sp>
        <p:nvSpPr>
          <p:cNvPr id="399" name="Google Shape;399;p28"/>
          <p:cNvSpPr txBox="1">
            <a:spLocks noGrp="1"/>
          </p:cNvSpPr>
          <p:nvPr>
            <p:ph type="body" idx="2"/>
          </p:nvPr>
        </p:nvSpPr>
        <p:spPr>
          <a:xfrm>
            <a:off x="3414199" y="2954150"/>
            <a:ext cx="2315700" cy="9749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Menu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it-IT" sz="1200" dirty="0"/>
              <a:t>Per le scelte si è implementato un intuitivo menu</a:t>
            </a:r>
            <a:endParaRPr sz="1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CLASSI</a:t>
            </a:r>
            <a:endParaRPr dirty="0"/>
          </a:p>
        </p:txBody>
      </p:sp>
      <p:sp>
        <p:nvSpPr>
          <p:cNvPr id="382" name="Google Shape;382;p2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84" name="Google Shape;384;p27"/>
          <p:cNvSpPr txBox="1"/>
          <p:nvPr/>
        </p:nvSpPr>
        <p:spPr>
          <a:xfrm>
            <a:off x="3401806" y="2608141"/>
            <a:ext cx="1659568" cy="18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it-IT" sz="12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Classe che gestisce l’inserimento, la modifica, la visualizzazione e la cancellazione degli insegnanti.</a:t>
            </a:r>
          </a:p>
        </p:txBody>
      </p:sp>
      <p:sp>
        <p:nvSpPr>
          <p:cNvPr id="385" name="Google Shape;385;p27"/>
          <p:cNvSpPr/>
          <p:nvPr/>
        </p:nvSpPr>
        <p:spPr>
          <a:xfrm>
            <a:off x="209094" y="1694270"/>
            <a:ext cx="1787403" cy="6690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PROGRAM</a:t>
            </a:r>
            <a:endParaRPr dirty="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6" name="Google Shape;386;p27"/>
          <p:cNvSpPr txBox="1"/>
          <p:nvPr/>
        </p:nvSpPr>
        <p:spPr>
          <a:xfrm>
            <a:off x="273011" y="2576237"/>
            <a:ext cx="1659568" cy="18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Classe principale, quella che gestisce il menù, il main e il salvataggio del file JSON attraverso Liste.</a:t>
            </a:r>
            <a:endParaRPr sz="12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1635002" y="1677220"/>
            <a:ext cx="1882559" cy="6690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STUDENTE</a:t>
            </a:r>
            <a:endParaRPr dirty="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8" name="Google Shape;388;p27"/>
          <p:cNvSpPr txBox="1"/>
          <p:nvPr/>
        </p:nvSpPr>
        <p:spPr>
          <a:xfrm>
            <a:off x="1858697" y="2591091"/>
            <a:ext cx="1543109" cy="18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Classe che gestisce l’inserimento, la modifica, la visualizzazione e la cancellazione degli studenti</a:t>
            </a:r>
            <a:endParaRPr sz="12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3" name="Google Shape;384;p27">
            <a:extLst>
              <a:ext uri="{FF2B5EF4-FFF2-40B4-BE49-F238E27FC236}">
                <a16:creationId xmlns:a16="http://schemas.microsoft.com/office/drawing/2014/main" id="{9A6FB6F7-D535-4C97-B8B9-F31BDE1F94D9}"/>
              </a:ext>
            </a:extLst>
          </p:cNvPr>
          <p:cNvSpPr txBox="1"/>
          <p:nvPr/>
        </p:nvSpPr>
        <p:spPr>
          <a:xfrm>
            <a:off x="4987492" y="2608141"/>
            <a:ext cx="1659568" cy="18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it-IT" sz="12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Classe che gestisce l’inserimento, la modifica, la visualizzazione e la cancellazione delle materie.</a:t>
            </a:r>
          </a:p>
        </p:txBody>
      </p:sp>
      <p:sp>
        <p:nvSpPr>
          <p:cNvPr id="14" name="Google Shape;387;p27">
            <a:extLst>
              <a:ext uri="{FF2B5EF4-FFF2-40B4-BE49-F238E27FC236}">
                <a16:creationId xmlns:a16="http://schemas.microsoft.com/office/drawing/2014/main" id="{BCC30B17-FDC1-4E13-9DC0-1961DA230620}"/>
              </a:ext>
            </a:extLst>
          </p:cNvPr>
          <p:cNvSpPr/>
          <p:nvPr/>
        </p:nvSpPr>
        <p:spPr>
          <a:xfrm>
            <a:off x="3178815" y="1694270"/>
            <a:ext cx="1882559" cy="6690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INSEGNANTE</a:t>
            </a:r>
            <a:endParaRPr sz="1300" dirty="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5" name="Google Shape;387;p27">
            <a:extLst>
              <a:ext uri="{FF2B5EF4-FFF2-40B4-BE49-F238E27FC236}">
                <a16:creationId xmlns:a16="http://schemas.microsoft.com/office/drawing/2014/main" id="{D90F2DEF-BB01-4165-997E-7229D4947AAD}"/>
              </a:ext>
            </a:extLst>
          </p:cNvPr>
          <p:cNvSpPr/>
          <p:nvPr/>
        </p:nvSpPr>
        <p:spPr>
          <a:xfrm>
            <a:off x="4693923" y="1677220"/>
            <a:ext cx="1882559" cy="6690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MATERIA</a:t>
            </a:r>
            <a:endParaRPr dirty="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6" name="Google Shape;387;p27">
            <a:extLst>
              <a:ext uri="{FF2B5EF4-FFF2-40B4-BE49-F238E27FC236}">
                <a16:creationId xmlns:a16="http://schemas.microsoft.com/office/drawing/2014/main" id="{5799DFB4-3C6A-4D53-9F4C-6F651E567D7E}"/>
              </a:ext>
            </a:extLst>
          </p:cNvPr>
          <p:cNvSpPr/>
          <p:nvPr/>
        </p:nvSpPr>
        <p:spPr>
          <a:xfrm>
            <a:off x="6243692" y="1677220"/>
            <a:ext cx="1882559" cy="6690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CLASSE</a:t>
            </a:r>
            <a:endParaRPr dirty="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7" name="Google Shape;387;p27">
            <a:extLst>
              <a:ext uri="{FF2B5EF4-FFF2-40B4-BE49-F238E27FC236}">
                <a16:creationId xmlns:a16="http://schemas.microsoft.com/office/drawing/2014/main" id="{788289F9-BE7A-4671-B57C-6365D9A5AF61}"/>
              </a:ext>
            </a:extLst>
          </p:cNvPr>
          <p:cNvSpPr/>
          <p:nvPr/>
        </p:nvSpPr>
        <p:spPr>
          <a:xfrm>
            <a:off x="7793461" y="1677220"/>
            <a:ext cx="1350539" cy="6690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DATA</a:t>
            </a:r>
            <a:endParaRPr dirty="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8" name="Google Shape;384;p27">
            <a:extLst>
              <a:ext uri="{FF2B5EF4-FFF2-40B4-BE49-F238E27FC236}">
                <a16:creationId xmlns:a16="http://schemas.microsoft.com/office/drawing/2014/main" id="{43B4971D-F08F-42E9-8911-4285451139A9}"/>
              </a:ext>
            </a:extLst>
          </p:cNvPr>
          <p:cNvSpPr txBox="1"/>
          <p:nvPr/>
        </p:nvSpPr>
        <p:spPr>
          <a:xfrm>
            <a:off x="6530601" y="2611194"/>
            <a:ext cx="1350539" cy="18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it-IT" sz="12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Classe che gestisce l’inserimento, la modifica, la visualizzazione e la cancellazione delle classi.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21D61C-4FBF-4E0D-89A7-3B9E8E076FCC}"/>
              </a:ext>
            </a:extLst>
          </p:cNvPr>
          <p:cNvSpPr/>
          <p:nvPr/>
        </p:nvSpPr>
        <p:spPr>
          <a:xfrm>
            <a:off x="7793461" y="2611194"/>
            <a:ext cx="1072487" cy="156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it-IT" sz="12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Classe che gestisce le liste Classi, Studenti, Insegnanti e Valutazioni per il JSON.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2030775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RISULTATO?</a:t>
            </a:r>
            <a:endParaRPr dirty="0"/>
          </a:p>
        </p:txBody>
      </p:sp>
      <p:sp>
        <p:nvSpPr>
          <p:cNvPr id="310" name="Google Shape;310;p2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20ECBA-D638-4234-B729-4C21FE62CF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27"/>
          <a:stretch/>
        </p:blipFill>
        <p:spPr>
          <a:xfrm>
            <a:off x="1377768" y="1429195"/>
            <a:ext cx="5966007" cy="31670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PROJECT SCOPE:</a:t>
            </a:r>
            <a:endParaRPr dirty="0"/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855274" y="1353950"/>
            <a:ext cx="4358607" cy="20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it-IT" sz="1600" dirty="0"/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it-IT" sz="1600" dirty="0"/>
              <a:t>Il progetto ha lo scopo di </a:t>
            </a:r>
            <a:r>
              <a:rPr lang="it-IT" sz="1600" b="1" dirty="0"/>
              <a:t>CREARE</a:t>
            </a:r>
            <a:r>
              <a:rPr lang="it-IT" sz="1600" dirty="0"/>
              <a:t> un software di gestione per una scuola, con funzionalità di gestire studenti, classi e voti degli studenti nelle materie, prevedendo operazioni di inserimento, modifica, visualizzazione, cancellazione.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it-IT" sz="1200" dirty="0"/>
          </a:p>
        </p:txBody>
      </p:sp>
      <p:sp>
        <p:nvSpPr>
          <p:cNvPr id="109" name="Google Shape;109;p12"/>
          <p:cNvSpPr txBox="1">
            <a:spLocks noGrp="1"/>
          </p:cNvSpPr>
          <p:nvPr>
            <p:ph type="body" idx="2"/>
          </p:nvPr>
        </p:nvSpPr>
        <p:spPr>
          <a:xfrm>
            <a:off x="855275" y="3483486"/>
            <a:ext cx="7433400" cy="65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1" dirty="0">
                <a:solidFill>
                  <a:schemeClr val="accent2"/>
                </a:solidFill>
              </a:rPr>
              <a:t>Il progetto è stato sviluppato con l’ottica di perseguire la persistenza dei dati,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1" dirty="0">
                <a:solidFill>
                  <a:schemeClr val="accent2"/>
                </a:solidFill>
              </a:rPr>
              <a:t>in modo che i dati inseriti siano sempre disponibili.</a:t>
            </a:r>
            <a:endParaRPr sz="12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2"/>
              </a:solidFill>
            </a:endParaRPr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" name="Grupo 60">
            <a:extLst>
              <a:ext uri="{FF2B5EF4-FFF2-40B4-BE49-F238E27FC236}">
                <a16:creationId xmlns:a16="http://schemas.microsoft.com/office/drawing/2014/main" id="{B98ACAF7-74F4-42B3-A6F8-1A5E8BB210EB}"/>
              </a:ext>
            </a:extLst>
          </p:cNvPr>
          <p:cNvGrpSpPr/>
          <p:nvPr/>
        </p:nvGrpSpPr>
        <p:grpSpPr>
          <a:xfrm>
            <a:off x="5731658" y="532615"/>
            <a:ext cx="2893837" cy="3663002"/>
            <a:chOff x="1017953" y="4190012"/>
            <a:chExt cx="355805" cy="450376"/>
          </a:xfrm>
        </p:grpSpPr>
        <p:sp>
          <p:nvSpPr>
            <p:cNvPr id="9" name="Google Shape;1272;p46">
              <a:extLst>
                <a:ext uri="{FF2B5EF4-FFF2-40B4-BE49-F238E27FC236}">
                  <a16:creationId xmlns:a16="http://schemas.microsoft.com/office/drawing/2014/main" id="{41E53492-CAA8-40D2-84D5-0D9D13EB220E}"/>
                </a:ext>
              </a:extLst>
            </p:cNvPr>
            <p:cNvSpPr/>
            <p:nvPr/>
          </p:nvSpPr>
          <p:spPr>
            <a:xfrm>
              <a:off x="1201912" y="4470779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274;p46">
              <a:extLst>
                <a:ext uri="{FF2B5EF4-FFF2-40B4-BE49-F238E27FC236}">
                  <a16:creationId xmlns:a16="http://schemas.microsoft.com/office/drawing/2014/main" id="{99E72C03-68E8-4B22-BAE1-35EABE4291F0}"/>
                </a:ext>
              </a:extLst>
            </p:cNvPr>
            <p:cNvSpPr/>
            <p:nvPr/>
          </p:nvSpPr>
          <p:spPr>
            <a:xfrm>
              <a:off x="1190436" y="4535799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75;p46">
              <a:extLst>
                <a:ext uri="{FF2B5EF4-FFF2-40B4-BE49-F238E27FC236}">
                  <a16:creationId xmlns:a16="http://schemas.microsoft.com/office/drawing/2014/main" id="{11355A17-BC23-4B7C-BA7B-B450A89F960C}"/>
                </a:ext>
              </a:extLst>
            </p:cNvPr>
            <p:cNvSpPr/>
            <p:nvPr/>
          </p:nvSpPr>
          <p:spPr>
            <a:xfrm>
              <a:off x="1181114" y="4202553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276;p46">
              <a:extLst>
                <a:ext uri="{FF2B5EF4-FFF2-40B4-BE49-F238E27FC236}">
                  <a16:creationId xmlns:a16="http://schemas.microsoft.com/office/drawing/2014/main" id="{79F0B2BE-3A0A-4F8E-8DDE-E0A9659F02EA}"/>
                </a:ext>
              </a:extLst>
            </p:cNvPr>
            <p:cNvSpPr/>
            <p:nvPr/>
          </p:nvSpPr>
          <p:spPr>
            <a:xfrm>
              <a:off x="1217708" y="4317286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277;p46">
              <a:extLst>
                <a:ext uri="{FF2B5EF4-FFF2-40B4-BE49-F238E27FC236}">
                  <a16:creationId xmlns:a16="http://schemas.microsoft.com/office/drawing/2014/main" id="{D0DA5CB0-DB25-46F5-9FB9-0189C4F62B5A}"/>
                </a:ext>
              </a:extLst>
            </p:cNvPr>
            <p:cNvSpPr/>
            <p:nvPr/>
          </p:nvSpPr>
          <p:spPr>
            <a:xfrm>
              <a:off x="1187855" y="4363636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278;p46">
              <a:extLst>
                <a:ext uri="{FF2B5EF4-FFF2-40B4-BE49-F238E27FC236}">
                  <a16:creationId xmlns:a16="http://schemas.microsoft.com/office/drawing/2014/main" id="{3B50487B-139F-4019-8FF3-2A314A036CD7}"/>
                </a:ext>
              </a:extLst>
            </p:cNvPr>
            <p:cNvSpPr/>
            <p:nvPr/>
          </p:nvSpPr>
          <p:spPr>
            <a:xfrm>
              <a:off x="1017953" y="4204126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280;p46">
              <a:extLst>
                <a:ext uri="{FF2B5EF4-FFF2-40B4-BE49-F238E27FC236}">
                  <a16:creationId xmlns:a16="http://schemas.microsoft.com/office/drawing/2014/main" id="{4EF90EE8-3932-402A-9FC2-804079AA5AF3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281;p46">
              <a:extLst>
                <a:ext uri="{FF2B5EF4-FFF2-40B4-BE49-F238E27FC236}">
                  <a16:creationId xmlns:a16="http://schemas.microsoft.com/office/drawing/2014/main" id="{596D6B22-DEBB-4AC3-8130-923C4013082F}"/>
                </a:ext>
              </a:extLst>
            </p:cNvPr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282;p46">
              <a:extLst>
                <a:ext uri="{FF2B5EF4-FFF2-40B4-BE49-F238E27FC236}">
                  <a16:creationId xmlns:a16="http://schemas.microsoft.com/office/drawing/2014/main" id="{5A8178CF-2DB6-4BE8-B7CF-778B8BAD60AF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283;p46">
              <a:extLst>
                <a:ext uri="{FF2B5EF4-FFF2-40B4-BE49-F238E27FC236}">
                  <a16:creationId xmlns:a16="http://schemas.microsoft.com/office/drawing/2014/main" id="{AC1ADEDA-2DA4-413B-AE83-C50B80EC6347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284;p46">
              <a:extLst>
                <a:ext uri="{FF2B5EF4-FFF2-40B4-BE49-F238E27FC236}">
                  <a16:creationId xmlns:a16="http://schemas.microsoft.com/office/drawing/2014/main" id="{C583E618-3357-4257-8375-F2CC5F94B552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285;p46">
              <a:extLst>
                <a:ext uri="{FF2B5EF4-FFF2-40B4-BE49-F238E27FC236}">
                  <a16:creationId xmlns:a16="http://schemas.microsoft.com/office/drawing/2014/main" id="{987B9C44-40F7-46C2-9F3B-5297B4F6D7E8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286;p46">
              <a:extLst>
                <a:ext uri="{FF2B5EF4-FFF2-40B4-BE49-F238E27FC236}">
                  <a16:creationId xmlns:a16="http://schemas.microsoft.com/office/drawing/2014/main" id="{50217309-ED7A-4087-A1C4-19088B482DBF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287;p46">
              <a:extLst>
                <a:ext uri="{FF2B5EF4-FFF2-40B4-BE49-F238E27FC236}">
                  <a16:creationId xmlns:a16="http://schemas.microsoft.com/office/drawing/2014/main" id="{9BA79356-7FF9-480A-B5F8-16D56CD567AC}"/>
                </a:ext>
              </a:extLst>
            </p:cNvPr>
            <p:cNvSpPr/>
            <p:nvPr/>
          </p:nvSpPr>
          <p:spPr>
            <a:xfrm>
              <a:off x="1262243" y="4326663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288;p46">
              <a:extLst>
                <a:ext uri="{FF2B5EF4-FFF2-40B4-BE49-F238E27FC236}">
                  <a16:creationId xmlns:a16="http://schemas.microsoft.com/office/drawing/2014/main" id="{C2C98F32-C072-4E9C-9EB0-2AE3021DDD17}"/>
                </a:ext>
              </a:extLst>
            </p:cNvPr>
            <p:cNvSpPr/>
            <p:nvPr/>
          </p:nvSpPr>
          <p:spPr>
            <a:xfrm>
              <a:off x="1275266" y="4349891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289;p46">
              <a:extLst>
                <a:ext uri="{FF2B5EF4-FFF2-40B4-BE49-F238E27FC236}">
                  <a16:creationId xmlns:a16="http://schemas.microsoft.com/office/drawing/2014/main" id="{AF0D6A8E-8FC7-46EF-93D9-E30B8C998988}"/>
                </a:ext>
              </a:extLst>
            </p:cNvPr>
            <p:cNvSpPr/>
            <p:nvPr/>
          </p:nvSpPr>
          <p:spPr>
            <a:xfrm>
              <a:off x="1271769" y="4364666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291;p46">
              <a:extLst>
                <a:ext uri="{FF2B5EF4-FFF2-40B4-BE49-F238E27FC236}">
                  <a16:creationId xmlns:a16="http://schemas.microsoft.com/office/drawing/2014/main" id="{72469159-A414-4706-A9AF-5C43CD4ECE53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292;p46">
              <a:extLst>
                <a:ext uri="{FF2B5EF4-FFF2-40B4-BE49-F238E27FC236}">
                  <a16:creationId xmlns:a16="http://schemas.microsoft.com/office/drawing/2014/main" id="{E46D3647-E886-496C-8622-BBB777A6FD95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293;p46">
              <a:extLst>
                <a:ext uri="{FF2B5EF4-FFF2-40B4-BE49-F238E27FC236}">
                  <a16:creationId xmlns:a16="http://schemas.microsoft.com/office/drawing/2014/main" id="{A88F61AD-CFEA-45A5-A158-B88F4889BDCA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294;p46">
              <a:extLst>
                <a:ext uri="{FF2B5EF4-FFF2-40B4-BE49-F238E27FC236}">
                  <a16:creationId xmlns:a16="http://schemas.microsoft.com/office/drawing/2014/main" id="{967BC84A-84B2-476C-9F24-FDC26FA9B66C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583074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 </a:t>
            </a:r>
            <a:r>
              <a:rPr lang="it-IT" dirty="0"/>
              <a:t>TESTING</a:t>
            </a:r>
            <a:endParaRPr dirty="0"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it-IT" dirty="0"/>
              <a:t>PROCESSI DI TESTING – PROGRAMMI – APPLICAZIONE</a:t>
            </a:r>
          </a:p>
        </p:txBody>
      </p:sp>
      <p:grpSp>
        <p:nvGrpSpPr>
          <p:cNvPr id="31" name="Grupo 15">
            <a:extLst>
              <a:ext uri="{FF2B5EF4-FFF2-40B4-BE49-F238E27FC236}">
                <a16:creationId xmlns:a16="http://schemas.microsoft.com/office/drawing/2014/main" id="{0C2402B3-6319-4801-AC0F-A632492693D6}"/>
              </a:ext>
            </a:extLst>
          </p:cNvPr>
          <p:cNvGrpSpPr/>
          <p:nvPr/>
        </p:nvGrpSpPr>
        <p:grpSpPr>
          <a:xfrm>
            <a:off x="5549797" y="1247375"/>
            <a:ext cx="3318626" cy="2756009"/>
            <a:chOff x="7031794" y="3223481"/>
            <a:chExt cx="554527" cy="684768"/>
          </a:xfrm>
        </p:grpSpPr>
        <p:sp>
          <p:nvSpPr>
            <p:cNvPr id="32" name="Google Shape;1040;p46">
              <a:extLst>
                <a:ext uri="{FF2B5EF4-FFF2-40B4-BE49-F238E27FC236}">
                  <a16:creationId xmlns:a16="http://schemas.microsoft.com/office/drawing/2014/main" id="{D1FA4799-2728-4868-AA5A-88B195616254}"/>
                </a:ext>
              </a:extLst>
            </p:cNvPr>
            <p:cNvSpPr/>
            <p:nvPr/>
          </p:nvSpPr>
          <p:spPr>
            <a:xfrm>
              <a:off x="7480756" y="3263706"/>
              <a:ext cx="105565" cy="453010"/>
            </a:xfrm>
            <a:custGeom>
              <a:avLst/>
              <a:gdLst/>
              <a:ahLst/>
              <a:cxnLst/>
              <a:rect l="l" t="t" r="r" b="b"/>
              <a:pathLst>
                <a:path w="1055650" h="4530105" extrusionOk="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041;p46">
              <a:extLst>
                <a:ext uri="{FF2B5EF4-FFF2-40B4-BE49-F238E27FC236}">
                  <a16:creationId xmlns:a16="http://schemas.microsoft.com/office/drawing/2014/main" id="{8433C794-10AA-4D24-92A9-FADCA08ED9DF}"/>
                </a:ext>
              </a:extLst>
            </p:cNvPr>
            <p:cNvSpPr/>
            <p:nvPr/>
          </p:nvSpPr>
          <p:spPr>
            <a:xfrm>
              <a:off x="7340949" y="3223481"/>
              <a:ext cx="105565" cy="453037"/>
            </a:xfrm>
            <a:custGeom>
              <a:avLst/>
              <a:gdLst/>
              <a:ahLst/>
              <a:cxnLst/>
              <a:rect l="l" t="t" r="r" b="b"/>
              <a:pathLst>
                <a:path w="1055650" h="4530373" extrusionOk="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6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9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042;p46">
              <a:extLst>
                <a:ext uri="{FF2B5EF4-FFF2-40B4-BE49-F238E27FC236}">
                  <a16:creationId xmlns:a16="http://schemas.microsoft.com/office/drawing/2014/main" id="{5B8C270A-56B0-4F49-9380-B0A56A4E67FA}"/>
                </a:ext>
              </a:extLst>
            </p:cNvPr>
            <p:cNvSpPr/>
            <p:nvPr/>
          </p:nvSpPr>
          <p:spPr>
            <a:xfrm>
              <a:off x="7450379" y="3286503"/>
              <a:ext cx="105565" cy="453011"/>
            </a:xfrm>
            <a:custGeom>
              <a:avLst/>
              <a:gdLst/>
              <a:ahLst/>
              <a:cxnLst/>
              <a:rect l="l" t="t" r="r" b="b"/>
              <a:pathLst>
                <a:path w="1055650" h="4530105" extrusionOk="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043;p46">
              <a:extLst>
                <a:ext uri="{FF2B5EF4-FFF2-40B4-BE49-F238E27FC236}">
                  <a16:creationId xmlns:a16="http://schemas.microsoft.com/office/drawing/2014/main" id="{B0CDAFA3-3251-412A-972A-02490B64DE4E}"/>
                </a:ext>
              </a:extLst>
            </p:cNvPr>
            <p:cNvSpPr/>
            <p:nvPr/>
          </p:nvSpPr>
          <p:spPr>
            <a:xfrm>
              <a:off x="7310572" y="3246277"/>
              <a:ext cx="105565" cy="453037"/>
            </a:xfrm>
            <a:custGeom>
              <a:avLst/>
              <a:gdLst/>
              <a:ahLst/>
              <a:cxnLst/>
              <a:rect l="l" t="t" r="r" b="b"/>
              <a:pathLst>
                <a:path w="1055650" h="4530373" extrusionOk="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5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8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044;p46">
              <a:extLst>
                <a:ext uri="{FF2B5EF4-FFF2-40B4-BE49-F238E27FC236}">
                  <a16:creationId xmlns:a16="http://schemas.microsoft.com/office/drawing/2014/main" id="{CFBC9BCD-FF04-48DB-A467-0B2FEC281EB8}"/>
                </a:ext>
              </a:extLst>
            </p:cNvPr>
            <p:cNvSpPr/>
            <p:nvPr/>
          </p:nvSpPr>
          <p:spPr>
            <a:xfrm>
              <a:off x="7141984" y="3232779"/>
              <a:ext cx="130243" cy="387096"/>
            </a:xfrm>
            <a:custGeom>
              <a:avLst/>
              <a:gdLst/>
              <a:ahLst/>
              <a:cxnLst/>
              <a:rect l="l" t="t" r="r" b="b"/>
              <a:pathLst>
                <a:path w="1302425" h="3870960" extrusionOk="0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045;p46">
              <a:extLst>
                <a:ext uri="{FF2B5EF4-FFF2-40B4-BE49-F238E27FC236}">
                  <a16:creationId xmlns:a16="http://schemas.microsoft.com/office/drawing/2014/main" id="{8A5B4D29-7338-4B84-8AAB-790557B82778}"/>
                </a:ext>
              </a:extLst>
            </p:cNvPr>
            <p:cNvSpPr/>
            <p:nvPr/>
          </p:nvSpPr>
          <p:spPr>
            <a:xfrm>
              <a:off x="7117683" y="3280575"/>
              <a:ext cx="103509" cy="88544"/>
            </a:xfrm>
            <a:custGeom>
              <a:avLst/>
              <a:gdLst/>
              <a:ahLst/>
              <a:cxnLst/>
              <a:rect l="l" t="t" r="r" b="b"/>
              <a:pathLst>
                <a:path w="1035085" h="885444" extrusionOk="0">
                  <a:moveTo>
                    <a:pt x="0" y="0"/>
                  </a:moveTo>
                  <a:lnTo>
                    <a:pt x="1035086" y="598170"/>
                  </a:lnTo>
                  <a:lnTo>
                    <a:pt x="1035086" y="885444"/>
                  </a:lnTo>
                  <a:lnTo>
                    <a:pt x="0" y="28727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046;p46">
              <a:extLst>
                <a:ext uri="{FF2B5EF4-FFF2-40B4-BE49-F238E27FC236}">
                  <a16:creationId xmlns:a16="http://schemas.microsoft.com/office/drawing/2014/main" id="{C49F1187-17CC-4D45-AF78-FCC045980205}"/>
                </a:ext>
              </a:extLst>
            </p:cNvPr>
            <p:cNvSpPr/>
            <p:nvPr/>
          </p:nvSpPr>
          <p:spPr>
            <a:xfrm>
              <a:off x="7158083" y="3404891"/>
              <a:ext cx="99472" cy="102108"/>
            </a:xfrm>
            <a:custGeom>
              <a:avLst/>
              <a:gdLst/>
              <a:ahLst/>
              <a:cxnLst/>
              <a:rect l="l" t="t" r="r" b="b"/>
              <a:pathLst>
                <a:path w="994718" h="1021080" extrusionOk="0">
                  <a:moveTo>
                    <a:pt x="0" y="0"/>
                  </a:moveTo>
                  <a:lnTo>
                    <a:pt x="994718" y="574548"/>
                  </a:lnTo>
                  <a:lnTo>
                    <a:pt x="994718" y="1021080"/>
                  </a:lnTo>
                  <a:lnTo>
                    <a:pt x="0" y="446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047;p46">
              <a:extLst>
                <a:ext uri="{FF2B5EF4-FFF2-40B4-BE49-F238E27FC236}">
                  <a16:creationId xmlns:a16="http://schemas.microsoft.com/office/drawing/2014/main" id="{83EBDBBF-3AC5-4E9F-B2C6-FB01A3FD67B7}"/>
                </a:ext>
              </a:extLst>
            </p:cNvPr>
            <p:cNvSpPr/>
            <p:nvPr/>
          </p:nvSpPr>
          <p:spPr>
            <a:xfrm>
              <a:off x="7158007" y="3351016"/>
              <a:ext cx="99624" cy="67894"/>
            </a:xfrm>
            <a:custGeom>
              <a:avLst/>
              <a:gdLst/>
              <a:ahLst/>
              <a:cxnLst/>
              <a:rect l="l" t="t" r="r" b="b"/>
              <a:pathLst>
                <a:path w="996241" h="678941" extrusionOk="0">
                  <a:moveTo>
                    <a:pt x="0" y="0"/>
                  </a:moveTo>
                  <a:lnTo>
                    <a:pt x="996241" y="575310"/>
                  </a:lnTo>
                  <a:lnTo>
                    <a:pt x="996241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048;p46">
              <a:extLst>
                <a:ext uri="{FF2B5EF4-FFF2-40B4-BE49-F238E27FC236}">
                  <a16:creationId xmlns:a16="http://schemas.microsoft.com/office/drawing/2014/main" id="{C7E51EE2-3C9B-4E33-A6FB-10F816BE49F8}"/>
                </a:ext>
              </a:extLst>
            </p:cNvPr>
            <p:cNvSpPr/>
            <p:nvPr/>
          </p:nvSpPr>
          <p:spPr>
            <a:xfrm>
              <a:off x="7158007" y="3371229"/>
              <a:ext cx="86143" cy="60122"/>
            </a:xfrm>
            <a:custGeom>
              <a:avLst/>
              <a:gdLst/>
              <a:ahLst/>
              <a:cxnLst/>
              <a:rect l="l" t="t" r="r" b="b"/>
              <a:pathLst>
                <a:path w="861429" h="601217" extrusionOk="0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049;p46">
              <a:extLst>
                <a:ext uri="{FF2B5EF4-FFF2-40B4-BE49-F238E27FC236}">
                  <a16:creationId xmlns:a16="http://schemas.microsoft.com/office/drawing/2014/main" id="{DEBA3E1D-2717-4944-B50B-E5BDA3622844}"/>
                </a:ext>
              </a:extLst>
            </p:cNvPr>
            <p:cNvSpPr/>
            <p:nvPr/>
          </p:nvSpPr>
          <p:spPr>
            <a:xfrm>
              <a:off x="7142060" y="3232779"/>
              <a:ext cx="130166" cy="117043"/>
            </a:xfrm>
            <a:custGeom>
              <a:avLst/>
              <a:gdLst/>
              <a:ahLst/>
              <a:cxnLst/>
              <a:rect l="l" t="t" r="r" b="b"/>
              <a:pathLst>
                <a:path w="1301664" h="1170432" extrusionOk="0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050;p46">
              <a:extLst>
                <a:ext uri="{FF2B5EF4-FFF2-40B4-BE49-F238E27FC236}">
                  <a16:creationId xmlns:a16="http://schemas.microsoft.com/office/drawing/2014/main" id="{31F63DF1-F629-4596-AFEA-8FCFC009FB21}"/>
                </a:ext>
              </a:extLst>
            </p:cNvPr>
            <p:cNvSpPr/>
            <p:nvPr/>
          </p:nvSpPr>
          <p:spPr>
            <a:xfrm>
              <a:off x="7158007" y="3255479"/>
              <a:ext cx="16528" cy="24806"/>
            </a:xfrm>
            <a:custGeom>
              <a:avLst/>
              <a:gdLst/>
              <a:ahLst/>
              <a:cxnLst/>
              <a:rect l="l" t="t" r="r" b="b"/>
              <a:pathLst>
                <a:path w="165278" h="248063" extrusionOk="0">
                  <a:moveTo>
                    <a:pt x="165279" y="171657"/>
                  </a:moveTo>
                  <a:cubicBezTo>
                    <a:pt x="165279" y="234903"/>
                    <a:pt x="127958" y="264621"/>
                    <a:pt x="82259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1"/>
                    <a:pt x="37321" y="-16557"/>
                    <a:pt x="83020" y="9351"/>
                  </a:cubicBezTo>
                  <a:cubicBezTo>
                    <a:pt x="127958" y="36021"/>
                    <a:pt x="165279" y="108411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051;p46">
              <a:extLst>
                <a:ext uri="{FF2B5EF4-FFF2-40B4-BE49-F238E27FC236}">
                  <a16:creationId xmlns:a16="http://schemas.microsoft.com/office/drawing/2014/main" id="{A9A80931-FF74-4854-8614-CA17066BC54E}"/>
                </a:ext>
              </a:extLst>
            </p:cNvPr>
            <p:cNvSpPr/>
            <p:nvPr/>
          </p:nvSpPr>
          <p:spPr>
            <a:xfrm>
              <a:off x="7301459" y="3521153"/>
              <a:ext cx="130243" cy="387096"/>
            </a:xfrm>
            <a:custGeom>
              <a:avLst/>
              <a:gdLst/>
              <a:ahLst/>
              <a:cxnLst/>
              <a:rect l="l" t="t" r="r" b="b"/>
              <a:pathLst>
                <a:path w="1302426" h="3870960" extrusionOk="0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052;p46">
              <a:extLst>
                <a:ext uri="{FF2B5EF4-FFF2-40B4-BE49-F238E27FC236}">
                  <a16:creationId xmlns:a16="http://schemas.microsoft.com/office/drawing/2014/main" id="{CEE6B110-CB9D-476F-B824-3B8CD3E58AA6}"/>
                </a:ext>
              </a:extLst>
            </p:cNvPr>
            <p:cNvSpPr/>
            <p:nvPr/>
          </p:nvSpPr>
          <p:spPr>
            <a:xfrm>
              <a:off x="7350897" y="3611654"/>
              <a:ext cx="103585" cy="88392"/>
            </a:xfrm>
            <a:custGeom>
              <a:avLst/>
              <a:gdLst/>
              <a:ahLst/>
              <a:cxnLst/>
              <a:rect l="l" t="t" r="r" b="b"/>
              <a:pathLst>
                <a:path w="1035847" h="883920" extrusionOk="0">
                  <a:moveTo>
                    <a:pt x="762" y="0"/>
                  </a:moveTo>
                  <a:lnTo>
                    <a:pt x="1035847" y="597408"/>
                  </a:lnTo>
                  <a:lnTo>
                    <a:pt x="1035847" y="883920"/>
                  </a:lnTo>
                  <a:lnTo>
                    <a:pt x="0" y="28651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053;p46">
              <a:extLst>
                <a:ext uri="{FF2B5EF4-FFF2-40B4-BE49-F238E27FC236}">
                  <a16:creationId xmlns:a16="http://schemas.microsoft.com/office/drawing/2014/main" id="{808E9D1B-016F-43E2-BC87-C8E5F805B5DD}"/>
                </a:ext>
              </a:extLst>
            </p:cNvPr>
            <p:cNvSpPr/>
            <p:nvPr/>
          </p:nvSpPr>
          <p:spPr>
            <a:xfrm>
              <a:off x="7317559" y="3641213"/>
              <a:ext cx="99548" cy="102108"/>
            </a:xfrm>
            <a:custGeom>
              <a:avLst/>
              <a:gdLst/>
              <a:ahLst/>
              <a:cxnLst/>
              <a:rect l="l" t="t" r="r" b="b"/>
              <a:pathLst>
                <a:path w="995479" h="1021080" extrusionOk="0">
                  <a:moveTo>
                    <a:pt x="0" y="0"/>
                  </a:moveTo>
                  <a:lnTo>
                    <a:pt x="995480" y="575310"/>
                  </a:lnTo>
                  <a:lnTo>
                    <a:pt x="995480" y="1021080"/>
                  </a:lnTo>
                  <a:lnTo>
                    <a:pt x="0" y="445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054;p46">
              <a:extLst>
                <a:ext uri="{FF2B5EF4-FFF2-40B4-BE49-F238E27FC236}">
                  <a16:creationId xmlns:a16="http://schemas.microsoft.com/office/drawing/2014/main" id="{29D7B4FE-2CFF-4EE6-B00E-A36D5E7D8905}"/>
                </a:ext>
              </a:extLst>
            </p:cNvPr>
            <p:cNvSpPr/>
            <p:nvPr/>
          </p:nvSpPr>
          <p:spPr>
            <a:xfrm>
              <a:off x="7317407" y="3704739"/>
              <a:ext cx="99624" cy="67894"/>
            </a:xfrm>
            <a:custGeom>
              <a:avLst/>
              <a:gdLst/>
              <a:ahLst/>
              <a:cxnLst/>
              <a:rect l="l" t="t" r="r" b="b"/>
              <a:pathLst>
                <a:path w="996241" h="678942" extrusionOk="0">
                  <a:moveTo>
                    <a:pt x="0" y="0"/>
                  </a:moveTo>
                  <a:lnTo>
                    <a:pt x="996242" y="575310"/>
                  </a:lnTo>
                  <a:lnTo>
                    <a:pt x="996242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055;p46">
              <a:extLst>
                <a:ext uri="{FF2B5EF4-FFF2-40B4-BE49-F238E27FC236}">
                  <a16:creationId xmlns:a16="http://schemas.microsoft.com/office/drawing/2014/main" id="{76ADF731-7501-4605-8AE7-7ADD7E6FBA9F}"/>
                </a:ext>
              </a:extLst>
            </p:cNvPr>
            <p:cNvSpPr/>
            <p:nvPr/>
          </p:nvSpPr>
          <p:spPr>
            <a:xfrm>
              <a:off x="7317407" y="3723432"/>
              <a:ext cx="86143" cy="60122"/>
            </a:xfrm>
            <a:custGeom>
              <a:avLst/>
              <a:gdLst/>
              <a:ahLst/>
              <a:cxnLst/>
              <a:rect l="l" t="t" r="r" b="b"/>
              <a:pathLst>
                <a:path w="861429" h="601217" extrusionOk="0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1056;p46">
              <a:extLst>
                <a:ext uri="{FF2B5EF4-FFF2-40B4-BE49-F238E27FC236}">
                  <a16:creationId xmlns:a16="http://schemas.microsoft.com/office/drawing/2014/main" id="{13202983-BCA4-4ABB-9A6D-9CCF1266C504}"/>
                </a:ext>
              </a:extLst>
            </p:cNvPr>
            <p:cNvSpPr/>
            <p:nvPr/>
          </p:nvSpPr>
          <p:spPr>
            <a:xfrm>
              <a:off x="7301535" y="3521153"/>
              <a:ext cx="130166" cy="117043"/>
            </a:xfrm>
            <a:custGeom>
              <a:avLst/>
              <a:gdLst/>
              <a:ahLst/>
              <a:cxnLst/>
              <a:rect l="l" t="t" r="r" b="b"/>
              <a:pathLst>
                <a:path w="1301664" h="1170431" extrusionOk="0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057;p46">
              <a:extLst>
                <a:ext uri="{FF2B5EF4-FFF2-40B4-BE49-F238E27FC236}">
                  <a16:creationId xmlns:a16="http://schemas.microsoft.com/office/drawing/2014/main" id="{456962BF-00DF-45AB-B652-557698045B93}"/>
                </a:ext>
              </a:extLst>
            </p:cNvPr>
            <p:cNvSpPr/>
            <p:nvPr/>
          </p:nvSpPr>
          <p:spPr>
            <a:xfrm>
              <a:off x="7317483" y="3543928"/>
              <a:ext cx="16528" cy="24806"/>
            </a:xfrm>
            <a:custGeom>
              <a:avLst/>
              <a:gdLst/>
              <a:ahLst/>
              <a:cxnLst/>
              <a:rect l="l" t="t" r="r" b="b"/>
              <a:pathLst>
                <a:path w="165278" h="248063" extrusionOk="0">
                  <a:moveTo>
                    <a:pt x="165279" y="171657"/>
                  </a:moveTo>
                  <a:cubicBezTo>
                    <a:pt x="165279" y="234903"/>
                    <a:pt x="127958" y="264621"/>
                    <a:pt x="82258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0"/>
                    <a:pt x="37321" y="-16557"/>
                    <a:pt x="83020" y="9350"/>
                  </a:cubicBezTo>
                  <a:cubicBezTo>
                    <a:pt x="127958" y="35258"/>
                    <a:pt x="165279" y="108410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058;p46">
              <a:extLst>
                <a:ext uri="{FF2B5EF4-FFF2-40B4-BE49-F238E27FC236}">
                  <a16:creationId xmlns:a16="http://schemas.microsoft.com/office/drawing/2014/main" id="{4228E2FF-5348-4297-8CDC-B64BA6B05562}"/>
                </a:ext>
              </a:extLst>
            </p:cNvPr>
            <p:cNvSpPr/>
            <p:nvPr/>
          </p:nvSpPr>
          <p:spPr>
            <a:xfrm>
              <a:off x="7053133" y="3433767"/>
              <a:ext cx="226744" cy="267157"/>
            </a:xfrm>
            <a:custGeom>
              <a:avLst/>
              <a:gdLst/>
              <a:ahLst/>
              <a:cxnLst/>
              <a:rect l="l" t="t" r="r" b="b"/>
              <a:pathLst>
                <a:path w="2267439" h="2671571" extrusionOk="0">
                  <a:moveTo>
                    <a:pt x="2265916" y="1308354"/>
                  </a:moveTo>
                  <a:lnTo>
                    <a:pt x="0" y="0"/>
                  </a:lnTo>
                  <a:lnTo>
                    <a:pt x="762" y="1181862"/>
                  </a:lnTo>
                  <a:lnTo>
                    <a:pt x="2067125" y="2375154"/>
                  </a:lnTo>
                  <a:lnTo>
                    <a:pt x="2267440" y="2671572"/>
                  </a:lnTo>
                  <a:lnTo>
                    <a:pt x="2265916" y="130835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059;p46">
              <a:extLst>
                <a:ext uri="{FF2B5EF4-FFF2-40B4-BE49-F238E27FC236}">
                  <a16:creationId xmlns:a16="http://schemas.microsoft.com/office/drawing/2014/main" id="{FC33B566-A750-4A67-9A54-3A67C34720E7}"/>
                </a:ext>
              </a:extLst>
            </p:cNvPr>
            <p:cNvSpPr/>
            <p:nvPr/>
          </p:nvSpPr>
          <p:spPr>
            <a:xfrm>
              <a:off x="7171449" y="3530803"/>
              <a:ext cx="49660" cy="39014"/>
            </a:xfrm>
            <a:custGeom>
              <a:avLst/>
              <a:gdLst/>
              <a:ahLst/>
              <a:cxnLst/>
              <a:rect l="l" t="t" r="r" b="b"/>
              <a:pathLst>
                <a:path w="496597" h="390144" extrusionOk="0">
                  <a:moveTo>
                    <a:pt x="496597" y="286512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496597" y="390144"/>
                  </a:lnTo>
                  <a:lnTo>
                    <a:pt x="496597" y="28651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060;p46">
              <a:extLst>
                <a:ext uri="{FF2B5EF4-FFF2-40B4-BE49-F238E27FC236}">
                  <a16:creationId xmlns:a16="http://schemas.microsoft.com/office/drawing/2014/main" id="{95C36021-FAD0-444E-AC8F-E4D8515D19AD}"/>
                </a:ext>
              </a:extLst>
            </p:cNvPr>
            <p:cNvSpPr/>
            <p:nvPr/>
          </p:nvSpPr>
          <p:spPr>
            <a:xfrm>
              <a:off x="7098394" y="3509298"/>
              <a:ext cx="123007" cy="81382"/>
            </a:xfrm>
            <a:custGeom>
              <a:avLst/>
              <a:gdLst/>
              <a:ahLst/>
              <a:cxnLst/>
              <a:rect l="l" t="t" r="r" b="b"/>
              <a:pathLst>
                <a:path w="1230068" h="813815" extrusionOk="0">
                  <a:moveTo>
                    <a:pt x="1229307" y="710184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230069" y="813816"/>
                  </a:lnTo>
                  <a:lnTo>
                    <a:pt x="1229307" y="71018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061;p46">
              <a:extLst>
                <a:ext uri="{FF2B5EF4-FFF2-40B4-BE49-F238E27FC236}">
                  <a16:creationId xmlns:a16="http://schemas.microsoft.com/office/drawing/2014/main" id="{00762FE7-56B3-4978-83E1-3BCCDEAD00D9}"/>
                </a:ext>
              </a:extLst>
            </p:cNvPr>
            <p:cNvSpPr/>
            <p:nvPr/>
          </p:nvSpPr>
          <p:spPr>
            <a:xfrm>
              <a:off x="7073029" y="3515377"/>
              <a:ext cx="148446" cy="96088"/>
            </a:xfrm>
            <a:custGeom>
              <a:avLst/>
              <a:gdLst/>
              <a:ahLst/>
              <a:cxnLst/>
              <a:rect l="l" t="t" r="r" b="b"/>
              <a:pathLst>
                <a:path w="1484460" h="960882" extrusionOk="0">
                  <a:moveTo>
                    <a:pt x="1484461" y="85725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484461" y="960882"/>
                  </a:lnTo>
                  <a:lnTo>
                    <a:pt x="1484461" y="85725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62;p46">
              <a:extLst>
                <a:ext uri="{FF2B5EF4-FFF2-40B4-BE49-F238E27FC236}">
                  <a16:creationId xmlns:a16="http://schemas.microsoft.com/office/drawing/2014/main" id="{229CA233-84F5-44F5-BF6D-FA22F64C3B71}"/>
                </a:ext>
              </a:extLst>
            </p:cNvPr>
            <p:cNvSpPr/>
            <p:nvPr/>
          </p:nvSpPr>
          <p:spPr>
            <a:xfrm>
              <a:off x="7233189" y="3565541"/>
              <a:ext cx="25744" cy="38305"/>
            </a:xfrm>
            <a:custGeom>
              <a:avLst/>
              <a:gdLst/>
              <a:ahLst/>
              <a:cxnLst/>
              <a:rect l="l" t="t" r="r" b="b"/>
              <a:pathLst>
                <a:path w="257438" h="383047" extrusionOk="0">
                  <a:moveTo>
                    <a:pt x="0" y="117229"/>
                  </a:moveTo>
                  <a:cubicBezTo>
                    <a:pt x="0" y="214765"/>
                    <a:pt x="57886" y="326779"/>
                    <a:pt x="128719" y="367927"/>
                  </a:cubicBezTo>
                  <a:cubicBezTo>
                    <a:pt x="199553" y="409075"/>
                    <a:pt x="257438" y="363355"/>
                    <a:pt x="257438" y="265819"/>
                  </a:cubicBezTo>
                  <a:cubicBezTo>
                    <a:pt x="257438" y="168283"/>
                    <a:pt x="199553" y="56269"/>
                    <a:pt x="128719" y="15121"/>
                  </a:cubicBezTo>
                  <a:cubicBezTo>
                    <a:pt x="57124" y="-26027"/>
                    <a:pt x="0" y="19693"/>
                    <a:pt x="0" y="1172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063;p46">
              <a:extLst>
                <a:ext uri="{FF2B5EF4-FFF2-40B4-BE49-F238E27FC236}">
                  <a16:creationId xmlns:a16="http://schemas.microsoft.com/office/drawing/2014/main" id="{CDF277FA-CA57-4B0D-A4D7-01B6D5D88ADE}"/>
                </a:ext>
              </a:extLst>
            </p:cNvPr>
            <p:cNvSpPr/>
            <p:nvPr/>
          </p:nvSpPr>
          <p:spPr>
            <a:xfrm>
              <a:off x="7045539" y="3323584"/>
              <a:ext cx="55448" cy="94336"/>
            </a:xfrm>
            <a:custGeom>
              <a:avLst/>
              <a:gdLst/>
              <a:ahLst/>
              <a:cxnLst/>
              <a:rect l="l" t="t" r="r" b="b"/>
              <a:pathLst>
                <a:path w="554483" h="943356" extrusionOk="0">
                  <a:moveTo>
                    <a:pt x="300091" y="275082"/>
                  </a:moveTo>
                  <a:lnTo>
                    <a:pt x="0" y="101346"/>
                  </a:lnTo>
                  <a:lnTo>
                    <a:pt x="0" y="0"/>
                  </a:lnTo>
                  <a:lnTo>
                    <a:pt x="300091" y="173736"/>
                  </a:lnTo>
                  <a:cubicBezTo>
                    <a:pt x="324464" y="188214"/>
                    <a:pt x="360262" y="216408"/>
                    <a:pt x="390728" y="260604"/>
                  </a:cubicBezTo>
                  <a:cubicBezTo>
                    <a:pt x="423479" y="307848"/>
                    <a:pt x="447090" y="367284"/>
                    <a:pt x="447090" y="432054"/>
                  </a:cubicBezTo>
                  <a:cubicBezTo>
                    <a:pt x="447090" y="503682"/>
                    <a:pt x="428810" y="544068"/>
                    <a:pt x="394536" y="556260"/>
                  </a:cubicBezTo>
                  <a:cubicBezTo>
                    <a:pt x="361785" y="566928"/>
                    <a:pt x="323702" y="548640"/>
                    <a:pt x="300091" y="534924"/>
                  </a:cubicBezTo>
                  <a:lnTo>
                    <a:pt x="176703" y="463296"/>
                  </a:lnTo>
                  <a:lnTo>
                    <a:pt x="175942" y="462534"/>
                  </a:lnTo>
                  <a:cubicBezTo>
                    <a:pt x="165279" y="456438"/>
                    <a:pt x="148522" y="450342"/>
                    <a:pt x="135574" y="454152"/>
                  </a:cubicBezTo>
                  <a:cubicBezTo>
                    <a:pt x="124911" y="457200"/>
                    <a:pt x="111963" y="468630"/>
                    <a:pt x="111963" y="508254"/>
                  </a:cubicBezTo>
                  <a:cubicBezTo>
                    <a:pt x="111963" y="547878"/>
                    <a:pt x="124149" y="572262"/>
                    <a:pt x="134812" y="586740"/>
                  </a:cubicBezTo>
                  <a:cubicBezTo>
                    <a:pt x="147761" y="605028"/>
                    <a:pt x="164517" y="617982"/>
                    <a:pt x="175180" y="623316"/>
                  </a:cubicBezTo>
                  <a:lnTo>
                    <a:pt x="176703" y="624078"/>
                  </a:lnTo>
                  <a:lnTo>
                    <a:pt x="554483" y="842010"/>
                  </a:lnTo>
                  <a:lnTo>
                    <a:pt x="554483" y="943356"/>
                  </a:lnTo>
                  <a:lnTo>
                    <a:pt x="178988" y="726186"/>
                  </a:lnTo>
                  <a:cubicBezTo>
                    <a:pt x="153092" y="712470"/>
                    <a:pt x="115771" y="684276"/>
                    <a:pt x="83782" y="639318"/>
                  </a:cubicBezTo>
                  <a:cubicBezTo>
                    <a:pt x="48746" y="589788"/>
                    <a:pt x="24373" y="527304"/>
                    <a:pt x="24373" y="457200"/>
                  </a:cubicBezTo>
                  <a:cubicBezTo>
                    <a:pt x="24373" y="387858"/>
                    <a:pt x="48746" y="352044"/>
                    <a:pt x="83020" y="342138"/>
                  </a:cubicBezTo>
                  <a:cubicBezTo>
                    <a:pt x="115010" y="332994"/>
                    <a:pt x="152331" y="346710"/>
                    <a:pt x="178227" y="361950"/>
                  </a:cubicBezTo>
                  <a:lnTo>
                    <a:pt x="300853" y="432816"/>
                  </a:lnTo>
                  <a:cubicBezTo>
                    <a:pt x="318371" y="442722"/>
                    <a:pt x="332081" y="447294"/>
                    <a:pt x="340459" y="444246"/>
                  </a:cubicBezTo>
                  <a:cubicBezTo>
                    <a:pt x="347314" y="441960"/>
                    <a:pt x="359500" y="432054"/>
                    <a:pt x="359500" y="381000"/>
                  </a:cubicBezTo>
                  <a:cubicBezTo>
                    <a:pt x="359500" y="347472"/>
                    <a:pt x="348837" y="326136"/>
                    <a:pt x="338174" y="310896"/>
                  </a:cubicBezTo>
                  <a:cubicBezTo>
                    <a:pt x="325987" y="294132"/>
                    <a:pt x="309993" y="280416"/>
                    <a:pt x="300091" y="27508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064;p46">
              <a:extLst>
                <a:ext uri="{FF2B5EF4-FFF2-40B4-BE49-F238E27FC236}">
                  <a16:creationId xmlns:a16="http://schemas.microsoft.com/office/drawing/2014/main" id="{043DA46B-26C4-4D89-BE4D-D1FF9386F86E}"/>
                </a:ext>
              </a:extLst>
            </p:cNvPr>
            <p:cNvSpPr/>
            <p:nvPr/>
          </p:nvSpPr>
          <p:spPr>
            <a:xfrm>
              <a:off x="7031794" y="3311266"/>
              <a:ext cx="22697" cy="34002"/>
            </a:xfrm>
            <a:custGeom>
              <a:avLst/>
              <a:gdLst/>
              <a:ahLst/>
              <a:cxnLst/>
              <a:rect l="l" t="t" r="r" b="b"/>
              <a:pathLst>
                <a:path w="226972" h="340022" extrusionOk="0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065;p46">
              <a:extLst>
                <a:ext uri="{FF2B5EF4-FFF2-40B4-BE49-F238E27FC236}">
                  <a16:creationId xmlns:a16="http://schemas.microsoft.com/office/drawing/2014/main" id="{5A23D95A-6583-451D-B84C-11E932274935}"/>
                </a:ext>
              </a:extLst>
            </p:cNvPr>
            <p:cNvSpPr/>
            <p:nvPr/>
          </p:nvSpPr>
          <p:spPr>
            <a:xfrm>
              <a:off x="7091787" y="3394852"/>
              <a:ext cx="22697" cy="34002"/>
            </a:xfrm>
            <a:custGeom>
              <a:avLst/>
              <a:gdLst/>
              <a:ahLst/>
              <a:cxnLst/>
              <a:rect l="l" t="t" r="r" b="b"/>
              <a:pathLst>
                <a:path w="226972" h="340022" extrusionOk="0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066;p46">
              <a:extLst>
                <a:ext uri="{FF2B5EF4-FFF2-40B4-BE49-F238E27FC236}">
                  <a16:creationId xmlns:a16="http://schemas.microsoft.com/office/drawing/2014/main" id="{A2D138DF-C955-4E4E-8265-19824F7CED75}"/>
                </a:ext>
              </a:extLst>
            </p:cNvPr>
            <p:cNvSpPr/>
            <p:nvPr/>
          </p:nvSpPr>
          <p:spPr>
            <a:xfrm>
              <a:off x="7163399" y="3681405"/>
              <a:ext cx="63674" cy="86984"/>
            </a:xfrm>
            <a:custGeom>
              <a:avLst/>
              <a:gdLst/>
              <a:ahLst/>
              <a:cxnLst/>
              <a:rect l="l" t="t" r="r" b="b"/>
              <a:pathLst>
                <a:path w="636741" h="869836" extrusionOk="0">
                  <a:moveTo>
                    <a:pt x="318371" y="11482"/>
                  </a:moveTo>
                  <a:cubicBezTo>
                    <a:pt x="364070" y="38152"/>
                    <a:pt x="400629" y="101398"/>
                    <a:pt x="400629" y="154738"/>
                  </a:cubicBezTo>
                  <a:lnTo>
                    <a:pt x="400629" y="387148"/>
                  </a:lnTo>
                  <a:lnTo>
                    <a:pt x="554483" y="475540"/>
                  </a:lnTo>
                  <a:cubicBezTo>
                    <a:pt x="600182" y="502210"/>
                    <a:pt x="636742" y="565456"/>
                    <a:pt x="636742" y="618796"/>
                  </a:cubicBezTo>
                  <a:cubicBezTo>
                    <a:pt x="636742" y="671374"/>
                    <a:pt x="599421" y="692710"/>
                    <a:pt x="554483" y="666802"/>
                  </a:cubicBezTo>
                  <a:lnTo>
                    <a:pt x="400629" y="578410"/>
                  </a:lnTo>
                  <a:lnTo>
                    <a:pt x="400629" y="810820"/>
                  </a:lnTo>
                  <a:cubicBezTo>
                    <a:pt x="400629" y="863398"/>
                    <a:pt x="363308" y="884734"/>
                    <a:pt x="318371" y="858826"/>
                  </a:cubicBezTo>
                  <a:cubicBezTo>
                    <a:pt x="272672" y="832156"/>
                    <a:pt x="236112" y="768910"/>
                    <a:pt x="236112" y="715570"/>
                  </a:cubicBezTo>
                  <a:lnTo>
                    <a:pt x="236112" y="483160"/>
                  </a:lnTo>
                  <a:lnTo>
                    <a:pt x="82258" y="394768"/>
                  </a:lnTo>
                  <a:cubicBezTo>
                    <a:pt x="36559" y="368098"/>
                    <a:pt x="0" y="304852"/>
                    <a:pt x="0" y="251512"/>
                  </a:cubicBezTo>
                  <a:cubicBezTo>
                    <a:pt x="0" y="198934"/>
                    <a:pt x="37321" y="177598"/>
                    <a:pt x="82258" y="203506"/>
                  </a:cubicBezTo>
                  <a:lnTo>
                    <a:pt x="236112" y="291898"/>
                  </a:lnTo>
                  <a:lnTo>
                    <a:pt x="236112" y="59488"/>
                  </a:lnTo>
                  <a:cubicBezTo>
                    <a:pt x="236112" y="6148"/>
                    <a:pt x="272672" y="-15188"/>
                    <a:pt x="318371" y="114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717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6F63-77FF-4361-9C1C-15D569A5B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00" y="836000"/>
            <a:ext cx="1330688" cy="396300"/>
          </a:xfrm>
        </p:spPr>
        <p:txBody>
          <a:bodyPr/>
          <a:lstStyle/>
          <a:p>
            <a:r>
              <a:rPr lang="it-IT" dirty="0"/>
              <a:t>TESTING: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19EFDF-8469-4CB8-8BFC-19E8B80EFF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4" name="Google Shape;394;p28">
            <a:extLst>
              <a:ext uri="{FF2B5EF4-FFF2-40B4-BE49-F238E27FC236}">
                <a16:creationId xmlns:a16="http://schemas.microsoft.com/office/drawing/2014/main" id="{F8993F07-CA5C-4BEE-A14E-8CFC01844006}"/>
              </a:ext>
            </a:extLst>
          </p:cNvPr>
          <p:cNvSpPr txBox="1">
            <a:spLocks/>
          </p:cNvSpPr>
          <p:nvPr/>
        </p:nvSpPr>
        <p:spPr>
          <a:xfrm>
            <a:off x="855300" y="2128126"/>
            <a:ext cx="2315700" cy="11805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it-IT" b="1" dirty="0">
                <a:solidFill>
                  <a:schemeClr val="tx1"/>
                </a:solidFill>
              </a:rPr>
              <a:t>Modalità: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it-IT" sz="1200" dirty="0">
                <a:solidFill>
                  <a:schemeClr val="tx1"/>
                </a:solidFill>
              </a:rPr>
              <a:t>Per controllare che il codice funzioni come si deve, si sono eseguiti unit test specifici per i metodi interessati.</a:t>
            </a:r>
          </a:p>
        </p:txBody>
      </p:sp>
      <p:sp>
        <p:nvSpPr>
          <p:cNvPr id="5" name="Google Shape;395;p28">
            <a:extLst>
              <a:ext uri="{FF2B5EF4-FFF2-40B4-BE49-F238E27FC236}">
                <a16:creationId xmlns:a16="http://schemas.microsoft.com/office/drawing/2014/main" id="{A1466EA2-B868-41A2-9E39-C454F8D792CD}"/>
              </a:ext>
            </a:extLst>
          </p:cNvPr>
          <p:cNvSpPr txBox="1">
            <a:spLocks/>
          </p:cNvSpPr>
          <p:nvPr/>
        </p:nvSpPr>
        <p:spPr>
          <a:xfrm>
            <a:off x="3171000" y="2128126"/>
            <a:ext cx="2315700" cy="22938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it-IT" b="1" dirty="0">
                <a:solidFill>
                  <a:schemeClr val="tx1"/>
                </a:solidFill>
              </a:rPr>
              <a:t>Implementazione:</a:t>
            </a:r>
          </a:p>
          <a:p>
            <a:pPr lvl="0">
              <a:spcBef>
                <a:spcPts val="800"/>
              </a:spcBef>
              <a:spcAft>
                <a:spcPts val="800"/>
              </a:spcAft>
            </a:pPr>
            <a:r>
              <a:rPr lang="it-IT" sz="1200" dirty="0">
                <a:solidFill>
                  <a:srgbClr val="FFFFFF"/>
                </a:solidFill>
              </a:rPr>
              <a:t>I test sono implementati utilizzando il framework di testing "Microsoft.VisualStudio.TestTools.UnitTesting".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it-IT" sz="1200" dirty="0">
                <a:solidFill>
                  <a:schemeClr val="tx1"/>
                </a:solidFill>
              </a:rPr>
              <a:t>I test utilizzano la simulazione dell'input e dell'output della console tramite l'utilizzo di "StringReader" e "Console.SetIn" per i test interattivi.</a:t>
            </a:r>
            <a:endParaRPr lang="it-IT" sz="1200" dirty="0">
              <a:solidFill>
                <a:srgbClr val="FFFFFF"/>
              </a:solidFill>
            </a:endParaRPr>
          </a:p>
          <a:p>
            <a:pPr algn="just"/>
            <a:endParaRPr lang="it-IT" sz="1100" dirty="0">
              <a:solidFill>
                <a:schemeClr val="tx1"/>
              </a:solidFill>
            </a:endParaRPr>
          </a:p>
          <a:p>
            <a:pPr lvl="0"/>
            <a:r>
              <a:rPr lang="it-IT" sz="1200" dirty="0"/>
              <a:t>".</a:t>
            </a:r>
          </a:p>
        </p:txBody>
      </p:sp>
      <p:sp>
        <p:nvSpPr>
          <p:cNvPr id="6" name="Google Shape;396;p28">
            <a:extLst>
              <a:ext uri="{FF2B5EF4-FFF2-40B4-BE49-F238E27FC236}">
                <a16:creationId xmlns:a16="http://schemas.microsoft.com/office/drawing/2014/main" id="{0091AD20-6408-4A61-B8AF-F297A74558E2}"/>
              </a:ext>
            </a:extLst>
          </p:cNvPr>
          <p:cNvSpPr txBox="1">
            <a:spLocks/>
          </p:cNvSpPr>
          <p:nvPr/>
        </p:nvSpPr>
        <p:spPr>
          <a:xfrm>
            <a:off x="5973000" y="2120270"/>
            <a:ext cx="2315700" cy="246601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it-IT" b="1" dirty="0">
                <a:solidFill>
                  <a:schemeClr val="tx1"/>
                </a:solidFill>
              </a:rPr>
              <a:t>AAA:</a:t>
            </a:r>
          </a:p>
          <a:p>
            <a:pPr algn="just">
              <a:spcBef>
                <a:spcPts val="800"/>
              </a:spcBef>
            </a:pPr>
            <a:r>
              <a:rPr lang="it-IT" sz="1200" dirty="0">
                <a:solidFill>
                  <a:schemeClr val="tx1"/>
                </a:solidFill>
              </a:rPr>
              <a:t>ARRANGE, ACT e ASSERT.</a:t>
            </a:r>
          </a:p>
          <a:p>
            <a:pPr algn="just">
              <a:spcBef>
                <a:spcPts val="800"/>
              </a:spcBef>
            </a:pPr>
            <a:endParaRPr lang="it-IT" sz="1200" dirty="0">
              <a:solidFill>
                <a:schemeClr val="tx1"/>
              </a:solidFill>
            </a:endParaRPr>
          </a:p>
          <a:p>
            <a:pPr lvl="0"/>
            <a:r>
              <a:rPr lang="it-IT" sz="1200" dirty="0">
                <a:solidFill>
                  <a:schemeClr val="tx1"/>
                </a:solidFill>
              </a:rPr>
              <a:t>I test controllano le asserzioni utilizzando il metodo "Assert" del framework di testing per confrontare i risultati attesi con i risultati ottenuti.</a:t>
            </a:r>
          </a:p>
          <a:p>
            <a:pPr lvl="0"/>
            <a:r>
              <a:rPr lang="it-IT" sz="1200" dirty="0">
                <a:solidFill>
                  <a:schemeClr val="tx1"/>
                </a:solidFill>
              </a:rPr>
              <a:t>Ogni test è indipendente dagli altri e non dipende dall'ordine di esecuzione.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endParaRPr lang="it-IT" sz="1100" dirty="0">
              <a:solidFill>
                <a:schemeClr val="tx1"/>
              </a:solidFill>
            </a:endParaRPr>
          </a:p>
          <a:p>
            <a:pPr algn="just">
              <a:spcBef>
                <a:spcPts val="800"/>
              </a:spcBef>
            </a:pPr>
            <a:endParaRPr lang="it-IT" sz="1200" dirty="0">
              <a:solidFill>
                <a:schemeClr val="tx1"/>
              </a:solidFill>
            </a:endParaRPr>
          </a:p>
          <a:p>
            <a:pPr algn="just">
              <a:spcBef>
                <a:spcPts val="800"/>
              </a:spcBef>
            </a:pPr>
            <a:endParaRPr lang="it-IT" sz="1200" dirty="0">
              <a:solidFill>
                <a:schemeClr val="tx1"/>
              </a:solidFill>
            </a:endParaRPr>
          </a:p>
          <a:p>
            <a:pPr algn="just">
              <a:spcBef>
                <a:spcPts val="800"/>
              </a:spcBef>
              <a:spcAft>
                <a:spcPts val="800"/>
              </a:spcAft>
            </a:pPr>
            <a:endParaRPr lang="it-IT" sz="1200" dirty="0">
              <a:solidFill>
                <a:schemeClr val="tx1"/>
              </a:solidFill>
            </a:endParaRPr>
          </a:p>
        </p:txBody>
      </p:sp>
      <p:grpSp>
        <p:nvGrpSpPr>
          <p:cNvPr id="7" name="Google Shape;1412;p47">
            <a:extLst>
              <a:ext uri="{FF2B5EF4-FFF2-40B4-BE49-F238E27FC236}">
                <a16:creationId xmlns:a16="http://schemas.microsoft.com/office/drawing/2014/main" id="{2A7D5C47-A949-4405-8BED-3E4EE0A043D0}"/>
              </a:ext>
            </a:extLst>
          </p:cNvPr>
          <p:cNvGrpSpPr/>
          <p:nvPr/>
        </p:nvGrpSpPr>
        <p:grpSpPr>
          <a:xfrm>
            <a:off x="1336368" y="1523944"/>
            <a:ext cx="368551" cy="368551"/>
            <a:chOff x="2594325" y="1627175"/>
            <a:chExt cx="440850" cy="440850"/>
          </a:xfrm>
        </p:grpSpPr>
        <p:sp>
          <p:nvSpPr>
            <p:cNvPr id="8" name="Google Shape;1413;p47">
              <a:extLst>
                <a:ext uri="{FF2B5EF4-FFF2-40B4-BE49-F238E27FC236}">
                  <a16:creationId xmlns:a16="http://schemas.microsoft.com/office/drawing/2014/main" id="{7EB9DBFB-661C-4BD1-9BE3-10214E805F84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1414;p47">
              <a:extLst>
                <a:ext uri="{FF2B5EF4-FFF2-40B4-BE49-F238E27FC236}">
                  <a16:creationId xmlns:a16="http://schemas.microsoft.com/office/drawing/2014/main" id="{D5D48003-6661-45F6-914E-042BF39C6578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1415;p47">
              <a:extLst>
                <a:ext uri="{FF2B5EF4-FFF2-40B4-BE49-F238E27FC236}">
                  <a16:creationId xmlns:a16="http://schemas.microsoft.com/office/drawing/2014/main" id="{3C30A793-65BD-469A-BF93-C9AD96B6F9B2}"/>
                </a:ext>
              </a:extLst>
            </p:cNvPr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" name="Google Shape;1412;p47">
            <a:extLst>
              <a:ext uri="{FF2B5EF4-FFF2-40B4-BE49-F238E27FC236}">
                <a16:creationId xmlns:a16="http://schemas.microsoft.com/office/drawing/2014/main" id="{6B73B0AD-4725-4443-A47A-2FE2E1D8DD52}"/>
              </a:ext>
            </a:extLst>
          </p:cNvPr>
          <p:cNvGrpSpPr/>
          <p:nvPr/>
        </p:nvGrpSpPr>
        <p:grpSpPr>
          <a:xfrm>
            <a:off x="3904370" y="1487201"/>
            <a:ext cx="368551" cy="368551"/>
            <a:chOff x="2594325" y="1627175"/>
            <a:chExt cx="440850" cy="440850"/>
          </a:xfrm>
        </p:grpSpPr>
        <p:sp>
          <p:nvSpPr>
            <p:cNvPr id="12" name="Google Shape;1413;p47">
              <a:extLst>
                <a:ext uri="{FF2B5EF4-FFF2-40B4-BE49-F238E27FC236}">
                  <a16:creationId xmlns:a16="http://schemas.microsoft.com/office/drawing/2014/main" id="{34882FE9-CB18-43E0-BA1B-9D7AE03FDC79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1414;p47">
              <a:extLst>
                <a:ext uri="{FF2B5EF4-FFF2-40B4-BE49-F238E27FC236}">
                  <a16:creationId xmlns:a16="http://schemas.microsoft.com/office/drawing/2014/main" id="{8B865F85-DEA9-4BF5-A270-1AC4188BA574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1415;p47">
              <a:extLst>
                <a:ext uri="{FF2B5EF4-FFF2-40B4-BE49-F238E27FC236}">
                  <a16:creationId xmlns:a16="http://schemas.microsoft.com/office/drawing/2014/main" id="{5C3DA7D6-47BC-4800-A89A-564DC9D57DA9}"/>
                </a:ext>
              </a:extLst>
            </p:cNvPr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" name="Google Shape;1412;p47">
            <a:extLst>
              <a:ext uri="{FF2B5EF4-FFF2-40B4-BE49-F238E27FC236}">
                <a16:creationId xmlns:a16="http://schemas.microsoft.com/office/drawing/2014/main" id="{FE069CE7-93E8-4C98-9BFF-6A8FDB92412E}"/>
              </a:ext>
            </a:extLst>
          </p:cNvPr>
          <p:cNvGrpSpPr/>
          <p:nvPr/>
        </p:nvGrpSpPr>
        <p:grpSpPr>
          <a:xfrm>
            <a:off x="6946574" y="1519620"/>
            <a:ext cx="368551" cy="368551"/>
            <a:chOff x="2594325" y="1627175"/>
            <a:chExt cx="440850" cy="440850"/>
          </a:xfrm>
        </p:grpSpPr>
        <p:sp>
          <p:nvSpPr>
            <p:cNvPr id="16" name="Google Shape;1413;p47">
              <a:extLst>
                <a:ext uri="{FF2B5EF4-FFF2-40B4-BE49-F238E27FC236}">
                  <a16:creationId xmlns:a16="http://schemas.microsoft.com/office/drawing/2014/main" id="{03AE1320-77A3-4875-BAD8-8875A33E0629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" name="Google Shape;1414;p47">
              <a:extLst>
                <a:ext uri="{FF2B5EF4-FFF2-40B4-BE49-F238E27FC236}">
                  <a16:creationId xmlns:a16="http://schemas.microsoft.com/office/drawing/2014/main" id="{DE4B5E09-E8EB-4A7A-ACDA-D6489A615839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1415;p47">
              <a:extLst>
                <a:ext uri="{FF2B5EF4-FFF2-40B4-BE49-F238E27FC236}">
                  <a16:creationId xmlns:a16="http://schemas.microsoft.com/office/drawing/2014/main" id="{5D7B30C6-1444-4E23-BCFC-773DF278C86F}"/>
                </a:ext>
              </a:extLst>
            </p:cNvPr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5573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2030775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RISULTATO?</a:t>
            </a:r>
            <a:endParaRPr dirty="0"/>
          </a:p>
        </p:txBody>
      </p:sp>
      <p:sp>
        <p:nvSpPr>
          <p:cNvPr id="310" name="Google Shape;310;p2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D0C769-5090-45BA-85F8-E8AED2146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421" y="1457325"/>
            <a:ext cx="2941158" cy="339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27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PRESENTAZIONE DEL </a:t>
            </a:r>
            <a:r>
              <a:rPr lang="en" dirty="0"/>
              <a:t>TEAM</a:t>
            </a:r>
            <a:endParaRPr dirty="0"/>
          </a:p>
        </p:txBody>
      </p:sp>
      <p:sp>
        <p:nvSpPr>
          <p:cNvPr id="689" name="Google Shape;689;p4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A87E3D1-80A7-4716-9669-7FE3481F06D4}"/>
              </a:ext>
            </a:extLst>
          </p:cNvPr>
          <p:cNvGrpSpPr/>
          <p:nvPr/>
        </p:nvGrpSpPr>
        <p:grpSpPr>
          <a:xfrm>
            <a:off x="618363" y="1966509"/>
            <a:ext cx="7907273" cy="2059216"/>
            <a:chOff x="686361" y="1966509"/>
            <a:chExt cx="7907273" cy="2059216"/>
          </a:xfrm>
        </p:grpSpPr>
        <p:sp>
          <p:nvSpPr>
            <p:cNvPr id="691" name="Google Shape;691;p43"/>
            <p:cNvSpPr txBox="1"/>
            <p:nvPr/>
          </p:nvSpPr>
          <p:spPr>
            <a:xfrm>
              <a:off x="686361" y="3393725"/>
              <a:ext cx="1239938" cy="6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b="1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Carlotta Paola Marino</a:t>
              </a:r>
              <a:br>
                <a:rPr lang="en" dirty="0">
                  <a:latin typeface="Barlow"/>
                  <a:ea typeface="Barlow"/>
                  <a:cs typeface="Barlow"/>
                  <a:sym typeface="Barlow"/>
                </a:rPr>
              </a:br>
              <a:r>
                <a:rPr lang="it-IT" sz="80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SCRUM MASTER</a:t>
              </a:r>
              <a:endParaRPr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marL="0" lvl="0" indent="0" algn="ctr" rtl="0">
                <a:spcBef>
                  <a:spcPts val="400"/>
                </a:spcBef>
                <a:spcAft>
                  <a:spcPts val="400"/>
                </a:spcAft>
                <a:buNone/>
              </a:pPr>
              <a:endParaRPr dirty="0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3" name="Google Shape;691;p43">
              <a:extLst>
                <a:ext uri="{FF2B5EF4-FFF2-40B4-BE49-F238E27FC236}">
                  <a16:creationId xmlns:a16="http://schemas.microsoft.com/office/drawing/2014/main" id="{2D022BC8-C4A2-465C-AFFF-994F2C7B82EC}"/>
                </a:ext>
              </a:extLst>
            </p:cNvPr>
            <p:cNvSpPr txBox="1"/>
            <p:nvPr/>
          </p:nvSpPr>
          <p:spPr>
            <a:xfrm>
              <a:off x="2371103" y="3368500"/>
              <a:ext cx="1239938" cy="6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b="1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Michael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b="1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Furnari</a:t>
              </a:r>
              <a:br>
                <a:rPr lang="it-IT" dirty="0">
                  <a:latin typeface="Barlow"/>
                  <a:ea typeface="Barlow"/>
                  <a:cs typeface="Barlow"/>
                  <a:sym typeface="Barlow"/>
                </a:rPr>
              </a:br>
              <a:r>
                <a:rPr lang="it-IT" sz="80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DIAGRAMMI UML</a:t>
              </a:r>
            </a:p>
            <a:p>
              <a:pPr marL="0" lvl="0" indent="0" algn="ctr" rtl="0">
                <a:spcBef>
                  <a:spcPts val="400"/>
                </a:spcBef>
                <a:spcAft>
                  <a:spcPts val="400"/>
                </a:spcAft>
                <a:buNone/>
              </a:pPr>
              <a:endParaRPr dirty="0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5" name="Google Shape;691;p43">
              <a:extLst>
                <a:ext uri="{FF2B5EF4-FFF2-40B4-BE49-F238E27FC236}">
                  <a16:creationId xmlns:a16="http://schemas.microsoft.com/office/drawing/2014/main" id="{C6C7541D-2D40-4119-8A8F-5B0E778C2D99}"/>
                </a:ext>
              </a:extLst>
            </p:cNvPr>
            <p:cNvSpPr txBox="1"/>
            <p:nvPr/>
          </p:nvSpPr>
          <p:spPr>
            <a:xfrm>
              <a:off x="4035060" y="3368500"/>
              <a:ext cx="1239938" cy="6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b="1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Riccardo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b="1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Gentile</a:t>
              </a:r>
              <a:br>
                <a:rPr lang="en" dirty="0">
                  <a:latin typeface="Barlow"/>
                  <a:ea typeface="Barlow"/>
                  <a:cs typeface="Barlow"/>
                  <a:sym typeface="Barlow"/>
                </a:rPr>
              </a:br>
              <a:r>
                <a:rPr lang="it-IT" sz="80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PROGRAMMATORE</a:t>
              </a:r>
              <a:endParaRPr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marL="0" lvl="0" indent="0" algn="ctr" rtl="0">
                <a:spcBef>
                  <a:spcPts val="400"/>
                </a:spcBef>
                <a:spcAft>
                  <a:spcPts val="400"/>
                </a:spcAft>
                <a:buNone/>
              </a:pPr>
              <a:endParaRPr dirty="0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" name="Google Shape;691;p43">
              <a:extLst>
                <a:ext uri="{FF2B5EF4-FFF2-40B4-BE49-F238E27FC236}">
                  <a16:creationId xmlns:a16="http://schemas.microsoft.com/office/drawing/2014/main" id="{F7F98108-A51D-47AC-AFE5-BCB12DF7EC02}"/>
                </a:ext>
              </a:extLst>
            </p:cNvPr>
            <p:cNvSpPr txBox="1"/>
            <p:nvPr/>
          </p:nvSpPr>
          <p:spPr>
            <a:xfrm>
              <a:off x="5770132" y="3368500"/>
              <a:ext cx="1239938" cy="6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b="1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Andrea Lanzavecchia</a:t>
              </a:r>
              <a:br>
                <a:rPr lang="en" dirty="0">
                  <a:latin typeface="Barlow"/>
                  <a:ea typeface="Barlow"/>
                  <a:cs typeface="Barlow"/>
                  <a:sym typeface="Barlow"/>
                </a:rPr>
              </a:br>
              <a:r>
                <a:rPr lang="it-IT" sz="80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TESTER/DOCUMENTATORE</a:t>
              </a:r>
              <a:endParaRPr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marL="0" lvl="0" indent="0" algn="ctr" rtl="0">
                <a:spcBef>
                  <a:spcPts val="400"/>
                </a:spcBef>
                <a:spcAft>
                  <a:spcPts val="400"/>
                </a:spcAft>
                <a:buNone/>
              </a:pPr>
              <a:endParaRPr dirty="0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9" name="Google Shape;691;p43">
              <a:extLst>
                <a:ext uri="{FF2B5EF4-FFF2-40B4-BE49-F238E27FC236}">
                  <a16:creationId xmlns:a16="http://schemas.microsoft.com/office/drawing/2014/main" id="{0EDF2847-EF24-40D9-A46B-5707AA7301BC}"/>
                </a:ext>
              </a:extLst>
            </p:cNvPr>
            <p:cNvSpPr txBox="1"/>
            <p:nvPr/>
          </p:nvSpPr>
          <p:spPr>
            <a:xfrm>
              <a:off x="7353696" y="3368500"/>
              <a:ext cx="1239938" cy="6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lvl="0" algn="ctr"/>
              <a:r>
                <a:rPr lang="it-IT" sz="1200" b="1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Samuele Zambarelli</a:t>
              </a:r>
              <a:br>
                <a:rPr lang="it-IT" sz="1200" dirty="0">
                  <a:latin typeface="Barlow"/>
                  <a:ea typeface="Barlow"/>
                  <a:cs typeface="Barlow"/>
                  <a:sym typeface="Barlow"/>
                </a:rPr>
              </a:br>
              <a:r>
                <a:rPr lang="it-IT" sz="80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PROGRAMMATORE</a:t>
              </a:r>
            </a:p>
            <a:p>
              <a:pPr marL="0" lvl="0" indent="0" algn="ctr" rtl="0">
                <a:spcBef>
                  <a:spcPts val="400"/>
                </a:spcBef>
                <a:spcAft>
                  <a:spcPts val="400"/>
                </a:spcAft>
                <a:buNone/>
              </a:pPr>
              <a:endParaRPr dirty="0"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0" name="Google Shape;1706;p48">
              <a:extLst>
                <a:ext uri="{FF2B5EF4-FFF2-40B4-BE49-F238E27FC236}">
                  <a16:creationId xmlns:a16="http://schemas.microsoft.com/office/drawing/2014/main" id="{8A1CD4E0-8DAD-4023-A16E-A5B889CEC3AE}"/>
                </a:ext>
              </a:extLst>
            </p:cNvPr>
            <p:cNvGrpSpPr/>
            <p:nvPr/>
          </p:nvGrpSpPr>
          <p:grpSpPr>
            <a:xfrm>
              <a:off x="741620" y="1966509"/>
              <a:ext cx="1092170" cy="1223046"/>
              <a:chOff x="4539787" y="1011032"/>
              <a:chExt cx="598958" cy="720261"/>
            </a:xfrm>
          </p:grpSpPr>
          <p:sp>
            <p:nvSpPr>
              <p:cNvPr id="21" name="Google Shape;1707;p48">
                <a:extLst>
                  <a:ext uri="{FF2B5EF4-FFF2-40B4-BE49-F238E27FC236}">
                    <a16:creationId xmlns:a16="http://schemas.microsoft.com/office/drawing/2014/main" id="{177A7768-8C1A-4349-90C5-F0DCCC53350C}"/>
                  </a:ext>
                </a:extLst>
              </p:cNvPr>
              <p:cNvSpPr/>
              <p:nvPr/>
            </p:nvSpPr>
            <p:spPr>
              <a:xfrm>
                <a:off x="4849480" y="1011032"/>
                <a:ext cx="289264" cy="34049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610" extrusionOk="0">
                    <a:moveTo>
                      <a:pt x="26" y="275"/>
                    </a:moveTo>
                    <a:cubicBezTo>
                      <a:pt x="36" y="275"/>
                      <a:pt x="45" y="280"/>
                      <a:pt x="51" y="287"/>
                    </a:cubicBezTo>
                    <a:cubicBezTo>
                      <a:pt x="61" y="299"/>
                      <a:pt x="66" y="315"/>
                      <a:pt x="65" y="332"/>
                    </a:cubicBezTo>
                    <a:cubicBezTo>
                      <a:pt x="66" y="350"/>
                      <a:pt x="61" y="366"/>
                      <a:pt x="51" y="377"/>
                    </a:cubicBezTo>
                    <a:cubicBezTo>
                      <a:pt x="45" y="384"/>
                      <a:pt x="36" y="389"/>
                      <a:pt x="26" y="389"/>
                    </a:cubicBezTo>
                    <a:cubicBezTo>
                      <a:pt x="16" y="389"/>
                      <a:pt x="7" y="384"/>
                      <a:pt x="0" y="376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07"/>
                      <a:pt x="5" y="610"/>
                      <a:pt x="9" y="609"/>
                    </a:cubicBezTo>
                    <a:cubicBezTo>
                      <a:pt x="244" y="532"/>
                      <a:pt x="244" y="532"/>
                      <a:pt x="244" y="532"/>
                    </a:cubicBezTo>
                    <a:cubicBezTo>
                      <a:pt x="245" y="532"/>
                      <a:pt x="247" y="532"/>
                      <a:pt x="248" y="532"/>
                    </a:cubicBezTo>
                    <a:cubicBezTo>
                      <a:pt x="250" y="533"/>
                      <a:pt x="252" y="534"/>
                      <a:pt x="253" y="537"/>
                    </a:cubicBezTo>
                    <a:cubicBezTo>
                      <a:pt x="256" y="543"/>
                      <a:pt x="257" y="548"/>
                      <a:pt x="253" y="554"/>
                    </a:cubicBezTo>
                    <a:cubicBezTo>
                      <a:pt x="251" y="557"/>
                      <a:pt x="248" y="560"/>
                      <a:pt x="245" y="563"/>
                    </a:cubicBezTo>
                    <a:cubicBezTo>
                      <a:pt x="237" y="572"/>
                      <a:pt x="240" y="584"/>
                      <a:pt x="252" y="589"/>
                    </a:cubicBezTo>
                    <a:cubicBezTo>
                      <a:pt x="263" y="593"/>
                      <a:pt x="276" y="592"/>
                      <a:pt x="287" y="588"/>
                    </a:cubicBezTo>
                    <a:cubicBezTo>
                      <a:pt x="299" y="584"/>
                      <a:pt x="310" y="578"/>
                      <a:pt x="317" y="568"/>
                    </a:cubicBezTo>
                    <a:cubicBezTo>
                      <a:pt x="323" y="557"/>
                      <a:pt x="318" y="545"/>
                      <a:pt x="306" y="543"/>
                    </a:cubicBezTo>
                    <a:cubicBezTo>
                      <a:pt x="303" y="542"/>
                      <a:pt x="299" y="541"/>
                      <a:pt x="295" y="540"/>
                    </a:cubicBezTo>
                    <a:cubicBezTo>
                      <a:pt x="288" y="538"/>
                      <a:pt x="286" y="533"/>
                      <a:pt x="285" y="526"/>
                    </a:cubicBezTo>
                    <a:cubicBezTo>
                      <a:pt x="284" y="524"/>
                      <a:pt x="285" y="521"/>
                      <a:pt x="287" y="520"/>
                    </a:cubicBezTo>
                    <a:cubicBezTo>
                      <a:pt x="287" y="519"/>
                      <a:pt x="288" y="518"/>
                      <a:pt x="289" y="518"/>
                    </a:cubicBezTo>
                    <a:cubicBezTo>
                      <a:pt x="505" y="448"/>
                      <a:pt x="505" y="448"/>
                      <a:pt x="505" y="448"/>
                    </a:cubicBezTo>
                    <a:cubicBezTo>
                      <a:pt x="507" y="447"/>
                      <a:pt x="509" y="445"/>
                      <a:pt x="509" y="442"/>
                    </a:cubicBezTo>
                    <a:cubicBezTo>
                      <a:pt x="518" y="313"/>
                      <a:pt x="487" y="155"/>
                      <a:pt x="341" y="81"/>
                    </a:cubicBezTo>
                    <a:cubicBezTo>
                      <a:pt x="224" y="22"/>
                      <a:pt x="108" y="0"/>
                      <a:pt x="7" y="2"/>
                    </a:cubicBezTo>
                    <a:cubicBezTo>
                      <a:pt x="3" y="2"/>
                      <a:pt x="0" y="5"/>
                      <a:pt x="0" y="8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7" y="280"/>
                      <a:pt x="16" y="275"/>
                      <a:pt x="26" y="2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708;p48">
                <a:extLst>
                  <a:ext uri="{FF2B5EF4-FFF2-40B4-BE49-F238E27FC236}">
                    <a16:creationId xmlns:a16="http://schemas.microsoft.com/office/drawing/2014/main" id="{CA433EB7-831C-400A-86C5-0114AF0C1FB0}"/>
                  </a:ext>
                </a:extLst>
              </p:cNvPr>
              <p:cNvSpPr/>
              <p:nvPr/>
            </p:nvSpPr>
            <p:spPr>
              <a:xfrm>
                <a:off x="4599335" y="1012768"/>
                <a:ext cx="277094" cy="339188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08" extrusionOk="0">
                    <a:moveTo>
                      <a:pt x="118" y="481"/>
                    </a:moveTo>
                    <a:cubicBezTo>
                      <a:pt x="121" y="472"/>
                      <a:pt x="128" y="464"/>
                      <a:pt x="137" y="461"/>
                    </a:cubicBezTo>
                    <a:cubicBezTo>
                      <a:pt x="151" y="455"/>
                      <a:pt x="168" y="455"/>
                      <a:pt x="184" y="461"/>
                    </a:cubicBezTo>
                    <a:cubicBezTo>
                      <a:pt x="201" y="466"/>
                      <a:pt x="215" y="476"/>
                      <a:pt x="222" y="488"/>
                    </a:cubicBezTo>
                    <a:cubicBezTo>
                      <a:pt x="228" y="497"/>
                      <a:pt x="229" y="507"/>
                      <a:pt x="226" y="516"/>
                    </a:cubicBezTo>
                    <a:cubicBezTo>
                      <a:pt x="223" y="526"/>
                      <a:pt x="216" y="533"/>
                      <a:pt x="206" y="536"/>
                    </a:cubicBezTo>
                    <a:cubicBezTo>
                      <a:pt x="421" y="606"/>
                      <a:pt x="421" y="606"/>
                      <a:pt x="421" y="606"/>
                    </a:cubicBezTo>
                    <a:cubicBezTo>
                      <a:pt x="426" y="608"/>
                      <a:pt x="430" y="605"/>
                      <a:pt x="430" y="600"/>
                    </a:cubicBezTo>
                    <a:cubicBezTo>
                      <a:pt x="430" y="353"/>
                      <a:pt x="430" y="353"/>
                      <a:pt x="430" y="353"/>
                    </a:cubicBezTo>
                    <a:cubicBezTo>
                      <a:pt x="430" y="352"/>
                      <a:pt x="430" y="351"/>
                      <a:pt x="431" y="350"/>
                    </a:cubicBezTo>
                    <a:cubicBezTo>
                      <a:pt x="432" y="347"/>
                      <a:pt x="434" y="346"/>
                      <a:pt x="437" y="345"/>
                    </a:cubicBezTo>
                    <a:cubicBezTo>
                      <a:pt x="443" y="345"/>
                      <a:pt x="449" y="345"/>
                      <a:pt x="453" y="351"/>
                    </a:cubicBezTo>
                    <a:cubicBezTo>
                      <a:pt x="455" y="354"/>
                      <a:pt x="457" y="358"/>
                      <a:pt x="459" y="361"/>
                    </a:cubicBezTo>
                    <a:cubicBezTo>
                      <a:pt x="465" y="371"/>
                      <a:pt x="478" y="373"/>
                      <a:pt x="486" y="363"/>
                    </a:cubicBezTo>
                    <a:cubicBezTo>
                      <a:pt x="493" y="354"/>
                      <a:pt x="496" y="341"/>
                      <a:pt x="496" y="329"/>
                    </a:cubicBezTo>
                    <a:cubicBezTo>
                      <a:pt x="496" y="317"/>
                      <a:pt x="493" y="304"/>
                      <a:pt x="486" y="295"/>
                    </a:cubicBezTo>
                    <a:cubicBezTo>
                      <a:pt x="478" y="286"/>
                      <a:pt x="465" y="287"/>
                      <a:pt x="459" y="297"/>
                    </a:cubicBezTo>
                    <a:cubicBezTo>
                      <a:pt x="457" y="300"/>
                      <a:pt x="455" y="304"/>
                      <a:pt x="453" y="307"/>
                    </a:cubicBezTo>
                    <a:cubicBezTo>
                      <a:pt x="449" y="313"/>
                      <a:pt x="443" y="313"/>
                      <a:pt x="437" y="313"/>
                    </a:cubicBezTo>
                    <a:cubicBezTo>
                      <a:pt x="434" y="313"/>
                      <a:pt x="432" y="311"/>
                      <a:pt x="431" y="309"/>
                    </a:cubicBezTo>
                    <a:cubicBezTo>
                      <a:pt x="430" y="308"/>
                      <a:pt x="430" y="307"/>
                      <a:pt x="430" y="305"/>
                    </a:cubicBezTo>
                    <a:cubicBezTo>
                      <a:pt x="430" y="7"/>
                      <a:pt x="430" y="7"/>
                      <a:pt x="430" y="7"/>
                    </a:cubicBezTo>
                    <a:cubicBezTo>
                      <a:pt x="430" y="3"/>
                      <a:pt x="427" y="0"/>
                      <a:pt x="423" y="0"/>
                    </a:cubicBezTo>
                    <a:cubicBezTo>
                      <a:pt x="346" y="5"/>
                      <a:pt x="279" y="23"/>
                      <a:pt x="231" y="49"/>
                    </a:cubicBezTo>
                    <a:cubicBezTo>
                      <a:pt x="64" y="136"/>
                      <a:pt x="15" y="299"/>
                      <a:pt x="3" y="405"/>
                    </a:cubicBezTo>
                    <a:cubicBezTo>
                      <a:pt x="0" y="431"/>
                      <a:pt x="7" y="453"/>
                      <a:pt x="14" y="472"/>
                    </a:cubicBezTo>
                    <a:cubicBezTo>
                      <a:pt x="15" y="473"/>
                      <a:pt x="16" y="475"/>
                      <a:pt x="18" y="475"/>
                    </a:cubicBezTo>
                    <a:cubicBezTo>
                      <a:pt x="122" y="509"/>
                      <a:pt x="122" y="509"/>
                      <a:pt x="122" y="509"/>
                    </a:cubicBezTo>
                    <a:cubicBezTo>
                      <a:pt x="117" y="501"/>
                      <a:pt x="115" y="490"/>
                      <a:pt x="118" y="48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709;p48">
                <a:extLst>
                  <a:ext uri="{FF2B5EF4-FFF2-40B4-BE49-F238E27FC236}">
                    <a16:creationId xmlns:a16="http://schemas.microsoft.com/office/drawing/2014/main" id="{20B4578A-6DD7-4657-910D-A82DAFF6712E}"/>
                  </a:ext>
                </a:extLst>
              </p:cNvPr>
              <p:cNvSpPr/>
              <p:nvPr/>
            </p:nvSpPr>
            <p:spPr>
              <a:xfrm>
                <a:off x="4539787" y="1276220"/>
                <a:ext cx="295350" cy="349606"/>
              </a:xfrm>
              <a:custGeom>
                <a:avLst/>
                <a:gdLst/>
                <a:ahLst/>
                <a:cxnLst/>
                <a:rect l="l" t="t" r="r" b="b"/>
                <a:pathLst>
                  <a:path w="529" h="627" extrusionOk="0">
                    <a:moveTo>
                      <a:pt x="313" y="412"/>
                    </a:moveTo>
                    <a:cubicBezTo>
                      <a:pt x="306" y="406"/>
                      <a:pt x="301" y="397"/>
                      <a:pt x="300" y="387"/>
                    </a:cubicBezTo>
                    <a:cubicBezTo>
                      <a:pt x="299" y="373"/>
                      <a:pt x="305" y="357"/>
                      <a:pt x="315" y="343"/>
                    </a:cubicBezTo>
                    <a:cubicBezTo>
                      <a:pt x="325" y="329"/>
                      <a:pt x="339" y="319"/>
                      <a:pt x="353" y="315"/>
                    </a:cubicBezTo>
                    <a:cubicBezTo>
                      <a:pt x="362" y="313"/>
                      <a:pt x="372" y="314"/>
                      <a:pt x="380" y="320"/>
                    </a:cubicBezTo>
                    <a:cubicBezTo>
                      <a:pt x="388" y="326"/>
                      <a:pt x="393" y="335"/>
                      <a:pt x="394" y="345"/>
                    </a:cubicBezTo>
                    <a:cubicBezTo>
                      <a:pt x="527" y="162"/>
                      <a:pt x="527" y="162"/>
                      <a:pt x="527" y="162"/>
                    </a:cubicBezTo>
                    <a:cubicBezTo>
                      <a:pt x="529" y="159"/>
                      <a:pt x="528" y="153"/>
                      <a:pt x="523" y="152"/>
                    </a:cubicBezTo>
                    <a:cubicBezTo>
                      <a:pt x="288" y="76"/>
                      <a:pt x="288" y="76"/>
                      <a:pt x="288" y="76"/>
                    </a:cubicBezTo>
                    <a:cubicBezTo>
                      <a:pt x="287" y="75"/>
                      <a:pt x="286" y="75"/>
                      <a:pt x="285" y="74"/>
                    </a:cubicBezTo>
                    <a:cubicBezTo>
                      <a:pt x="284" y="72"/>
                      <a:pt x="282" y="70"/>
                      <a:pt x="283" y="67"/>
                    </a:cubicBezTo>
                    <a:cubicBezTo>
                      <a:pt x="285" y="61"/>
                      <a:pt x="287" y="55"/>
                      <a:pt x="294" y="53"/>
                    </a:cubicBezTo>
                    <a:cubicBezTo>
                      <a:pt x="297" y="52"/>
                      <a:pt x="301" y="52"/>
                      <a:pt x="305" y="51"/>
                    </a:cubicBezTo>
                    <a:cubicBezTo>
                      <a:pt x="317" y="48"/>
                      <a:pt x="322" y="36"/>
                      <a:pt x="315" y="26"/>
                    </a:cubicBezTo>
                    <a:cubicBezTo>
                      <a:pt x="309" y="16"/>
                      <a:pt x="297" y="9"/>
                      <a:pt x="286" y="6"/>
                    </a:cubicBezTo>
                    <a:cubicBezTo>
                      <a:pt x="274" y="2"/>
                      <a:pt x="261" y="0"/>
                      <a:pt x="250" y="5"/>
                    </a:cubicBezTo>
                    <a:cubicBezTo>
                      <a:pt x="239" y="9"/>
                      <a:pt x="236" y="22"/>
                      <a:pt x="244" y="31"/>
                    </a:cubicBezTo>
                    <a:cubicBezTo>
                      <a:pt x="246" y="34"/>
                      <a:pt x="249" y="37"/>
                      <a:pt x="252" y="40"/>
                    </a:cubicBezTo>
                    <a:cubicBezTo>
                      <a:pt x="256" y="45"/>
                      <a:pt x="254" y="51"/>
                      <a:pt x="252" y="57"/>
                    </a:cubicBezTo>
                    <a:cubicBezTo>
                      <a:pt x="251" y="59"/>
                      <a:pt x="249" y="61"/>
                      <a:pt x="246" y="61"/>
                    </a:cubicBezTo>
                    <a:cubicBezTo>
                      <a:pt x="245" y="61"/>
                      <a:pt x="244" y="61"/>
                      <a:pt x="243" y="61"/>
                    </a:cubicBezTo>
                    <a:cubicBezTo>
                      <a:pt x="141" y="28"/>
                      <a:pt x="141" y="28"/>
                      <a:pt x="141" y="28"/>
                    </a:cubicBezTo>
                    <a:cubicBezTo>
                      <a:pt x="136" y="26"/>
                      <a:pt x="131" y="30"/>
                      <a:pt x="132" y="35"/>
                    </a:cubicBezTo>
                    <a:cubicBezTo>
                      <a:pt x="132" y="38"/>
                      <a:pt x="132" y="41"/>
                      <a:pt x="132" y="44"/>
                    </a:cubicBezTo>
                    <a:cubicBezTo>
                      <a:pt x="125" y="99"/>
                      <a:pt x="5" y="184"/>
                      <a:pt x="2" y="244"/>
                    </a:cubicBezTo>
                    <a:cubicBezTo>
                      <a:pt x="0" y="285"/>
                      <a:pt x="82" y="301"/>
                      <a:pt x="96" y="329"/>
                    </a:cubicBezTo>
                    <a:cubicBezTo>
                      <a:pt x="103" y="341"/>
                      <a:pt x="85" y="368"/>
                      <a:pt x="87" y="384"/>
                    </a:cubicBezTo>
                    <a:cubicBezTo>
                      <a:pt x="88" y="398"/>
                      <a:pt x="128" y="414"/>
                      <a:pt x="128" y="414"/>
                    </a:cubicBezTo>
                    <a:cubicBezTo>
                      <a:pt x="128" y="414"/>
                      <a:pt x="99" y="441"/>
                      <a:pt x="98" y="453"/>
                    </a:cubicBezTo>
                    <a:cubicBezTo>
                      <a:pt x="97" y="468"/>
                      <a:pt x="124" y="491"/>
                      <a:pt x="125" y="506"/>
                    </a:cubicBezTo>
                    <a:cubicBezTo>
                      <a:pt x="125" y="521"/>
                      <a:pt x="101" y="558"/>
                      <a:pt x="112" y="598"/>
                    </a:cubicBezTo>
                    <a:cubicBezTo>
                      <a:pt x="119" y="621"/>
                      <a:pt x="149" y="627"/>
                      <a:pt x="186" y="626"/>
                    </a:cubicBezTo>
                    <a:cubicBezTo>
                      <a:pt x="188" y="626"/>
                      <a:pt x="190" y="625"/>
                      <a:pt x="191" y="624"/>
                    </a:cubicBezTo>
                    <a:cubicBezTo>
                      <a:pt x="342" y="417"/>
                      <a:pt x="342" y="417"/>
                      <a:pt x="342" y="417"/>
                    </a:cubicBezTo>
                    <a:cubicBezTo>
                      <a:pt x="332" y="420"/>
                      <a:pt x="322" y="418"/>
                      <a:pt x="313" y="4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710;p48">
                <a:extLst>
                  <a:ext uri="{FF2B5EF4-FFF2-40B4-BE49-F238E27FC236}">
                    <a16:creationId xmlns:a16="http://schemas.microsoft.com/office/drawing/2014/main" id="{6595E7F2-FF5D-4E29-AA18-EDB644A2F57D}"/>
                  </a:ext>
                </a:extLst>
              </p:cNvPr>
              <p:cNvSpPr/>
              <p:nvPr/>
            </p:nvSpPr>
            <p:spPr>
              <a:xfrm>
                <a:off x="4854479" y="1272314"/>
                <a:ext cx="277529" cy="353078"/>
              </a:xfrm>
              <a:custGeom>
                <a:avLst/>
                <a:gdLst/>
                <a:ahLst/>
                <a:cxnLst/>
                <a:rect l="l" t="t" r="r" b="b"/>
                <a:pathLst>
                  <a:path w="497" h="633" extrusionOk="0">
                    <a:moveTo>
                      <a:pt x="326" y="81"/>
                    </a:moveTo>
                    <a:cubicBezTo>
                      <a:pt x="328" y="91"/>
                      <a:pt x="327" y="101"/>
                      <a:pt x="322" y="109"/>
                    </a:cubicBezTo>
                    <a:cubicBezTo>
                      <a:pt x="314" y="122"/>
                      <a:pt x="300" y="131"/>
                      <a:pt x="284" y="136"/>
                    </a:cubicBezTo>
                    <a:cubicBezTo>
                      <a:pt x="267" y="142"/>
                      <a:pt x="250" y="142"/>
                      <a:pt x="237" y="137"/>
                    </a:cubicBezTo>
                    <a:cubicBezTo>
                      <a:pt x="227" y="133"/>
                      <a:pt x="220" y="126"/>
                      <a:pt x="217" y="117"/>
                    </a:cubicBezTo>
                    <a:cubicBezTo>
                      <a:pt x="214" y="107"/>
                      <a:pt x="216" y="97"/>
                      <a:pt x="222" y="88"/>
                    </a:cubicBezTo>
                    <a:cubicBezTo>
                      <a:pt x="6" y="158"/>
                      <a:pt x="6" y="158"/>
                      <a:pt x="6" y="158"/>
                    </a:cubicBezTo>
                    <a:cubicBezTo>
                      <a:pt x="2" y="160"/>
                      <a:pt x="0" y="165"/>
                      <a:pt x="3" y="168"/>
                    </a:cubicBezTo>
                    <a:cubicBezTo>
                      <a:pt x="148" y="368"/>
                      <a:pt x="148" y="368"/>
                      <a:pt x="148" y="368"/>
                    </a:cubicBezTo>
                    <a:cubicBezTo>
                      <a:pt x="149" y="369"/>
                      <a:pt x="149" y="370"/>
                      <a:pt x="150" y="372"/>
                    </a:cubicBezTo>
                    <a:cubicBezTo>
                      <a:pt x="150" y="374"/>
                      <a:pt x="149" y="377"/>
                      <a:pt x="147" y="378"/>
                    </a:cubicBezTo>
                    <a:cubicBezTo>
                      <a:pt x="142" y="382"/>
                      <a:pt x="137" y="386"/>
                      <a:pt x="131" y="383"/>
                    </a:cubicBezTo>
                    <a:cubicBezTo>
                      <a:pt x="127" y="382"/>
                      <a:pt x="124" y="380"/>
                      <a:pt x="120" y="379"/>
                    </a:cubicBezTo>
                    <a:cubicBezTo>
                      <a:pt x="109" y="374"/>
                      <a:pt x="98" y="381"/>
                      <a:pt x="97" y="393"/>
                    </a:cubicBezTo>
                    <a:cubicBezTo>
                      <a:pt x="96" y="404"/>
                      <a:pt x="102" y="417"/>
                      <a:pt x="109" y="426"/>
                    </a:cubicBezTo>
                    <a:cubicBezTo>
                      <a:pt x="116" y="436"/>
                      <a:pt x="126" y="445"/>
                      <a:pt x="137" y="448"/>
                    </a:cubicBezTo>
                    <a:cubicBezTo>
                      <a:pt x="149" y="451"/>
                      <a:pt x="159" y="443"/>
                      <a:pt x="158" y="431"/>
                    </a:cubicBezTo>
                    <a:cubicBezTo>
                      <a:pt x="158" y="427"/>
                      <a:pt x="157" y="423"/>
                      <a:pt x="157" y="419"/>
                    </a:cubicBezTo>
                    <a:cubicBezTo>
                      <a:pt x="156" y="412"/>
                      <a:pt x="161" y="408"/>
                      <a:pt x="167" y="405"/>
                    </a:cubicBezTo>
                    <a:cubicBezTo>
                      <a:pt x="169" y="403"/>
                      <a:pt x="171" y="404"/>
                      <a:pt x="174" y="405"/>
                    </a:cubicBezTo>
                    <a:cubicBezTo>
                      <a:pt x="175" y="405"/>
                      <a:pt x="176" y="406"/>
                      <a:pt x="176" y="407"/>
                    </a:cubicBezTo>
                    <a:cubicBezTo>
                      <a:pt x="336" y="627"/>
                      <a:pt x="336" y="627"/>
                      <a:pt x="336" y="627"/>
                    </a:cubicBezTo>
                    <a:cubicBezTo>
                      <a:pt x="340" y="633"/>
                      <a:pt x="349" y="630"/>
                      <a:pt x="348" y="623"/>
                    </a:cubicBezTo>
                    <a:cubicBezTo>
                      <a:pt x="345" y="577"/>
                      <a:pt x="342" y="510"/>
                      <a:pt x="356" y="414"/>
                    </a:cubicBezTo>
                    <a:cubicBezTo>
                      <a:pt x="372" y="311"/>
                      <a:pt x="417" y="234"/>
                      <a:pt x="461" y="143"/>
                    </a:cubicBezTo>
                    <a:cubicBezTo>
                      <a:pt x="475" y="114"/>
                      <a:pt x="489" y="66"/>
                      <a:pt x="497" y="9"/>
                    </a:cubicBezTo>
                    <a:cubicBezTo>
                      <a:pt x="497" y="4"/>
                      <a:pt x="493" y="0"/>
                      <a:pt x="488" y="2"/>
                    </a:cubicBezTo>
                    <a:cubicBezTo>
                      <a:pt x="305" y="61"/>
                      <a:pt x="305" y="61"/>
                      <a:pt x="305" y="61"/>
                    </a:cubicBezTo>
                    <a:cubicBezTo>
                      <a:pt x="315" y="64"/>
                      <a:pt x="322" y="72"/>
                      <a:pt x="326" y="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711;p48">
                <a:extLst>
                  <a:ext uri="{FF2B5EF4-FFF2-40B4-BE49-F238E27FC236}">
                    <a16:creationId xmlns:a16="http://schemas.microsoft.com/office/drawing/2014/main" id="{E76D9D08-17B1-444B-AB29-9B959D3E9F78}"/>
                  </a:ext>
                </a:extLst>
              </p:cNvPr>
              <p:cNvSpPr/>
              <p:nvPr/>
            </p:nvSpPr>
            <p:spPr>
              <a:xfrm>
                <a:off x="4661491" y="1370403"/>
                <a:ext cx="388584" cy="360890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47" extrusionOk="0">
                    <a:moveTo>
                      <a:pt x="506" y="283"/>
                    </a:moveTo>
                    <a:cubicBezTo>
                      <a:pt x="498" y="289"/>
                      <a:pt x="488" y="291"/>
                      <a:pt x="478" y="288"/>
                    </a:cubicBezTo>
                    <a:cubicBezTo>
                      <a:pt x="464" y="285"/>
                      <a:pt x="451" y="275"/>
                      <a:pt x="441" y="261"/>
                    </a:cubicBezTo>
                    <a:cubicBezTo>
                      <a:pt x="430" y="246"/>
                      <a:pt x="425" y="231"/>
                      <a:pt x="426" y="216"/>
                    </a:cubicBezTo>
                    <a:cubicBezTo>
                      <a:pt x="427" y="206"/>
                      <a:pt x="432" y="197"/>
                      <a:pt x="439" y="192"/>
                    </a:cubicBezTo>
                    <a:cubicBezTo>
                      <a:pt x="447" y="186"/>
                      <a:pt x="458" y="184"/>
                      <a:pt x="468" y="187"/>
                    </a:cubicBezTo>
                    <a:cubicBezTo>
                      <a:pt x="334" y="4"/>
                      <a:pt x="334" y="4"/>
                      <a:pt x="334" y="4"/>
                    </a:cubicBezTo>
                    <a:cubicBezTo>
                      <a:pt x="332" y="0"/>
                      <a:pt x="326" y="0"/>
                      <a:pt x="324" y="4"/>
                    </a:cubicBezTo>
                    <a:cubicBezTo>
                      <a:pt x="178" y="204"/>
                      <a:pt x="178" y="204"/>
                      <a:pt x="178" y="204"/>
                    </a:cubicBezTo>
                    <a:cubicBezTo>
                      <a:pt x="178" y="205"/>
                      <a:pt x="177" y="205"/>
                      <a:pt x="176" y="206"/>
                    </a:cubicBezTo>
                    <a:cubicBezTo>
                      <a:pt x="173" y="207"/>
                      <a:pt x="171" y="207"/>
                      <a:pt x="169" y="206"/>
                    </a:cubicBezTo>
                    <a:cubicBezTo>
                      <a:pt x="163" y="202"/>
                      <a:pt x="159" y="199"/>
                      <a:pt x="159" y="192"/>
                    </a:cubicBezTo>
                    <a:cubicBezTo>
                      <a:pt x="159" y="188"/>
                      <a:pt x="160" y="184"/>
                      <a:pt x="160" y="180"/>
                    </a:cubicBezTo>
                    <a:cubicBezTo>
                      <a:pt x="161" y="168"/>
                      <a:pt x="151" y="159"/>
                      <a:pt x="139" y="162"/>
                    </a:cubicBezTo>
                    <a:cubicBezTo>
                      <a:pt x="128" y="165"/>
                      <a:pt x="118" y="174"/>
                      <a:pt x="111" y="184"/>
                    </a:cubicBezTo>
                    <a:cubicBezTo>
                      <a:pt x="104" y="194"/>
                      <a:pt x="98" y="206"/>
                      <a:pt x="99" y="218"/>
                    </a:cubicBezTo>
                    <a:cubicBezTo>
                      <a:pt x="100" y="230"/>
                      <a:pt x="111" y="236"/>
                      <a:pt x="122" y="232"/>
                    </a:cubicBezTo>
                    <a:cubicBezTo>
                      <a:pt x="126" y="230"/>
                      <a:pt x="129" y="228"/>
                      <a:pt x="133" y="227"/>
                    </a:cubicBezTo>
                    <a:cubicBezTo>
                      <a:pt x="140" y="225"/>
                      <a:pt x="144" y="228"/>
                      <a:pt x="149" y="232"/>
                    </a:cubicBezTo>
                    <a:cubicBezTo>
                      <a:pt x="152" y="234"/>
                      <a:pt x="152" y="236"/>
                      <a:pt x="152" y="239"/>
                    </a:cubicBezTo>
                    <a:cubicBezTo>
                      <a:pt x="152" y="240"/>
                      <a:pt x="151" y="241"/>
                      <a:pt x="151" y="242"/>
                    </a:cubicBezTo>
                    <a:cubicBezTo>
                      <a:pt x="4" y="444"/>
                      <a:pt x="4" y="444"/>
                      <a:pt x="4" y="444"/>
                    </a:cubicBezTo>
                    <a:cubicBezTo>
                      <a:pt x="0" y="449"/>
                      <a:pt x="4" y="455"/>
                      <a:pt x="10" y="455"/>
                    </a:cubicBezTo>
                    <a:cubicBezTo>
                      <a:pt x="72" y="448"/>
                      <a:pt x="138" y="432"/>
                      <a:pt x="147" y="440"/>
                    </a:cubicBezTo>
                    <a:cubicBezTo>
                      <a:pt x="174" y="465"/>
                      <a:pt x="143" y="537"/>
                      <a:pt x="158" y="561"/>
                    </a:cubicBezTo>
                    <a:cubicBezTo>
                      <a:pt x="180" y="598"/>
                      <a:pt x="517" y="647"/>
                      <a:pt x="683" y="531"/>
                    </a:cubicBezTo>
                    <a:cubicBezTo>
                      <a:pt x="691" y="525"/>
                      <a:pt x="695" y="517"/>
                      <a:pt x="696" y="504"/>
                    </a:cubicBezTo>
                    <a:cubicBezTo>
                      <a:pt x="696" y="502"/>
                      <a:pt x="696" y="501"/>
                      <a:pt x="695" y="500"/>
                    </a:cubicBezTo>
                    <a:cubicBezTo>
                      <a:pt x="519" y="258"/>
                      <a:pt x="519" y="258"/>
                      <a:pt x="519" y="258"/>
                    </a:cubicBezTo>
                    <a:cubicBezTo>
                      <a:pt x="519" y="268"/>
                      <a:pt x="514" y="278"/>
                      <a:pt x="506" y="28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" name="Google Shape;1706;p48">
              <a:extLst>
                <a:ext uri="{FF2B5EF4-FFF2-40B4-BE49-F238E27FC236}">
                  <a16:creationId xmlns:a16="http://schemas.microsoft.com/office/drawing/2014/main" id="{3DE7EF39-92E7-45DF-B9DC-DCAA4384B091}"/>
                </a:ext>
              </a:extLst>
            </p:cNvPr>
            <p:cNvGrpSpPr/>
            <p:nvPr/>
          </p:nvGrpSpPr>
          <p:grpSpPr>
            <a:xfrm>
              <a:off x="2417247" y="1966509"/>
              <a:ext cx="1092170" cy="1223046"/>
              <a:chOff x="4539787" y="1011032"/>
              <a:chExt cx="598958" cy="720261"/>
            </a:xfrm>
          </p:grpSpPr>
          <p:sp>
            <p:nvSpPr>
              <p:cNvPr id="27" name="Google Shape;1707;p48">
                <a:extLst>
                  <a:ext uri="{FF2B5EF4-FFF2-40B4-BE49-F238E27FC236}">
                    <a16:creationId xmlns:a16="http://schemas.microsoft.com/office/drawing/2014/main" id="{067178EE-9723-43B2-8BA6-4200FC67C163}"/>
                  </a:ext>
                </a:extLst>
              </p:cNvPr>
              <p:cNvSpPr/>
              <p:nvPr/>
            </p:nvSpPr>
            <p:spPr>
              <a:xfrm>
                <a:off x="4849480" y="1011032"/>
                <a:ext cx="289264" cy="34049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610" extrusionOk="0">
                    <a:moveTo>
                      <a:pt x="26" y="275"/>
                    </a:moveTo>
                    <a:cubicBezTo>
                      <a:pt x="36" y="275"/>
                      <a:pt x="45" y="280"/>
                      <a:pt x="51" y="287"/>
                    </a:cubicBezTo>
                    <a:cubicBezTo>
                      <a:pt x="61" y="299"/>
                      <a:pt x="66" y="315"/>
                      <a:pt x="65" y="332"/>
                    </a:cubicBezTo>
                    <a:cubicBezTo>
                      <a:pt x="66" y="350"/>
                      <a:pt x="61" y="366"/>
                      <a:pt x="51" y="377"/>
                    </a:cubicBezTo>
                    <a:cubicBezTo>
                      <a:pt x="45" y="384"/>
                      <a:pt x="36" y="389"/>
                      <a:pt x="26" y="389"/>
                    </a:cubicBezTo>
                    <a:cubicBezTo>
                      <a:pt x="16" y="389"/>
                      <a:pt x="7" y="384"/>
                      <a:pt x="0" y="376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07"/>
                      <a:pt x="5" y="610"/>
                      <a:pt x="9" y="609"/>
                    </a:cubicBezTo>
                    <a:cubicBezTo>
                      <a:pt x="244" y="532"/>
                      <a:pt x="244" y="532"/>
                      <a:pt x="244" y="532"/>
                    </a:cubicBezTo>
                    <a:cubicBezTo>
                      <a:pt x="245" y="532"/>
                      <a:pt x="247" y="532"/>
                      <a:pt x="248" y="532"/>
                    </a:cubicBezTo>
                    <a:cubicBezTo>
                      <a:pt x="250" y="533"/>
                      <a:pt x="252" y="534"/>
                      <a:pt x="253" y="537"/>
                    </a:cubicBezTo>
                    <a:cubicBezTo>
                      <a:pt x="256" y="543"/>
                      <a:pt x="257" y="548"/>
                      <a:pt x="253" y="554"/>
                    </a:cubicBezTo>
                    <a:cubicBezTo>
                      <a:pt x="251" y="557"/>
                      <a:pt x="248" y="560"/>
                      <a:pt x="245" y="563"/>
                    </a:cubicBezTo>
                    <a:cubicBezTo>
                      <a:pt x="237" y="572"/>
                      <a:pt x="240" y="584"/>
                      <a:pt x="252" y="589"/>
                    </a:cubicBezTo>
                    <a:cubicBezTo>
                      <a:pt x="263" y="593"/>
                      <a:pt x="276" y="592"/>
                      <a:pt x="287" y="588"/>
                    </a:cubicBezTo>
                    <a:cubicBezTo>
                      <a:pt x="299" y="584"/>
                      <a:pt x="310" y="578"/>
                      <a:pt x="317" y="568"/>
                    </a:cubicBezTo>
                    <a:cubicBezTo>
                      <a:pt x="323" y="557"/>
                      <a:pt x="318" y="545"/>
                      <a:pt x="306" y="543"/>
                    </a:cubicBezTo>
                    <a:cubicBezTo>
                      <a:pt x="303" y="542"/>
                      <a:pt x="299" y="541"/>
                      <a:pt x="295" y="540"/>
                    </a:cubicBezTo>
                    <a:cubicBezTo>
                      <a:pt x="288" y="538"/>
                      <a:pt x="286" y="533"/>
                      <a:pt x="285" y="526"/>
                    </a:cubicBezTo>
                    <a:cubicBezTo>
                      <a:pt x="284" y="524"/>
                      <a:pt x="285" y="521"/>
                      <a:pt x="287" y="520"/>
                    </a:cubicBezTo>
                    <a:cubicBezTo>
                      <a:pt x="287" y="519"/>
                      <a:pt x="288" y="518"/>
                      <a:pt x="289" y="518"/>
                    </a:cubicBezTo>
                    <a:cubicBezTo>
                      <a:pt x="505" y="448"/>
                      <a:pt x="505" y="448"/>
                      <a:pt x="505" y="448"/>
                    </a:cubicBezTo>
                    <a:cubicBezTo>
                      <a:pt x="507" y="447"/>
                      <a:pt x="509" y="445"/>
                      <a:pt x="509" y="442"/>
                    </a:cubicBezTo>
                    <a:cubicBezTo>
                      <a:pt x="518" y="313"/>
                      <a:pt x="487" y="155"/>
                      <a:pt x="341" y="81"/>
                    </a:cubicBezTo>
                    <a:cubicBezTo>
                      <a:pt x="224" y="22"/>
                      <a:pt x="108" y="0"/>
                      <a:pt x="7" y="2"/>
                    </a:cubicBezTo>
                    <a:cubicBezTo>
                      <a:pt x="3" y="2"/>
                      <a:pt x="0" y="5"/>
                      <a:pt x="0" y="8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7" y="280"/>
                      <a:pt x="16" y="275"/>
                      <a:pt x="26" y="2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708;p48">
                <a:extLst>
                  <a:ext uri="{FF2B5EF4-FFF2-40B4-BE49-F238E27FC236}">
                    <a16:creationId xmlns:a16="http://schemas.microsoft.com/office/drawing/2014/main" id="{15839758-1040-4816-9458-790C5ABC56BE}"/>
                  </a:ext>
                </a:extLst>
              </p:cNvPr>
              <p:cNvSpPr/>
              <p:nvPr/>
            </p:nvSpPr>
            <p:spPr>
              <a:xfrm>
                <a:off x="4599335" y="1012768"/>
                <a:ext cx="277094" cy="339188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08" extrusionOk="0">
                    <a:moveTo>
                      <a:pt x="118" y="481"/>
                    </a:moveTo>
                    <a:cubicBezTo>
                      <a:pt x="121" y="472"/>
                      <a:pt x="128" y="464"/>
                      <a:pt x="137" y="461"/>
                    </a:cubicBezTo>
                    <a:cubicBezTo>
                      <a:pt x="151" y="455"/>
                      <a:pt x="168" y="455"/>
                      <a:pt x="184" y="461"/>
                    </a:cubicBezTo>
                    <a:cubicBezTo>
                      <a:pt x="201" y="466"/>
                      <a:pt x="215" y="476"/>
                      <a:pt x="222" y="488"/>
                    </a:cubicBezTo>
                    <a:cubicBezTo>
                      <a:pt x="228" y="497"/>
                      <a:pt x="229" y="507"/>
                      <a:pt x="226" y="516"/>
                    </a:cubicBezTo>
                    <a:cubicBezTo>
                      <a:pt x="223" y="526"/>
                      <a:pt x="216" y="533"/>
                      <a:pt x="206" y="536"/>
                    </a:cubicBezTo>
                    <a:cubicBezTo>
                      <a:pt x="421" y="606"/>
                      <a:pt x="421" y="606"/>
                      <a:pt x="421" y="606"/>
                    </a:cubicBezTo>
                    <a:cubicBezTo>
                      <a:pt x="426" y="608"/>
                      <a:pt x="430" y="605"/>
                      <a:pt x="430" y="600"/>
                    </a:cubicBezTo>
                    <a:cubicBezTo>
                      <a:pt x="430" y="353"/>
                      <a:pt x="430" y="353"/>
                      <a:pt x="430" y="353"/>
                    </a:cubicBezTo>
                    <a:cubicBezTo>
                      <a:pt x="430" y="352"/>
                      <a:pt x="430" y="351"/>
                      <a:pt x="431" y="350"/>
                    </a:cubicBezTo>
                    <a:cubicBezTo>
                      <a:pt x="432" y="347"/>
                      <a:pt x="434" y="346"/>
                      <a:pt x="437" y="345"/>
                    </a:cubicBezTo>
                    <a:cubicBezTo>
                      <a:pt x="443" y="345"/>
                      <a:pt x="449" y="345"/>
                      <a:pt x="453" y="351"/>
                    </a:cubicBezTo>
                    <a:cubicBezTo>
                      <a:pt x="455" y="354"/>
                      <a:pt x="457" y="358"/>
                      <a:pt x="459" y="361"/>
                    </a:cubicBezTo>
                    <a:cubicBezTo>
                      <a:pt x="465" y="371"/>
                      <a:pt x="478" y="373"/>
                      <a:pt x="486" y="363"/>
                    </a:cubicBezTo>
                    <a:cubicBezTo>
                      <a:pt x="493" y="354"/>
                      <a:pt x="496" y="341"/>
                      <a:pt x="496" y="329"/>
                    </a:cubicBezTo>
                    <a:cubicBezTo>
                      <a:pt x="496" y="317"/>
                      <a:pt x="493" y="304"/>
                      <a:pt x="486" y="295"/>
                    </a:cubicBezTo>
                    <a:cubicBezTo>
                      <a:pt x="478" y="286"/>
                      <a:pt x="465" y="287"/>
                      <a:pt x="459" y="297"/>
                    </a:cubicBezTo>
                    <a:cubicBezTo>
                      <a:pt x="457" y="300"/>
                      <a:pt x="455" y="304"/>
                      <a:pt x="453" y="307"/>
                    </a:cubicBezTo>
                    <a:cubicBezTo>
                      <a:pt x="449" y="313"/>
                      <a:pt x="443" y="313"/>
                      <a:pt x="437" y="313"/>
                    </a:cubicBezTo>
                    <a:cubicBezTo>
                      <a:pt x="434" y="313"/>
                      <a:pt x="432" y="311"/>
                      <a:pt x="431" y="309"/>
                    </a:cubicBezTo>
                    <a:cubicBezTo>
                      <a:pt x="430" y="308"/>
                      <a:pt x="430" y="307"/>
                      <a:pt x="430" y="305"/>
                    </a:cubicBezTo>
                    <a:cubicBezTo>
                      <a:pt x="430" y="7"/>
                      <a:pt x="430" y="7"/>
                      <a:pt x="430" y="7"/>
                    </a:cubicBezTo>
                    <a:cubicBezTo>
                      <a:pt x="430" y="3"/>
                      <a:pt x="427" y="0"/>
                      <a:pt x="423" y="0"/>
                    </a:cubicBezTo>
                    <a:cubicBezTo>
                      <a:pt x="346" y="5"/>
                      <a:pt x="279" y="23"/>
                      <a:pt x="231" y="49"/>
                    </a:cubicBezTo>
                    <a:cubicBezTo>
                      <a:pt x="64" y="136"/>
                      <a:pt x="15" y="299"/>
                      <a:pt x="3" y="405"/>
                    </a:cubicBezTo>
                    <a:cubicBezTo>
                      <a:pt x="0" y="431"/>
                      <a:pt x="7" y="453"/>
                      <a:pt x="14" y="472"/>
                    </a:cubicBezTo>
                    <a:cubicBezTo>
                      <a:pt x="15" y="473"/>
                      <a:pt x="16" y="475"/>
                      <a:pt x="18" y="475"/>
                    </a:cubicBezTo>
                    <a:cubicBezTo>
                      <a:pt x="122" y="509"/>
                      <a:pt x="122" y="509"/>
                      <a:pt x="122" y="509"/>
                    </a:cubicBezTo>
                    <a:cubicBezTo>
                      <a:pt x="117" y="501"/>
                      <a:pt x="115" y="490"/>
                      <a:pt x="118" y="48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709;p48">
                <a:extLst>
                  <a:ext uri="{FF2B5EF4-FFF2-40B4-BE49-F238E27FC236}">
                    <a16:creationId xmlns:a16="http://schemas.microsoft.com/office/drawing/2014/main" id="{E07CB787-3888-4238-BDC7-793727ECDB9F}"/>
                  </a:ext>
                </a:extLst>
              </p:cNvPr>
              <p:cNvSpPr/>
              <p:nvPr/>
            </p:nvSpPr>
            <p:spPr>
              <a:xfrm>
                <a:off x="4539787" y="1276220"/>
                <a:ext cx="295350" cy="349606"/>
              </a:xfrm>
              <a:custGeom>
                <a:avLst/>
                <a:gdLst/>
                <a:ahLst/>
                <a:cxnLst/>
                <a:rect l="l" t="t" r="r" b="b"/>
                <a:pathLst>
                  <a:path w="529" h="627" extrusionOk="0">
                    <a:moveTo>
                      <a:pt x="313" y="412"/>
                    </a:moveTo>
                    <a:cubicBezTo>
                      <a:pt x="306" y="406"/>
                      <a:pt x="301" y="397"/>
                      <a:pt x="300" y="387"/>
                    </a:cubicBezTo>
                    <a:cubicBezTo>
                      <a:pt x="299" y="373"/>
                      <a:pt x="305" y="357"/>
                      <a:pt x="315" y="343"/>
                    </a:cubicBezTo>
                    <a:cubicBezTo>
                      <a:pt x="325" y="329"/>
                      <a:pt x="339" y="319"/>
                      <a:pt x="353" y="315"/>
                    </a:cubicBezTo>
                    <a:cubicBezTo>
                      <a:pt x="362" y="313"/>
                      <a:pt x="372" y="314"/>
                      <a:pt x="380" y="320"/>
                    </a:cubicBezTo>
                    <a:cubicBezTo>
                      <a:pt x="388" y="326"/>
                      <a:pt x="393" y="335"/>
                      <a:pt x="394" y="345"/>
                    </a:cubicBezTo>
                    <a:cubicBezTo>
                      <a:pt x="527" y="162"/>
                      <a:pt x="527" y="162"/>
                      <a:pt x="527" y="162"/>
                    </a:cubicBezTo>
                    <a:cubicBezTo>
                      <a:pt x="529" y="159"/>
                      <a:pt x="528" y="153"/>
                      <a:pt x="523" y="152"/>
                    </a:cubicBezTo>
                    <a:cubicBezTo>
                      <a:pt x="288" y="76"/>
                      <a:pt x="288" y="76"/>
                      <a:pt x="288" y="76"/>
                    </a:cubicBezTo>
                    <a:cubicBezTo>
                      <a:pt x="287" y="75"/>
                      <a:pt x="286" y="75"/>
                      <a:pt x="285" y="74"/>
                    </a:cubicBezTo>
                    <a:cubicBezTo>
                      <a:pt x="284" y="72"/>
                      <a:pt x="282" y="70"/>
                      <a:pt x="283" y="67"/>
                    </a:cubicBezTo>
                    <a:cubicBezTo>
                      <a:pt x="285" y="61"/>
                      <a:pt x="287" y="55"/>
                      <a:pt x="294" y="53"/>
                    </a:cubicBezTo>
                    <a:cubicBezTo>
                      <a:pt x="297" y="52"/>
                      <a:pt x="301" y="52"/>
                      <a:pt x="305" y="51"/>
                    </a:cubicBezTo>
                    <a:cubicBezTo>
                      <a:pt x="317" y="48"/>
                      <a:pt x="322" y="36"/>
                      <a:pt x="315" y="26"/>
                    </a:cubicBezTo>
                    <a:cubicBezTo>
                      <a:pt x="309" y="16"/>
                      <a:pt x="297" y="9"/>
                      <a:pt x="286" y="6"/>
                    </a:cubicBezTo>
                    <a:cubicBezTo>
                      <a:pt x="274" y="2"/>
                      <a:pt x="261" y="0"/>
                      <a:pt x="250" y="5"/>
                    </a:cubicBezTo>
                    <a:cubicBezTo>
                      <a:pt x="239" y="9"/>
                      <a:pt x="236" y="22"/>
                      <a:pt x="244" y="31"/>
                    </a:cubicBezTo>
                    <a:cubicBezTo>
                      <a:pt x="246" y="34"/>
                      <a:pt x="249" y="37"/>
                      <a:pt x="252" y="40"/>
                    </a:cubicBezTo>
                    <a:cubicBezTo>
                      <a:pt x="256" y="45"/>
                      <a:pt x="254" y="51"/>
                      <a:pt x="252" y="57"/>
                    </a:cubicBezTo>
                    <a:cubicBezTo>
                      <a:pt x="251" y="59"/>
                      <a:pt x="249" y="61"/>
                      <a:pt x="246" y="61"/>
                    </a:cubicBezTo>
                    <a:cubicBezTo>
                      <a:pt x="245" y="61"/>
                      <a:pt x="244" y="61"/>
                      <a:pt x="243" y="61"/>
                    </a:cubicBezTo>
                    <a:cubicBezTo>
                      <a:pt x="141" y="28"/>
                      <a:pt x="141" y="28"/>
                      <a:pt x="141" y="28"/>
                    </a:cubicBezTo>
                    <a:cubicBezTo>
                      <a:pt x="136" y="26"/>
                      <a:pt x="131" y="30"/>
                      <a:pt x="132" y="35"/>
                    </a:cubicBezTo>
                    <a:cubicBezTo>
                      <a:pt x="132" y="38"/>
                      <a:pt x="132" y="41"/>
                      <a:pt x="132" y="44"/>
                    </a:cubicBezTo>
                    <a:cubicBezTo>
                      <a:pt x="125" y="99"/>
                      <a:pt x="5" y="184"/>
                      <a:pt x="2" y="244"/>
                    </a:cubicBezTo>
                    <a:cubicBezTo>
                      <a:pt x="0" y="285"/>
                      <a:pt x="82" y="301"/>
                      <a:pt x="96" y="329"/>
                    </a:cubicBezTo>
                    <a:cubicBezTo>
                      <a:pt x="103" y="341"/>
                      <a:pt x="85" y="368"/>
                      <a:pt x="87" y="384"/>
                    </a:cubicBezTo>
                    <a:cubicBezTo>
                      <a:pt x="88" y="398"/>
                      <a:pt x="128" y="414"/>
                      <a:pt x="128" y="414"/>
                    </a:cubicBezTo>
                    <a:cubicBezTo>
                      <a:pt x="128" y="414"/>
                      <a:pt x="99" y="441"/>
                      <a:pt x="98" y="453"/>
                    </a:cubicBezTo>
                    <a:cubicBezTo>
                      <a:pt x="97" y="468"/>
                      <a:pt x="124" y="491"/>
                      <a:pt x="125" y="506"/>
                    </a:cubicBezTo>
                    <a:cubicBezTo>
                      <a:pt x="125" y="521"/>
                      <a:pt x="101" y="558"/>
                      <a:pt x="112" y="598"/>
                    </a:cubicBezTo>
                    <a:cubicBezTo>
                      <a:pt x="119" y="621"/>
                      <a:pt x="149" y="627"/>
                      <a:pt x="186" y="626"/>
                    </a:cubicBezTo>
                    <a:cubicBezTo>
                      <a:pt x="188" y="626"/>
                      <a:pt x="190" y="625"/>
                      <a:pt x="191" y="624"/>
                    </a:cubicBezTo>
                    <a:cubicBezTo>
                      <a:pt x="342" y="417"/>
                      <a:pt x="342" y="417"/>
                      <a:pt x="342" y="417"/>
                    </a:cubicBezTo>
                    <a:cubicBezTo>
                      <a:pt x="332" y="420"/>
                      <a:pt x="322" y="418"/>
                      <a:pt x="313" y="4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710;p48">
                <a:extLst>
                  <a:ext uri="{FF2B5EF4-FFF2-40B4-BE49-F238E27FC236}">
                    <a16:creationId xmlns:a16="http://schemas.microsoft.com/office/drawing/2014/main" id="{800F2135-5EE6-4C39-9F33-DD5BBC027DD4}"/>
                  </a:ext>
                </a:extLst>
              </p:cNvPr>
              <p:cNvSpPr/>
              <p:nvPr/>
            </p:nvSpPr>
            <p:spPr>
              <a:xfrm>
                <a:off x="4854479" y="1272314"/>
                <a:ext cx="277529" cy="353078"/>
              </a:xfrm>
              <a:custGeom>
                <a:avLst/>
                <a:gdLst/>
                <a:ahLst/>
                <a:cxnLst/>
                <a:rect l="l" t="t" r="r" b="b"/>
                <a:pathLst>
                  <a:path w="497" h="633" extrusionOk="0">
                    <a:moveTo>
                      <a:pt x="326" y="81"/>
                    </a:moveTo>
                    <a:cubicBezTo>
                      <a:pt x="328" y="91"/>
                      <a:pt x="327" y="101"/>
                      <a:pt x="322" y="109"/>
                    </a:cubicBezTo>
                    <a:cubicBezTo>
                      <a:pt x="314" y="122"/>
                      <a:pt x="300" y="131"/>
                      <a:pt x="284" y="136"/>
                    </a:cubicBezTo>
                    <a:cubicBezTo>
                      <a:pt x="267" y="142"/>
                      <a:pt x="250" y="142"/>
                      <a:pt x="237" y="137"/>
                    </a:cubicBezTo>
                    <a:cubicBezTo>
                      <a:pt x="227" y="133"/>
                      <a:pt x="220" y="126"/>
                      <a:pt x="217" y="117"/>
                    </a:cubicBezTo>
                    <a:cubicBezTo>
                      <a:pt x="214" y="107"/>
                      <a:pt x="216" y="97"/>
                      <a:pt x="222" y="88"/>
                    </a:cubicBezTo>
                    <a:cubicBezTo>
                      <a:pt x="6" y="158"/>
                      <a:pt x="6" y="158"/>
                      <a:pt x="6" y="158"/>
                    </a:cubicBezTo>
                    <a:cubicBezTo>
                      <a:pt x="2" y="160"/>
                      <a:pt x="0" y="165"/>
                      <a:pt x="3" y="168"/>
                    </a:cubicBezTo>
                    <a:cubicBezTo>
                      <a:pt x="148" y="368"/>
                      <a:pt x="148" y="368"/>
                      <a:pt x="148" y="368"/>
                    </a:cubicBezTo>
                    <a:cubicBezTo>
                      <a:pt x="149" y="369"/>
                      <a:pt x="149" y="370"/>
                      <a:pt x="150" y="372"/>
                    </a:cubicBezTo>
                    <a:cubicBezTo>
                      <a:pt x="150" y="374"/>
                      <a:pt x="149" y="377"/>
                      <a:pt x="147" y="378"/>
                    </a:cubicBezTo>
                    <a:cubicBezTo>
                      <a:pt x="142" y="382"/>
                      <a:pt x="137" y="386"/>
                      <a:pt x="131" y="383"/>
                    </a:cubicBezTo>
                    <a:cubicBezTo>
                      <a:pt x="127" y="382"/>
                      <a:pt x="124" y="380"/>
                      <a:pt x="120" y="379"/>
                    </a:cubicBezTo>
                    <a:cubicBezTo>
                      <a:pt x="109" y="374"/>
                      <a:pt x="98" y="381"/>
                      <a:pt x="97" y="393"/>
                    </a:cubicBezTo>
                    <a:cubicBezTo>
                      <a:pt x="96" y="404"/>
                      <a:pt x="102" y="417"/>
                      <a:pt x="109" y="426"/>
                    </a:cubicBezTo>
                    <a:cubicBezTo>
                      <a:pt x="116" y="436"/>
                      <a:pt x="126" y="445"/>
                      <a:pt x="137" y="448"/>
                    </a:cubicBezTo>
                    <a:cubicBezTo>
                      <a:pt x="149" y="451"/>
                      <a:pt x="159" y="443"/>
                      <a:pt x="158" y="431"/>
                    </a:cubicBezTo>
                    <a:cubicBezTo>
                      <a:pt x="158" y="427"/>
                      <a:pt x="157" y="423"/>
                      <a:pt x="157" y="419"/>
                    </a:cubicBezTo>
                    <a:cubicBezTo>
                      <a:pt x="156" y="412"/>
                      <a:pt x="161" y="408"/>
                      <a:pt x="167" y="405"/>
                    </a:cubicBezTo>
                    <a:cubicBezTo>
                      <a:pt x="169" y="403"/>
                      <a:pt x="171" y="404"/>
                      <a:pt x="174" y="405"/>
                    </a:cubicBezTo>
                    <a:cubicBezTo>
                      <a:pt x="175" y="405"/>
                      <a:pt x="176" y="406"/>
                      <a:pt x="176" y="407"/>
                    </a:cubicBezTo>
                    <a:cubicBezTo>
                      <a:pt x="336" y="627"/>
                      <a:pt x="336" y="627"/>
                      <a:pt x="336" y="627"/>
                    </a:cubicBezTo>
                    <a:cubicBezTo>
                      <a:pt x="340" y="633"/>
                      <a:pt x="349" y="630"/>
                      <a:pt x="348" y="623"/>
                    </a:cubicBezTo>
                    <a:cubicBezTo>
                      <a:pt x="345" y="577"/>
                      <a:pt x="342" y="510"/>
                      <a:pt x="356" y="414"/>
                    </a:cubicBezTo>
                    <a:cubicBezTo>
                      <a:pt x="372" y="311"/>
                      <a:pt x="417" y="234"/>
                      <a:pt x="461" y="143"/>
                    </a:cubicBezTo>
                    <a:cubicBezTo>
                      <a:pt x="475" y="114"/>
                      <a:pt x="489" y="66"/>
                      <a:pt x="497" y="9"/>
                    </a:cubicBezTo>
                    <a:cubicBezTo>
                      <a:pt x="497" y="4"/>
                      <a:pt x="493" y="0"/>
                      <a:pt x="488" y="2"/>
                    </a:cubicBezTo>
                    <a:cubicBezTo>
                      <a:pt x="305" y="61"/>
                      <a:pt x="305" y="61"/>
                      <a:pt x="305" y="61"/>
                    </a:cubicBezTo>
                    <a:cubicBezTo>
                      <a:pt x="315" y="64"/>
                      <a:pt x="322" y="72"/>
                      <a:pt x="326" y="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711;p48">
                <a:extLst>
                  <a:ext uri="{FF2B5EF4-FFF2-40B4-BE49-F238E27FC236}">
                    <a16:creationId xmlns:a16="http://schemas.microsoft.com/office/drawing/2014/main" id="{8EDA710F-758C-4725-BD77-F3E2D4002EE2}"/>
                  </a:ext>
                </a:extLst>
              </p:cNvPr>
              <p:cNvSpPr/>
              <p:nvPr/>
            </p:nvSpPr>
            <p:spPr>
              <a:xfrm>
                <a:off x="4661491" y="1370403"/>
                <a:ext cx="388584" cy="360890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47" extrusionOk="0">
                    <a:moveTo>
                      <a:pt x="506" y="283"/>
                    </a:moveTo>
                    <a:cubicBezTo>
                      <a:pt x="498" y="289"/>
                      <a:pt x="488" y="291"/>
                      <a:pt x="478" y="288"/>
                    </a:cubicBezTo>
                    <a:cubicBezTo>
                      <a:pt x="464" y="285"/>
                      <a:pt x="451" y="275"/>
                      <a:pt x="441" y="261"/>
                    </a:cubicBezTo>
                    <a:cubicBezTo>
                      <a:pt x="430" y="246"/>
                      <a:pt x="425" y="231"/>
                      <a:pt x="426" y="216"/>
                    </a:cubicBezTo>
                    <a:cubicBezTo>
                      <a:pt x="427" y="206"/>
                      <a:pt x="432" y="197"/>
                      <a:pt x="439" y="192"/>
                    </a:cubicBezTo>
                    <a:cubicBezTo>
                      <a:pt x="447" y="186"/>
                      <a:pt x="458" y="184"/>
                      <a:pt x="468" y="187"/>
                    </a:cubicBezTo>
                    <a:cubicBezTo>
                      <a:pt x="334" y="4"/>
                      <a:pt x="334" y="4"/>
                      <a:pt x="334" y="4"/>
                    </a:cubicBezTo>
                    <a:cubicBezTo>
                      <a:pt x="332" y="0"/>
                      <a:pt x="326" y="0"/>
                      <a:pt x="324" y="4"/>
                    </a:cubicBezTo>
                    <a:cubicBezTo>
                      <a:pt x="178" y="204"/>
                      <a:pt x="178" y="204"/>
                      <a:pt x="178" y="204"/>
                    </a:cubicBezTo>
                    <a:cubicBezTo>
                      <a:pt x="178" y="205"/>
                      <a:pt x="177" y="205"/>
                      <a:pt x="176" y="206"/>
                    </a:cubicBezTo>
                    <a:cubicBezTo>
                      <a:pt x="173" y="207"/>
                      <a:pt x="171" y="207"/>
                      <a:pt x="169" y="206"/>
                    </a:cubicBezTo>
                    <a:cubicBezTo>
                      <a:pt x="163" y="202"/>
                      <a:pt x="159" y="199"/>
                      <a:pt x="159" y="192"/>
                    </a:cubicBezTo>
                    <a:cubicBezTo>
                      <a:pt x="159" y="188"/>
                      <a:pt x="160" y="184"/>
                      <a:pt x="160" y="180"/>
                    </a:cubicBezTo>
                    <a:cubicBezTo>
                      <a:pt x="161" y="168"/>
                      <a:pt x="151" y="159"/>
                      <a:pt x="139" y="162"/>
                    </a:cubicBezTo>
                    <a:cubicBezTo>
                      <a:pt x="128" y="165"/>
                      <a:pt x="118" y="174"/>
                      <a:pt x="111" y="184"/>
                    </a:cubicBezTo>
                    <a:cubicBezTo>
                      <a:pt x="104" y="194"/>
                      <a:pt x="98" y="206"/>
                      <a:pt x="99" y="218"/>
                    </a:cubicBezTo>
                    <a:cubicBezTo>
                      <a:pt x="100" y="230"/>
                      <a:pt x="111" y="236"/>
                      <a:pt x="122" y="232"/>
                    </a:cubicBezTo>
                    <a:cubicBezTo>
                      <a:pt x="126" y="230"/>
                      <a:pt x="129" y="228"/>
                      <a:pt x="133" y="227"/>
                    </a:cubicBezTo>
                    <a:cubicBezTo>
                      <a:pt x="140" y="225"/>
                      <a:pt x="144" y="228"/>
                      <a:pt x="149" y="232"/>
                    </a:cubicBezTo>
                    <a:cubicBezTo>
                      <a:pt x="152" y="234"/>
                      <a:pt x="152" y="236"/>
                      <a:pt x="152" y="239"/>
                    </a:cubicBezTo>
                    <a:cubicBezTo>
                      <a:pt x="152" y="240"/>
                      <a:pt x="151" y="241"/>
                      <a:pt x="151" y="242"/>
                    </a:cubicBezTo>
                    <a:cubicBezTo>
                      <a:pt x="4" y="444"/>
                      <a:pt x="4" y="444"/>
                      <a:pt x="4" y="444"/>
                    </a:cubicBezTo>
                    <a:cubicBezTo>
                      <a:pt x="0" y="449"/>
                      <a:pt x="4" y="455"/>
                      <a:pt x="10" y="455"/>
                    </a:cubicBezTo>
                    <a:cubicBezTo>
                      <a:pt x="72" y="448"/>
                      <a:pt x="138" y="432"/>
                      <a:pt x="147" y="440"/>
                    </a:cubicBezTo>
                    <a:cubicBezTo>
                      <a:pt x="174" y="465"/>
                      <a:pt x="143" y="537"/>
                      <a:pt x="158" y="561"/>
                    </a:cubicBezTo>
                    <a:cubicBezTo>
                      <a:pt x="180" y="598"/>
                      <a:pt x="517" y="647"/>
                      <a:pt x="683" y="531"/>
                    </a:cubicBezTo>
                    <a:cubicBezTo>
                      <a:pt x="691" y="525"/>
                      <a:pt x="695" y="517"/>
                      <a:pt x="696" y="504"/>
                    </a:cubicBezTo>
                    <a:cubicBezTo>
                      <a:pt x="696" y="502"/>
                      <a:pt x="696" y="501"/>
                      <a:pt x="695" y="500"/>
                    </a:cubicBezTo>
                    <a:cubicBezTo>
                      <a:pt x="519" y="258"/>
                      <a:pt x="519" y="258"/>
                      <a:pt x="519" y="258"/>
                    </a:cubicBezTo>
                    <a:cubicBezTo>
                      <a:pt x="519" y="268"/>
                      <a:pt x="514" y="278"/>
                      <a:pt x="506" y="28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" name="Google Shape;1706;p48">
              <a:extLst>
                <a:ext uri="{FF2B5EF4-FFF2-40B4-BE49-F238E27FC236}">
                  <a16:creationId xmlns:a16="http://schemas.microsoft.com/office/drawing/2014/main" id="{F099CFD4-2411-40F3-8A63-30F34A2460A2}"/>
                </a:ext>
              </a:extLst>
            </p:cNvPr>
            <p:cNvGrpSpPr/>
            <p:nvPr/>
          </p:nvGrpSpPr>
          <p:grpSpPr>
            <a:xfrm>
              <a:off x="5851545" y="1972405"/>
              <a:ext cx="1092170" cy="1223046"/>
              <a:chOff x="4539787" y="1011032"/>
              <a:chExt cx="598958" cy="720261"/>
            </a:xfrm>
          </p:grpSpPr>
          <p:sp>
            <p:nvSpPr>
              <p:cNvPr id="33" name="Google Shape;1707;p48">
                <a:extLst>
                  <a:ext uri="{FF2B5EF4-FFF2-40B4-BE49-F238E27FC236}">
                    <a16:creationId xmlns:a16="http://schemas.microsoft.com/office/drawing/2014/main" id="{914BDD7F-8DA0-423E-9143-E3E0516D0FEA}"/>
                  </a:ext>
                </a:extLst>
              </p:cNvPr>
              <p:cNvSpPr/>
              <p:nvPr/>
            </p:nvSpPr>
            <p:spPr>
              <a:xfrm>
                <a:off x="4849480" y="1011032"/>
                <a:ext cx="289264" cy="34049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610" extrusionOk="0">
                    <a:moveTo>
                      <a:pt x="26" y="275"/>
                    </a:moveTo>
                    <a:cubicBezTo>
                      <a:pt x="36" y="275"/>
                      <a:pt x="45" y="280"/>
                      <a:pt x="51" y="287"/>
                    </a:cubicBezTo>
                    <a:cubicBezTo>
                      <a:pt x="61" y="299"/>
                      <a:pt x="66" y="315"/>
                      <a:pt x="65" y="332"/>
                    </a:cubicBezTo>
                    <a:cubicBezTo>
                      <a:pt x="66" y="350"/>
                      <a:pt x="61" y="366"/>
                      <a:pt x="51" y="377"/>
                    </a:cubicBezTo>
                    <a:cubicBezTo>
                      <a:pt x="45" y="384"/>
                      <a:pt x="36" y="389"/>
                      <a:pt x="26" y="389"/>
                    </a:cubicBezTo>
                    <a:cubicBezTo>
                      <a:pt x="16" y="389"/>
                      <a:pt x="7" y="384"/>
                      <a:pt x="0" y="376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07"/>
                      <a:pt x="5" y="610"/>
                      <a:pt x="9" y="609"/>
                    </a:cubicBezTo>
                    <a:cubicBezTo>
                      <a:pt x="244" y="532"/>
                      <a:pt x="244" y="532"/>
                      <a:pt x="244" y="532"/>
                    </a:cubicBezTo>
                    <a:cubicBezTo>
                      <a:pt x="245" y="532"/>
                      <a:pt x="247" y="532"/>
                      <a:pt x="248" y="532"/>
                    </a:cubicBezTo>
                    <a:cubicBezTo>
                      <a:pt x="250" y="533"/>
                      <a:pt x="252" y="534"/>
                      <a:pt x="253" y="537"/>
                    </a:cubicBezTo>
                    <a:cubicBezTo>
                      <a:pt x="256" y="543"/>
                      <a:pt x="257" y="548"/>
                      <a:pt x="253" y="554"/>
                    </a:cubicBezTo>
                    <a:cubicBezTo>
                      <a:pt x="251" y="557"/>
                      <a:pt x="248" y="560"/>
                      <a:pt x="245" y="563"/>
                    </a:cubicBezTo>
                    <a:cubicBezTo>
                      <a:pt x="237" y="572"/>
                      <a:pt x="240" y="584"/>
                      <a:pt x="252" y="589"/>
                    </a:cubicBezTo>
                    <a:cubicBezTo>
                      <a:pt x="263" y="593"/>
                      <a:pt x="276" y="592"/>
                      <a:pt x="287" y="588"/>
                    </a:cubicBezTo>
                    <a:cubicBezTo>
                      <a:pt x="299" y="584"/>
                      <a:pt x="310" y="578"/>
                      <a:pt x="317" y="568"/>
                    </a:cubicBezTo>
                    <a:cubicBezTo>
                      <a:pt x="323" y="557"/>
                      <a:pt x="318" y="545"/>
                      <a:pt x="306" y="543"/>
                    </a:cubicBezTo>
                    <a:cubicBezTo>
                      <a:pt x="303" y="542"/>
                      <a:pt x="299" y="541"/>
                      <a:pt x="295" y="540"/>
                    </a:cubicBezTo>
                    <a:cubicBezTo>
                      <a:pt x="288" y="538"/>
                      <a:pt x="286" y="533"/>
                      <a:pt x="285" y="526"/>
                    </a:cubicBezTo>
                    <a:cubicBezTo>
                      <a:pt x="284" y="524"/>
                      <a:pt x="285" y="521"/>
                      <a:pt x="287" y="520"/>
                    </a:cubicBezTo>
                    <a:cubicBezTo>
                      <a:pt x="287" y="519"/>
                      <a:pt x="288" y="518"/>
                      <a:pt x="289" y="518"/>
                    </a:cubicBezTo>
                    <a:cubicBezTo>
                      <a:pt x="505" y="448"/>
                      <a:pt x="505" y="448"/>
                      <a:pt x="505" y="448"/>
                    </a:cubicBezTo>
                    <a:cubicBezTo>
                      <a:pt x="507" y="447"/>
                      <a:pt x="509" y="445"/>
                      <a:pt x="509" y="442"/>
                    </a:cubicBezTo>
                    <a:cubicBezTo>
                      <a:pt x="518" y="313"/>
                      <a:pt x="487" y="155"/>
                      <a:pt x="341" y="81"/>
                    </a:cubicBezTo>
                    <a:cubicBezTo>
                      <a:pt x="224" y="22"/>
                      <a:pt x="108" y="0"/>
                      <a:pt x="7" y="2"/>
                    </a:cubicBezTo>
                    <a:cubicBezTo>
                      <a:pt x="3" y="2"/>
                      <a:pt x="0" y="5"/>
                      <a:pt x="0" y="8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7" y="280"/>
                      <a:pt x="16" y="275"/>
                      <a:pt x="26" y="2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708;p48">
                <a:extLst>
                  <a:ext uri="{FF2B5EF4-FFF2-40B4-BE49-F238E27FC236}">
                    <a16:creationId xmlns:a16="http://schemas.microsoft.com/office/drawing/2014/main" id="{F6A14E9F-2D01-4A60-B3A9-5E4C446132E8}"/>
                  </a:ext>
                </a:extLst>
              </p:cNvPr>
              <p:cNvSpPr/>
              <p:nvPr/>
            </p:nvSpPr>
            <p:spPr>
              <a:xfrm>
                <a:off x="4599335" y="1012768"/>
                <a:ext cx="277094" cy="339188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08" extrusionOk="0">
                    <a:moveTo>
                      <a:pt x="118" y="481"/>
                    </a:moveTo>
                    <a:cubicBezTo>
                      <a:pt x="121" y="472"/>
                      <a:pt x="128" y="464"/>
                      <a:pt x="137" y="461"/>
                    </a:cubicBezTo>
                    <a:cubicBezTo>
                      <a:pt x="151" y="455"/>
                      <a:pt x="168" y="455"/>
                      <a:pt x="184" y="461"/>
                    </a:cubicBezTo>
                    <a:cubicBezTo>
                      <a:pt x="201" y="466"/>
                      <a:pt x="215" y="476"/>
                      <a:pt x="222" y="488"/>
                    </a:cubicBezTo>
                    <a:cubicBezTo>
                      <a:pt x="228" y="497"/>
                      <a:pt x="229" y="507"/>
                      <a:pt x="226" y="516"/>
                    </a:cubicBezTo>
                    <a:cubicBezTo>
                      <a:pt x="223" y="526"/>
                      <a:pt x="216" y="533"/>
                      <a:pt x="206" y="536"/>
                    </a:cubicBezTo>
                    <a:cubicBezTo>
                      <a:pt x="421" y="606"/>
                      <a:pt x="421" y="606"/>
                      <a:pt x="421" y="606"/>
                    </a:cubicBezTo>
                    <a:cubicBezTo>
                      <a:pt x="426" y="608"/>
                      <a:pt x="430" y="605"/>
                      <a:pt x="430" y="600"/>
                    </a:cubicBezTo>
                    <a:cubicBezTo>
                      <a:pt x="430" y="353"/>
                      <a:pt x="430" y="353"/>
                      <a:pt x="430" y="353"/>
                    </a:cubicBezTo>
                    <a:cubicBezTo>
                      <a:pt x="430" y="352"/>
                      <a:pt x="430" y="351"/>
                      <a:pt x="431" y="350"/>
                    </a:cubicBezTo>
                    <a:cubicBezTo>
                      <a:pt x="432" y="347"/>
                      <a:pt x="434" y="346"/>
                      <a:pt x="437" y="345"/>
                    </a:cubicBezTo>
                    <a:cubicBezTo>
                      <a:pt x="443" y="345"/>
                      <a:pt x="449" y="345"/>
                      <a:pt x="453" y="351"/>
                    </a:cubicBezTo>
                    <a:cubicBezTo>
                      <a:pt x="455" y="354"/>
                      <a:pt x="457" y="358"/>
                      <a:pt x="459" y="361"/>
                    </a:cubicBezTo>
                    <a:cubicBezTo>
                      <a:pt x="465" y="371"/>
                      <a:pt x="478" y="373"/>
                      <a:pt x="486" y="363"/>
                    </a:cubicBezTo>
                    <a:cubicBezTo>
                      <a:pt x="493" y="354"/>
                      <a:pt x="496" y="341"/>
                      <a:pt x="496" y="329"/>
                    </a:cubicBezTo>
                    <a:cubicBezTo>
                      <a:pt x="496" y="317"/>
                      <a:pt x="493" y="304"/>
                      <a:pt x="486" y="295"/>
                    </a:cubicBezTo>
                    <a:cubicBezTo>
                      <a:pt x="478" y="286"/>
                      <a:pt x="465" y="287"/>
                      <a:pt x="459" y="297"/>
                    </a:cubicBezTo>
                    <a:cubicBezTo>
                      <a:pt x="457" y="300"/>
                      <a:pt x="455" y="304"/>
                      <a:pt x="453" y="307"/>
                    </a:cubicBezTo>
                    <a:cubicBezTo>
                      <a:pt x="449" y="313"/>
                      <a:pt x="443" y="313"/>
                      <a:pt x="437" y="313"/>
                    </a:cubicBezTo>
                    <a:cubicBezTo>
                      <a:pt x="434" y="313"/>
                      <a:pt x="432" y="311"/>
                      <a:pt x="431" y="309"/>
                    </a:cubicBezTo>
                    <a:cubicBezTo>
                      <a:pt x="430" y="308"/>
                      <a:pt x="430" y="307"/>
                      <a:pt x="430" y="305"/>
                    </a:cubicBezTo>
                    <a:cubicBezTo>
                      <a:pt x="430" y="7"/>
                      <a:pt x="430" y="7"/>
                      <a:pt x="430" y="7"/>
                    </a:cubicBezTo>
                    <a:cubicBezTo>
                      <a:pt x="430" y="3"/>
                      <a:pt x="427" y="0"/>
                      <a:pt x="423" y="0"/>
                    </a:cubicBezTo>
                    <a:cubicBezTo>
                      <a:pt x="346" y="5"/>
                      <a:pt x="279" y="23"/>
                      <a:pt x="231" y="49"/>
                    </a:cubicBezTo>
                    <a:cubicBezTo>
                      <a:pt x="64" y="136"/>
                      <a:pt x="15" y="299"/>
                      <a:pt x="3" y="405"/>
                    </a:cubicBezTo>
                    <a:cubicBezTo>
                      <a:pt x="0" y="431"/>
                      <a:pt x="7" y="453"/>
                      <a:pt x="14" y="472"/>
                    </a:cubicBezTo>
                    <a:cubicBezTo>
                      <a:pt x="15" y="473"/>
                      <a:pt x="16" y="475"/>
                      <a:pt x="18" y="475"/>
                    </a:cubicBezTo>
                    <a:cubicBezTo>
                      <a:pt x="122" y="509"/>
                      <a:pt x="122" y="509"/>
                      <a:pt x="122" y="509"/>
                    </a:cubicBezTo>
                    <a:cubicBezTo>
                      <a:pt x="117" y="501"/>
                      <a:pt x="115" y="490"/>
                      <a:pt x="118" y="48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709;p48">
                <a:extLst>
                  <a:ext uri="{FF2B5EF4-FFF2-40B4-BE49-F238E27FC236}">
                    <a16:creationId xmlns:a16="http://schemas.microsoft.com/office/drawing/2014/main" id="{A50FCA19-3580-4187-BDE4-ADFF198DE27E}"/>
                  </a:ext>
                </a:extLst>
              </p:cNvPr>
              <p:cNvSpPr/>
              <p:nvPr/>
            </p:nvSpPr>
            <p:spPr>
              <a:xfrm>
                <a:off x="4539787" y="1276220"/>
                <a:ext cx="295350" cy="349606"/>
              </a:xfrm>
              <a:custGeom>
                <a:avLst/>
                <a:gdLst/>
                <a:ahLst/>
                <a:cxnLst/>
                <a:rect l="l" t="t" r="r" b="b"/>
                <a:pathLst>
                  <a:path w="529" h="627" extrusionOk="0">
                    <a:moveTo>
                      <a:pt x="313" y="412"/>
                    </a:moveTo>
                    <a:cubicBezTo>
                      <a:pt x="306" y="406"/>
                      <a:pt x="301" y="397"/>
                      <a:pt x="300" y="387"/>
                    </a:cubicBezTo>
                    <a:cubicBezTo>
                      <a:pt x="299" y="373"/>
                      <a:pt x="305" y="357"/>
                      <a:pt x="315" y="343"/>
                    </a:cubicBezTo>
                    <a:cubicBezTo>
                      <a:pt x="325" y="329"/>
                      <a:pt x="339" y="319"/>
                      <a:pt x="353" y="315"/>
                    </a:cubicBezTo>
                    <a:cubicBezTo>
                      <a:pt x="362" y="313"/>
                      <a:pt x="372" y="314"/>
                      <a:pt x="380" y="320"/>
                    </a:cubicBezTo>
                    <a:cubicBezTo>
                      <a:pt x="388" y="326"/>
                      <a:pt x="393" y="335"/>
                      <a:pt x="394" y="345"/>
                    </a:cubicBezTo>
                    <a:cubicBezTo>
                      <a:pt x="527" y="162"/>
                      <a:pt x="527" y="162"/>
                      <a:pt x="527" y="162"/>
                    </a:cubicBezTo>
                    <a:cubicBezTo>
                      <a:pt x="529" y="159"/>
                      <a:pt x="528" y="153"/>
                      <a:pt x="523" y="152"/>
                    </a:cubicBezTo>
                    <a:cubicBezTo>
                      <a:pt x="288" y="76"/>
                      <a:pt x="288" y="76"/>
                      <a:pt x="288" y="76"/>
                    </a:cubicBezTo>
                    <a:cubicBezTo>
                      <a:pt x="287" y="75"/>
                      <a:pt x="286" y="75"/>
                      <a:pt x="285" y="74"/>
                    </a:cubicBezTo>
                    <a:cubicBezTo>
                      <a:pt x="284" y="72"/>
                      <a:pt x="282" y="70"/>
                      <a:pt x="283" y="67"/>
                    </a:cubicBezTo>
                    <a:cubicBezTo>
                      <a:pt x="285" y="61"/>
                      <a:pt x="287" y="55"/>
                      <a:pt x="294" y="53"/>
                    </a:cubicBezTo>
                    <a:cubicBezTo>
                      <a:pt x="297" y="52"/>
                      <a:pt x="301" y="52"/>
                      <a:pt x="305" y="51"/>
                    </a:cubicBezTo>
                    <a:cubicBezTo>
                      <a:pt x="317" y="48"/>
                      <a:pt x="322" y="36"/>
                      <a:pt x="315" y="26"/>
                    </a:cubicBezTo>
                    <a:cubicBezTo>
                      <a:pt x="309" y="16"/>
                      <a:pt x="297" y="9"/>
                      <a:pt x="286" y="6"/>
                    </a:cubicBezTo>
                    <a:cubicBezTo>
                      <a:pt x="274" y="2"/>
                      <a:pt x="261" y="0"/>
                      <a:pt x="250" y="5"/>
                    </a:cubicBezTo>
                    <a:cubicBezTo>
                      <a:pt x="239" y="9"/>
                      <a:pt x="236" y="22"/>
                      <a:pt x="244" y="31"/>
                    </a:cubicBezTo>
                    <a:cubicBezTo>
                      <a:pt x="246" y="34"/>
                      <a:pt x="249" y="37"/>
                      <a:pt x="252" y="40"/>
                    </a:cubicBezTo>
                    <a:cubicBezTo>
                      <a:pt x="256" y="45"/>
                      <a:pt x="254" y="51"/>
                      <a:pt x="252" y="57"/>
                    </a:cubicBezTo>
                    <a:cubicBezTo>
                      <a:pt x="251" y="59"/>
                      <a:pt x="249" y="61"/>
                      <a:pt x="246" y="61"/>
                    </a:cubicBezTo>
                    <a:cubicBezTo>
                      <a:pt x="245" y="61"/>
                      <a:pt x="244" y="61"/>
                      <a:pt x="243" y="61"/>
                    </a:cubicBezTo>
                    <a:cubicBezTo>
                      <a:pt x="141" y="28"/>
                      <a:pt x="141" y="28"/>
                      <a:pt x="141" y="28"/>
                    </a:cubicBezTo>
                    <a:cubicBezTo>
                      <a:pt x="136" y="26"/>
                      <a:pt x="131" y="30"/>
                      <a:pt x="132" y="35"/>
                    </a:cubicBezTo>
                    <a:cubicBezTo>
                      <a:pt x="132" y="38"/>
                      <a:pt x="132" y="41"/>
                      <a:pt x="132" y="44"/>
                    </a:cubicBezTo>
                    <a:cubicBezTo>
                      <a:pt x="125" y="99"/>
                      <a:pt x="5" y="184"/>
                      <a:pt x="2" y="244"/>
                    </a:cubicBezTo>
                    <a:cubicBezTo>
                      <a:pt x="0" y="285"/>
                      <a:pt x="82" y="301"/>
                      <a:pt x="96" y="329"/>
                    </a:cubicBezTo>
                    <a:cubicBezTo>
                      <a:pt x="103" y="341"/>
                      <a:pt x="85" y="368"/>
                      <a:pt x="87" y="384"/>
                    </a:cubicBezTo>
                    <a:cubicBezTo>
                      <a:pt x="88" y="398"/>
                      <a:pt x="128" y="414"/>
                      <a:pt x="128" y="414"/>
                    </a:cubicBezTo>
                    <a:cubicBezTo>
                      <a:pt x="128" y="414"/>
                      <a:pt x="99" y="441"/>
                      <a:pt x="98" y="453"/>
                    </a:cubicBezTo>
                    <a:cubicBezTo>
                      <a:pt x="97" y="468"/>
                      <a:pt x="124" y="491"/>
                      <a:pt x="125" y="506"/>
                    </a:cubicBezTo>
                    <a:cubicBezTo>
                      <a:pt x="125" y="521"/>
                      <a:pt x="101" y="558"/>
                      <a:pt x="112" y="598"/>
                    </a:cubicBezTo>
                    <a:cubicBezTo>
                      <a:pt x="119" y="621"/>
                      <a:pt x="149" y="627"/>
                      <a:pt x="186" y="626"/>
                    </a:cubicBezTo>
                    <a:cubicBezTo>
                      <a:pt x="188" y="626"/>
                      <a:pt x="190" y="625"/>
                      <a:pt x="191" y="624"/>
                    </a:cubicBezTo>
                    <a:cubicBezTo>
                      <a:pt x="342" y="417"/>
                      <a:pt x="342" y="417"/>
                      <a:pt x="342" y="417"/>
                    </a:cubicBezTo>
                    <a:cubicBezTo>
                      <a:pt x="332" y="420"/>
                      <a:pt x="322" y="418"/>
                      <a:pt x="313" y="4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1710;p48">
                <a:extLst>
                  <a:ext uri="{FF2B5EF4-FFF2-40B4-BE49-F238E27FC236}">
                    <a16:creationId xmlns:a16="http://schemas.microsoft.com/office/drawing/2014/main" id="{2636ACF3-A269-42AF-9217-F7E38651C478}"/>
                  </a:ext>
                </a:extLst>
              </p:cNvPr>
              <p:cNvSpPr/>
              <p:nvPr/>
            </p:nvSpPr>
            <p:spPr>
              <a:xfrm>
                <a:off x="4854479" y="1272314"/>
                <a:ext cx="277529" cy="353078"/>
              </a:xfrm>
              <a:custGeom>
                <a:avLst/>
                <a:gdLst/>
                <a:ahLst/>
                <a:cxnLst/>
                <a:rect l="l" t="t" r="r" b="b"/>
                <a:pathLst>
                  <a:path w="497" h="633" extrusionOk="0">
                    <a:moveTo>
                      <a:pt x="326" y="81"/>
                    </a:moveTo>
                    <a:cubicBezTo>
                      <a:pt x="328" y="91"/>
                      <a:pt x="327" y="101"/>
                      <a:pt x="322" y="109"/>
                    </a:cubicBezTo>
                    <a:cubicBezTo>
                      <a:pt x="314" y="122"/>
                      <a:pt x="300" y="131"/>
                      <a:pt x="284" y="136"/>
                    </a:cubicBezTo>
                    <a:cubicBezTo>
                      <a:pt x="267" y="142"/>
                      <a:pt x="250" y="142"/>
                      <a:pt x="237" y="137"/>
                    </a:cubicBezTo>
                    <a:cubicBezTo>
                      <a:pt x="227" y="133"/>
                      <a:pt x="220" y="126"/>
                      <a:pt x="217" y="117"/>
                    </a:cubicBezTo>
                    <a:cubicBezTo>
                      <a:pt x="214" y="107"/>
                      <a:pt x="216" y="97"/>
                      <a:pt x="222" y="88"/>
                    </a:cubicBezTo>
                    <a:cubicBezTo>
                      <a:pt x="6" y="158"/>
                      <a:pt x="6" y="158"/>
                      <a:pt x="6" y="158"/>
                    </a:cubicBezTo>
                    <a:cubicBezTo>
                      <a:pt x="2" y="160"/>
                      <a:pt x="0" y="165"/>
                      <a:pt x="3" y="168"/>
                    </a:cubicBezTo>
                    <a:cubicBezTo>
                      <a:pt x="148" y="368"/>
                      <a:pt x="148" y="368"/>
                      <a:pt x="148" y="368"/>
                    </a:cubicBezTo>
                    <a:cubicBezTo>
                      <a:pt x="149" y="369"/>
                      <a:pt x="149" y="370"/>
                      <a:pt x="150" y="372"/>
                    </a:cubicBezTo>
                    <a:cubicBezTo>
                      <a:pt x="150" y="374"/>
                      <a:pt x="149" y="377"/>
                      <a:pt x="147" y="378"/>
                    </a:cubicBezTo>
                    <a:cubicBezTo>
                      <a:pt x="142" y="382"/>
                      <a:pt x="137" y="386"/>
                      <a:pt x="131" y="383"/>
                    </a:cubicBezTo>
                    <a:cubicBezTo>
                      <a:pt x="127" y="382"/>
                      <a:pt x="124" y="380"/>
                      <a:pt x="120" y="379"/>
                    </a:cubicBezTo>
                    <a:cubicBezTo>
                      <a:pt x="109" y="374"/>
                      <a:pt x="98" y="381"/>
                      <a:pt x="97" y="393"/>
                    </a:cubicBezTo>
                    <a:cubicBezTo>
                      <a:pt x="96" y="404"/>
                      <a:pt x="102" y="417"/>
                      <a:pt x="109" y="426"/>
                    </a:cubicBezTo>
                    <a:cubicBezTo>
                      <a:pt x="116" y="436"/>
                      <a:pt x="126" y="445"/>
                      <a:pt x="137" y="448"/>
                    </a:cubicBezTo>
                    <a:cubicBezTo>
                      <a:pt x="149" y="451"/>
                      <a:pt x="159" y="443"/>
                      <a:pt x="158" y="431"/>
                    </a:cubicBezTo>
                    <a:cubicBezTo>
                      <a:pt x="158" y="427"/>
                      <a:pt x="157" y="423"/>
                      <a:pt x="157" y="419"/>
                    </a:cubicBezTo>
                    <a:cubicBezTo>
                      <a:pt x="156" y="412"/>
                      <a:pt x="161" y="408"/>
                      <a:pt x="167" y="405"/>
                    </a:cubicBezTo>
                    <a:cubicBezTo>
                      <a:pt x="169" y="403"/>
                      <a:pt x="171" y="404"/>
                      <a:pt x="174" y="405"/>
                    </a:cubicBezTo>
                    <a:cubicBezTo>
                      <a:pt x="175" y="405"/>
                      <a:pt x="176" y="406"/>
                      <a:pt x="176" y="407"/>
                    </a:cubicBezTo>
                    <a:cubicBezTo>
                      <a:pt x="336" y="627"/>
                      <a:pt x="336" y="627"/>
                      <a:pt x="336" y="627"/>
                    </a:cubicBezTo>
                    <a:cubicBezTo>
                      <a:pt x="340" y="633"/>
                      <a:pt x="349" y="630"/>
                      <a:pt x="348" y="623"/>
                    </a:cubicBezTo>
                    <a:cubicBezTo>
                      <a:pt x="345" y="577"/>
                      <a:pt x="342" y="510"/>
                      <a:pt x="356" y="414"/>
                    </a:cubicBezTo>
                    <a:cubicBezTo>
                      <a:pt x="372" y="311"/>
                      <a:pt x="417" y="234"/>
                      <a:pt x="461" y="143"/>
                    </a:cubicBezTo>
                    <a:cubicBezTo>
                      <a:pt x="475" y="114"/>
                      <a:pt x="489" y="66"/>
                      <a:pt x="497" y="9"/>
                    </a:cubicBezTo>
                    <a:cubicBezTo>
                      <a:pt x="497" y="4"/>
                      <a:pt x="493" y="0"/>
                      <a:pt x="488" y="2"/>
                    </a:cubicBezTo>
                    <a:cubicBezTo>
                      <a:pt x="305" y="61"/>
                      <a:pt x="305" y="61"/>
                      <a:pt x="305" y="61"/>
                    </a:cubicBezTo>
                    <a:cubicBezTo>
                      <a:pt x="315" y="64"/>
                      <a:pt x="322" y="72"/>
                      <a:pt x="326" y="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1711;p48">
                <a:extLst>
                  <a:ext uri="{FF2B5EF4-FFF2-40B4-BE49-F238E27FC236}">
                    <a16:creationId xmlns:a16="http://schemas.microsoft.com/office/drawing/2014/main" id="{E3EFF765-EF8B-45E2-81D9-2A0157073CD1}"/>
                  </a:ext>
                </a:extLst>
              </p:cNvPr>
              <p:cNvSpPr/>
              <p:nvPr/>
            </p:nvSpPr>
            <p:spPr>
              <a:xfrm>
                <a:off x="4661491" y="1370403"/>
                <a:ext cx="388584" cy="360890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47" extrusionOk="0">
                    <a:moveTo>
                      <a:pt x="506" y="283"/>
                    </a:moveTo>
                    <a:cubicBezTo>
                      <a:pt x="498" y="289"/>
                      <a:pt x="488" y="291"/>
                      <a:pt x="478" y="288"/>
                    </a:cubicBezTo>
                    <a:cubicBezTo>
                      <a:pt x="464" y="285"/>
                      <a:pt x="451" y="275"/>
                      <a:pt x="441" y="261"/>
                    </a:cubicBezTo>
                    <a:cubicBezTo>
                      <a:pt x="430" y="246"/>
                      <a:pt x="425" y="231"/>
                      <a:pt x="426" y="216"/>
                    </a:cubicBezTo>
                    <a:cubicBezTo>
                      <a:pt x="427" y="206"/>
                      <a:pt x="432" y="197"/>
                      <a:pt x="439" y="192"/>
                    </a:cubicBezTo>
                    <a:cubicBezTo>
                      <a:pt x="447" y="186"/>
                      <a:pt x="458" y="184"/>
                      <a:pt x="468" y="187"/>
                    </a:cubicBezTo>
                    <a:cubicBezTo>
                      <a:pt x="334" y="4"/>
                      <a:pt x="334" y="4"/>
                      <a:pt x="334" y="4"/>
                    </a:cubicBezTo>
                    <a:cubicBezTo>
                      <a:pt x="332" y="0"/>
                      <a:pt x="326" y="0"/>
                      <a:pt x="324" y="4"/>
                    </a:cubicBezTo>
                    <a:cubicBezTo>
                      <a:pt x="178" y="204"/>
                      <a:pt x="178" y="204"/>
                      <a:pt x="178" y="204"/>
                    </a:cubicBezTo>
                    <a:cubicBezTo>
                      <a:pt x="178" y="205"/>
                      <a:pt x="177" y="205"/>
                      <a:pt x="176" y="206"/>
                    </a:cubicBezTo>
                    <a:cubicBezTo>
                      <a:pt x="173" y="207"/>
                      <a:pt x="171" y="207"/>
                      <a:pt x="169" y="206"/>
                    </a:cubicBezTo>
                    <a:cubicBezTo>
                      <a:pt x="163" y="202"/>
                      <a:pt x="159" y="199"/>
                      <a:pt x="159" y="192"/>
                    </a:cubicBezTo>
                    <a:cubicBezTo>
                      <a:pt x="159" y="188"/>
                      <a:pt x="160" y="184"/>
                      <a:pt x="160" y="180"/>
                    </a:cubicBezTo>
                    <a:cubicBezTo>
                      <a:pt x="161" y="168"/>
                      <a:pt x="151" y="159"/>
                      <a:pt x="139" y="162"/>
                    </a:cubicBezTo>
                    <a:cubicBezTo>
                      <a:pt x="128" y="165"/>
                      <a:pt x="118" y="174"/>
                      <a:pt x="111" y="184"/>
                    </a:cubicBezTo>
                    <a:cubicBezTo>
                      <a:pt x="104" y="194"/>
                      <a:pt x="98" y="206"/>
                      <a:pt x="99" y="218"/>
                    </a:cubicBezTo>
                    <a:cubicBezTo>
                      <a:pt x="100" y="230"/>
                      <a:pt x="111" y="236"/>
                      <a:pt x="122" y="232"/>
                    </a:cubicBezTo>
                    <a:cubicBezTo>
                      <a:pt x="126" y="230"/>
                      <a:pt x="129" y="228"/>
                      <a:pt x="133" y="227"/>
                    </a:cubicBezTo>
                    <a:cubicBezTo>
                      <a:pt x="140" y="225"/>
                      <a:pt x="144" y="228"/>
                      <a:pt x="149" y="232"/>
                    </a:cubicBezTo>
                    <a:cubicBezTo>
                      <a:pt x="152" y="234"/>
                      <a:pt x="152" y="236"/>
                      <a:pt x="152" y="239"/>
                    </a:cubicBezTo>
                    <a:cubicBezTo>
                      <a:pt x="152" y="240"/>
                      <a:pt x="151" y="241"/>
                      <a:pt x="151" y="242"/>
                    </a:cubicBezTo>
                    <a:cubicBezTo>
                      <a:pt x="4" y="444"/>
                      <a:pt x="4" y="444"/>
                      <a:pt x="4" y="444"/>
                    </a:cubicBezTo>
                    <a:cubicBezTo>
                      <a:pt x="0" y="449"/>
                      <a:pt x="4" y="455"/>
                      <a:pt x="10" y="455"/>
                    </a:cubicBezTo>
                    <a:cubicBezTo>
                      <a:pt x="72" y="448"/>
                      <a:pt x="138" y="432"/>
                      <a:pt x="147" y="440"/>
                    </a:cubicBezTo>
                    <a:cubicBezTo>
                      <a:pt x="174" y="465"/>
                      <a:pt x="143" y="537"/>
                      <a:pt x="158" y="561"/>
                    </a:cubicBezTo>
                    <a:cubicBezTo>
                      <a:pt x="180" y="598"/>
                      <a:pt x="517" y="647"/>
                      <a:pt x="683" y="531"/>
                    </a:cubicBezTo>
                    <a:cubicBezTo>
                      <a:pt x="691" y="525"/>
                      <a:pt x="695" y="517"/>
                      <a:pt x="696" y="504"/>
                    </a:cubicBezTo>
                    <a:cubicBezTo>
                      <a:pt x="696" y="502"/>
                      <a:pt x="696" y="501"/>
                      <a:pt x="695" y="500"/>
                    </a:cubicBezTo>
                    <a:cubicBezTo>
                      <a:pt x="519" y="258"/>
                      <a:pt x="519" y="258"/>
                      <a:pt x="519" y="258"/>
                    </a:cubicBezTo>
                    <a:cubicBezTo>
                      <a:pt x="519" y="268"/>
                      <a:pt x="514" y="278"/>
                      <a:pt x="506" y="28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" name="Google Shape;1706;p48">
              <a:extLst>
                <a:ext uri="{FF2B5EF4-FFF2-40B4-BE49-F238E27FC236}">
                  <a16:creationId xmlns:a16="http://schemas.microsoft.com/office/drawing/2014/main" id="{78755171-A807-460D-B9F0-4DA57FEF0BC5}"/>
                </a:ext>
              </a:extLst>
            </p:cNvPr>
            <p:cNvGrpSpPr/>
            <p:nvPr/>
          </p:nvGrpSpPr>
          <p:grpSpPr>
            <a:xfrm>
              <a:off x="4081204" y="1969457"/>
              <a:ext cx="1092170" cy="1223046"/>
              <a:chOff x="4539787" y="1011032"/>
              <a:chExt cx="598958" cy="720261"/>
            </a:xfrm>
          </p:grpSpPr>
          <p:sp>
            <p:nvSpPr>
              <p:cNvPr id="39" name="Google Shape;1707;p48">
                <a:extLst>
                  <a:ext uri="{FF2B5EF4-FFF2-40B4-BE49-F238E27FC236}">
                    <a16:creationId xmlns:a16="http://schemas.microsoft.com/office/drawing/2014/main" id="{0CE371D8-77E1-4E35-BCC2-55934BF4FD4D}"/>
                  </a:ext>
                </a:extLst>
              </p:cNvPr>
              <p:cNvSpPr/>
              <p:nvPr/>
            </p:nvSpPr>
            <p:spPr>
              <a:xfrm>
                <a:off x="4849480" y="1011032"/>
                <a:ext cx="289264" cy="34049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610" extrusionOk="0">
                    <a:moveTo>
                      <a:pt x="26" y="275"/>
                    </a:moveTo>
                    <a:cubicBezTo>
                      <a:pt x="36" y="275"/>
                      <a:pt x="45" y="280"/>
                      <a:pt x="51" y="287"/>
                    </a:cubicBezTo>
                    <a:cubicBezTo>
                      <a:pt x="61" y="299"/>
                      <a:pt x="66" y="315"/>
                      <a:pt x="65" y="332"/>
                    </a:cubicBezTo>
                    <a:cubicBezTo>
                      <a:pt x="66" y="350"/>
                      <a:pt x="61" y="366"/>
                      <a:pt x="51" y="377"/>
                    </a:cubicBezTo>
                    <a:cubicBezTo>
                      <a:pt x="45" y="384"/>
                      <a:pt x="36" y="389"/>
                      <a:pt x="26" y="389"/>
                    </a:cubicBezTo>
                    <a:cubicBezTo>
                      <a:pt x="16" y="389"/>
                      <a:pt x="7" y="384"/>
                      <a:pt x="0" y="376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07"/>
                      <a:pt x="5" y="610"/>
                      <a:pt x="9" y="609"/>
                    </a:cubicBezTo>
                    <a:cubicBezTo>
                      <a:pt x="244" y="532"/>
                      <a:pt x="244" y="532"/>
                      <a:pt x="244" y="532"/>
                    </a:cubicBezTo>
                    <a:cubicBezTo>
                      <a:pt x="245" y="532"/>
                      <a:pt x="247" y="532"/>
                      <a:pt x="248" y="532"/>
                    </a:cubicBezTo>
                    <a:cubicBezTo>
                      <a:pt x="250" y="533"/>
                      <a:pt x="252" y="534"/>
                      <a:pt x="253" y="537"/>
                    </a:cubicBezTo>
                    <a:cubicBezTo>
                      <a:pt x="256" y="543"/>
                      <a:pt x="257" y="548"/>
                      <a:pt x="253" y="554"/>
                    </a:cubicBezTo>
                    <a:cubicBezTo>
                      <a:pt x="251" y="557"/>
                      <a:pt x="248" y="560"/>
                      <a:pt x="245" y="563"/>
                    </a:cubicBezTo>
                    <a:cubicBezTo>
                      <a:pt x="237" y="572"/>
                      <a:pt x="240" y="584"/>
                      <a:pt x="252" y="589"/>
                    </a:cubicBezTo>
                    <a:cubicBezTo>
                      <a:pt x="263" y="593"/>
                      <a:pt x="276" y="592"/>
                      <a:pt x="287" y="588"/>
                    </a:cubicBezTo>
                    <a:cubicBezTo>
                      <a:pt x="299" y="584"/>
                      <a:pt x="310" y="578"/>
                      <a:pt x="317" y="568"/>
                    </a:cubicBezTo>
                    <a:cubicBezTo>
                      <a:pt x="323" y="557"/>
                      <a:pt x="318" y="545"/>
                      <a:pt x="306" y="543"/>
                    </a:cubicBezTo>
                    <a:cubicBezTo>
                      <a:pt x="303" y="542"/>
                      <a:pt x="299" y="541"/>
                      <a:pt x="295" y="540"/>
                    </a:cubicBezTo>
                    <a:cubicBezTo>
                      <a:pt x="288" y="538"/>
                      <a:pt x="286" y="533"/>
                      <a:pt x="285" y="526"/>
                    </a:cubicBezTo>
                    <a:cubicBezTo>
                      <a:pt x="284" y="524"/>
                      <a:pt x="285" y="521"/>
                      <a:pt x="287" y="520"/>
                    </a:cubicBezTo>
                    <a:cubicBezTo>
                      <a:pt x="287" y="519"/>
                      <a:pt x="288" y="518"/>
                      <a:pt x="289" y="518"/>
                    </a:cubicBezTo>
                    <a:cubicBezTo>
                      <a:pt x="505" y="448"/>
                      <a:pt x="505" y="448"/>
                      <a:pt x="505" y="448"/>
                    </a:cubicBezTo>
                    <a:cubicBezTo>
                      <a:pt x="507" y="447"/>
                      <a:pt x="509" y="445"/>
                      <a:pt x="509" y="442"/>
                    </a:cubicBezTo>
                    <a:cubicBezTo>
                      <a:pt x="518" y="313"/>
                      <a:pt x="487" y="155"/>
                      <a:pt x="341" y="81"/>
                    </a:cubicBezTo>
                    <a:cubicBezTo>
                      <a:pt x="224" y="22"/>
                      <a:pt x="108" y="0"/>
                      <a:pt x="7" y="2"/>
                    </a:cubicBezTo>
                    <a:cubicBezTo>
                      <a:pt x="3" y="2"/>
                      <a:pt x="0" y="5"/>
                      <a:pt x="0" y="8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7" y="280"/>
                      <a:pt x="16" y="275"/>
                      <a:pt x="26" y="2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1708;p48">
                <a:extLst>
                  <a:ext uri="{FF2B5EF4-FFF2-40B4-BE49-F238E27FC236}">
                    <a16:creationId xmlns:a16="http://schemas.microsoft.com/office/drawing/2014/main" id="{3F6E2437-2F40-425F-B648-068C0026E2C1}"/>
                  </a:ext>
                </a:extLst>
              </p:cNvPr>
              <p:cNvSpPr/>
              <p:nvPr/>
            </p:nvSpPr>
            <p:spPr>
              <a:xfrm>
                <a:off x="4599335" y="1012768"/>
                <a:ext cx="277094" cy="339188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08" extrusionOk="0">
                    <a:moveTo>
                      <a:pt x="118" y="481"/>
                    </a:moveTo>
                    <a:cubicBezTo>
                      <a:pt x="121" y="472"/>
                      <a:pt x="128" y="464"/>
                      <a:pt x="137" y="461"/>
                    </a:cubicBezTo>
                    <a:cubicBezTo>
                      <a:pt x="151" y="455"/>
                      <a:pt x="168" y="455"/>
                      <a:pt x="184" y="461"/>
                    </a:cubicBezTo>
                    <a:cubicBezTo>
                      <a:pt x="201" y="466"/>
                      <a:pt x="215" y="476"/>
                      <a:pt x="222" y="488"/>
                    </a:cubicBezTo>
                    <a:cubicBezTo>
                      <a:pt x="228" y="497"/>
                      <a:pt x="229" y="507"/>
                      <a:pt x="226" y="516"/>
                    </a:cubicBezTo>
                    <a:cubicBezTo>
                      <a:pt x="223" y="526"/>
                      <a:pt x="216" y="533"/>
                      <a:pt x="206" y="536"/>
                    </a:cubicBezTo>
                    <a:cubicBezTo>
                      <a:pt x="421" y="606"/>
                      <a:pt x="421" y="606"/>
                      <a:pt x="421" y="606"/>
                    </a:cubicBezTo>
                    <a:cubicBezTo>
                      <a:pt x="426" y="608"/>
                      <a:pt x="430" y="605"/>
                      <a:pt x="430" y="600"/>
                    </a:cubicBezTo>
                    <a:cubicBezTo>
                      <a:pt x="430" y="353"/>
                      <a:pt x="430" y="353"/>
                      <a:pt x="430" y="353"/>
                    </a:cubicBezTo>
                    <a:cubicBezTo>
                      <a:pt x="430" y="352"/>
                      <a:pt x="430" y="351"/>
                      <a:pt x="431" y="350"/>
                    </a:cubicBezTo>
                    <a:cubicBezTo>
                      <a:pt x="432" y="347"/>
                      <a:pt x="434" y="346"/>
                      <a:pt x="437" y="345"/>
                    </a:cubicBezTo>
                    <a:cubicBezTo>
                      <a:pt x="443" y="345"/>
                      <a:pt x="449" y="345"/>
                      <a:pt x="453" y="351"/>
                    </a:cubicBezTo>
                    <a:cubicBezTo>
                      <a:pt x="455" y="354"/>
                      <a:pt x="457" y="358"/>
                      <a:pt x="459" y="361"/>
                    </a:cubicBezTo>
                    <a:cubicBezTo>
                      <a:pt x="465" y="371"/>
                      <a:pt x="478" y="373"/>
                      <a:pt x="486" y="363"/>
                    </a:cubicBezTo>
                    <a:cubicBezTo>
                      <a:pt x="493" y="354"/>
                      <a:pt x="496" y="341"/>
                      <a:pt x="496" y="329"/>
                    </a:cubicBezTo>
                    <a:cubicBezTo>
                      <a:pt x="496" y="317"/>
                      <a:pt x="493" y="304"/>
                      <a:pt x="486" y="295"/>
                    </a:cubicBezTo>
                    <a:cubicBezTo>
                      <a:pt x="478" y="286"/>
                      <a:pt x="465" y="287"/>
                      <a:pt x="459" y="297"/>
                    </a:cubicBezTo>
                    <a:cubicBezTo>
                      <a:pt x="457" y="300"/>
                      <a:pt x="455" y="304"/>
                      <a:pt x="453" y="307"/>
                    </a:cubicBezTo>
                    <a:cubicBezTo>
                      <a:pt x="449" y="313"/>
                      <a:pt x="443" y="313"/>
                      <a:pt x="437" y="313"/>
                    </a:cubicBezTo>
                    <a:cubicBezTo>
                      <a:pt x="434" y="313"/>
                      <a:pt x="432" y="311"/>
                      <a:pt x="431" y="309"/>
                    </a:cubicBezTo>
                    <a:cubicBezTo>
                      <a:pt x="430" y="308"/>
                      <a:pt x="430" y="307"/>
                      <a:pt x="430" y="305"/>
                    </a:cubicBezTo>
                    <a:cubicBezTo>
                      <a:pt x="430" y="7"/>
                      <a:pt x="430" y="7"/>
                      <a:pt x="430" y="7"/>
                    </a:cubicBezTo>
                    <a:cubicBezTo>
                      <a:pt x="430" y="3"/>
                      <a:pt x="427" y="0"/>
                      <a:pt x="423" y="0"/>
                    </a:cubicBezTo>
                    <a:cubicBezTo>
                      <a:pt x="346" y="5"/>
                      <a:pt x="279" y="23"/>
                      <a:pt x="231" y="49"/>
                    </a:cubicBezTo>
                    <a:cubicBezTo>
                      <a:pt x="64" y="136"/>
                      <a:pt x="15" y="299"/>
                      <a:pt x="3" y="405"/>
                    </a:cubicBezTo>
                    <a:cubicBezTo>
                      <a:pt x="0" y="431"/>
                      <a:pt x="7" y="453"/>
                      <a:pt x="14" y="472"/>
                    </a:cubicBezTo>
                    <a:cubicBezTo>
                      <a:pt x="15" y="473"/>
                      <a:pt x="16" y="475"/>
                      <a:pt x="18" y="475"/>
                    </a:cubicBezTo>
                    <a:cubicBezTo>
                      <a:pt x="122" y="509"/>
                      <a:pt x="122" y="509"/>
                      <a:pt x="122" y="509"/>
                    </a:cubicBezTo>
                    <a:cubicBezTo>
                      <a:pt x="117" y="501"/>
                      <a:pt x="115" y="490"/>
                      <a:pt x="118" y="48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1709;p48">
                <a:extLst>
                  <a:ext uri="{FF2B5EF4-FFF2-40B4-BE49-F238E27FC236}">
                    <a16:creationId xmlns:a16="http://schemas.microsoft.com/office/drawing/2014/main" id="{079C60D6-BB44-44AB-9182-0C8E894B1894}"/>
                  </a:ext>
                </a:extLst>
              </p:cNvPr>
              <p:cNvSpPr/>
              <p:nvPr/>
            </p:nvSpPr>
            <p:spPr>
              <a:xfrm>
                <a:off x="4539787" y="1276220"/>
                <a:ext cx="295350" cy="349606"/>
              </a:xfrm>
              <a:custGeom>
                <a:avLst/>
                <a:gdLst/>
                <a:ahLst/>
                <a:cxnLst/>
                <a:rect l="l" t="t" r="r" b="b"/>
                <a:pathLst>
                  <a:path w="529" h="627" extrusionOk="0">
                    <a:moveTo>
                      <a:pt x="313" y="412"/>
                    </a:moveTo>
                    <a:cubicBezTo>
                      <a:pt x="306" y="406"/>
                      <a:pt x="301" y="397"/>
                      <a:pt x="300" y="387"/>
                    </a:cubicBezTo>
                    <a:cubicBezTo>
                      <a:pt x="299" y="373"/>
                      <a:pt x="305" y="357"/>
                      <a:pt x="315" y="343"/>
                    </a:cubicBezTo>
                    <a:cubicBezTo>
                      <a:pt x="325" y="329"/>
                      <a:pt x="339" y="319"/>
                      <a:pt x="353" y="315"/>
                    </a:cubicBezTo>
                    <a:cubicBezTo>
                      <a:pt x="362" y="313"/>
                      <a:pt x="372" y="314"/>
                      <a:pt x="380" y="320"/>
                    </a:cubicBezTo>
                    <a:cubicBezTo>
                      <a:pt x="388" y="326"/>
                      <a:pt x="393" y="335"/>
                      <a:pt x="394" y="345"/>
                    </a:cubicBezTo>
                    <a:cubicBezTo>
                      <a:pt x="527" y="162"/>
                      <a:pt x="527" y="162"/>
                      <a:pt x="527" y="162"/>
                    </a:cubicBezTo>
                    <a:cubicBezTo>
                      <a:pt x="529" y="159"/>
                      <a:pt x="528" y="153"/>
                      <a:pt x="523" y="152"/>
                    </a:cubicBezTo>
                    <a:cubicBezTo>
                      <a:pt x="288" y="76"/>
                      <a:pt x="288" y="76"/>
                      <a:pt x="288" y="76"/>
                    </a:cubicBezTo>
                    <a:cubicBezTo>
                      <a:pt x="287" y="75"/>
                      <a:pt x="286" y="75"/>
                      <a:pt x="285" y="74"/>
                    </a:cubicBezTo>
                    <a:cubicBezTo>
                      <a:pt x="284" y="72"/>
                      <a:pt x="282" y="70"/>
                      <a:pt x="283" y="67"/>
                    </a:cubicBezTo>
                    <a:cubicBezTo>
                      <a:pt x="285" y="61"/>
                      <a:pt x="287" y="55"/>
                      <a:pt x="294" y="53"/>
                    </a:cubicBezTo>
                    <a:cubicBezTo>
                      <a:pt x="297" y="52"/>
                      <a:pt x="301" y="52"/>
                      <a:pt x="305" y="51"/>
                    </a:cubicBezTo>
                    <a:cubicBezTo>
                      <a:pt x="317" y="48"/>
                      <a:pt x="322" y="36"/>
                      <a:pt x="315" y="26"/>
                    </a:cubicBezTo>
                    <a:cubicBezTo>
                      <a:pt x="309" y="16"/>
                      <a:pt x="297" y="9"/>
                      <a:pt x="286" y="6"/>
                    </a:cubicBezTo>
                    <a:cubicBezTo>
                      <a:pt x="274" y="2"/>
                      <a:pt x="261" y="0"/>
                      <a:pt x="250" y="5"/>
                    </a:cubicBezTo>
                    <a:cubicBezTo>
                      <a:pt x="239" y="9"/>
                      <a:pt x="236" y="22"/>
                      <a:pt x="244" y="31"/>
                    </a:cubicBezTo>
                    <a:cubicBezTo>
                      <a:pt x="246" y="34"/>
                      <a:pt x="249" y="37"/>
                      <a:pt x="252" y="40"/>
                    </a:cubicBezTo>
                    <a:cubicBezTo>
                      <a:pt x="256" y="45"/>
                      <a:pt x="254" y="51"/>
                      <a:pt x="252" y="57"/>
                    </a:cubicBezTo>
                    <a:cubicBezTo>
                      <a:pt x="251" y="59"/>
                      <a:pt x="249" y="61"/>
                      <a:pt x="246" y="61"/>
                    </a:cubicBezTo>
                    <a:cubicBezTo>
                      <a:pt x="245" y="61"/>
                      <a:pt x="244" y="61"/>
                      <a:pt x="243" y="61"/>
                    </a:cubicBezTo>
                    <a:cubicBezTo>
                      <a:pt x="141" y="28"/>
                      <a:pt x="141" y="28"/>
                      <a:pt x="141" y="28"/>
                    </a:cubicBezTo>
                    <a:cubicBezTo>
                      <a:pt x="136" y="26"/>
                      <a:pt x="131" y="30"/>
                      <a:pt x="132" y="35"/>
                    </a:cubicBezTo>
                    <a:cubicBezTo>
                      <a:pt x="132" y="38"/>
                      <a:pt x="132" y="41"/>
                      <a:pt x="132" y="44"/>
                    </a:cubicBezTo>
                    <a:cubicBezTo>
                      <a:pt x="125" y="99"/>
                      <a:pt x="5" y="184"/>
                      <a:pt x="2" y="244"/>
                    </a:cubicBezTo>
                    <a:cubicBezTo>
                      <a:pt x="0" y="285"/>
                      <a:pt x="82" y="301"/>
                      <a:pt x="96" y="329"/>
                    </a:cubicBezTo>
                    <a:cubicBezTo>
                      <a:pt x="103" y="341"/>
                      <a:pt x="85" y="368"/>
                      <a:pt x="87" y="384"/>
                    </a:cubicBezTo>
                    <a:cubicBezTo>
                      <a:pt x="88" y="398"/>
                      <a:pt x="128" y="414"/>
                      <a:pt x="128" y="414"/>
                    </a:cubicBezTo>
                    <a:cubicBezTo>
                      <a:pt x="128" y="414"/>
                      <a:pt x="99" y="441"/>
                      <a:pt x="98" y="453"/>
                    </a:cubicBezTo>
                    <a:cubicBezTo>
                      <a:pt x="97" y="468"/>
                      <a:pt x="124" y="491"/>
                      <a:pt x="125" y="506"/>
                    </a:cubicBezTo>
                    <a:cubicBezTo>
                      <a:pt x="125" y="521"/>
                      <a:pt x="101" y="558"/>
                      <a:pt x="112" y="598"/>
                    </a:cubicBezTo>
                    <a:cubicBezTo>
                      <a:pt x="119" y="621"/>
                      <a:pt x="149" y="627"/>
                      <a:pt x="186" y="626"/>
                    </a:cubicBezTo>
                    <a:cubicBezTo>
                      <a:pt x="188" y="626"/>
                      <a:pt x="190" y="625"/>
                      <a:pt x="191" y="624"/>
                    </a:cubicBezTo>
                    <a:cubicBezTo>
                      <a:pt x="342" y="417"/>
                      <a:pt x="342" y="417"/>
                      <a:pt x="342" y="417"/>
                    </a:cubicBezTo>
                    <a:cubicBezTo>
                      <a:pt x="332" y="420"/>
                      <a:pt x="322" y="418"/>
                      <a:pt x="313" y="4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1710;p48">
                <a:extLst>
                  <a:ext uri="{FF2B5EF4-FFF2-40B4-BE49-F238E27FC236}">
                    <a16:creationId xmlns:a16="http://schemas.microsoft.com/office/drawing/2014/main" id="{E012AC0F-8950-480D-A0D7-9B10E53A64D7}"/>
                  </a:ext>
                </a:extLst>
              </p:cNvPr>
              <p:cNvSpPr/>
              <p:nvPr/>
            </p:nvSpPr>
            <p:spPr>
              <a:xfrm>
                <a:off x="4854479" y="1272314"/>
                <a:ext cx="277529" cy="353078"/>
              </a:xfrm>
              <a:custGeom>
                <a:avLst/>
                <a:gdLst/>
                <a:ahLst/>
                <a:cxnLst/>
                <a:rect l="l" t="t" r="r" b="b"/>
                <a:pathLst>
                  <a:path w="497" h="633" extrusionOk="0">
                    <a:moveTo>
                      <a:pt x="326" y="81"/>
                    </a:moveTo>
                    <a:cubicBezTo>
                      <a:pt x="328" y="91"/>
                      <a:pt x="327" y="101"/>
                      <a:pt x="322" y="109"/>
                    </a:cubicBezTo>
                    <a:cubicBezTo>
                      <a:pt x="314" y="122"/>
                      <a:pt x="300" y="131"/>
                      <a:pt x="284" y="136"/>
                    </a:cubicBezTo>
                    <a:cubicBezTo>
                      <a:pt x="267" y="142"/>
                      <a:pt x="250" y="142"/>
                      <a:pt x="237" y="137"/>
                    </a:cubicBezTo>
                    <a:cubicBezTo>
                      <a:pt x="227" y="133"/>
                      <a:pt x="220" y="126"/>
                      <a:pt x="217" y="117"/>
                    </a:cubicBezTo>
                    <a:cubicBezTo>
                      <a:pt x="214" y="107"/>
                      <a:pt x="216" y="97"/>
                      <a:pt x="222" y="88"/>
                    </a:cubicBezTo>
                    <a:cubicBezTo>
                      <a:pt x="6" y="158"/>
                      <a:pt x="6" y="158"/>
                      <a:pt x="6" y="158"/>
                    </a:cubicBezTo>
                    <a:cubicBezTo>
                      <a:pt x="2" y="160"/>
                      <a:pt x="0" y="165"/>
                      <a:pt x="3" y="168"/>
                    </a:cubicBezTo>
                    <a:cubicBezTo>
                      <a:pt x="148" y="368"/>
                      <a:pt x="148" y="368"/>
                      <a:pt x="148" y="368"/>
                    </a:cubicBezTo>
                    <a:cubicBezTo>
                      <a:pt x="149" y="369"/>
                      <a:pt x="149" y="370"/>
                      <a:pt x="150" y="372"/>
                    </a:cubicBezTo>
                    <a:cubicBezTo>
                      <a:pt x="150" y="374"/>
                      <a:pt x="149" y="377"/>
                      <a:pt x="147" y="378"/>
                    </a:cubicBezTo>
                    <a:cubicBezTo>
                      <a:pt x="142" y="382"/>
                      <a:pt x="137" y="386"/>
                      <a:pt x="131" y="383"/>
                    </a:cubicBezTo>
                    <a:cubicBezTo>
                      <a:pt x="127" y="382"/>
                      <a:pt x="124" y="380"/>
                      <a:pt x="120" y="379"/>
                    </a:cubicBezTo>
                    <a:cubicBezTo>
                      <a:pt x="109" y="374"/>
                      <a:pt x="98" y="381"/>
                      <a:pt x="97" y="393"/>
                    </a:cubicBezTo>
                    <a:cubicBezTo>
                      <a:pt x="96" y="404"/>
                      <a:pt x="102" y="417"/>
                      <a:pt x="109" y="426"/>
                    </a:cubicBezTo>
                    <a:cubicBezTo>
                      <a:pt x="116" y="436"/>
                      <a:pt x="126" y="445"/>
                      <a:pt x="137" y="448"/>
                    </a:cubicBezTo>
                    <a:cubicBezTo>
                      <a:pt x="149" y="451"/>
                      <a:pt x="159" y="443"/>
                      <a:pt x="158" y="431"/>
                    </a:cubicBezTo>
                    <a:cubicBezTo>
                      <a:pt x="158" y="427"/>
                      <a:pt x="157" y="423"/>
                      <a:pt x="157" y="419"/>
                    </a:cubicBezTo>
                    <a:cubicBezTo>
                      <a:pt x="156" y="412"/>
                      <a:pt x="161" y="408"/>
                      <a:pt x="167" y="405"/>
                    </a:cubicBezTo>
                    <a:cubicBezTo>
                      <a:pt x="169" y="403"/>
                      <a:pt x="171" y="404"/>
                      <a:pt x="174" y="405"/>
                    </a:cubicBezTo>
                    <a:cubicBezTo>
                      <a:pt x="175" y="405"/>
                      <a:pt x="176" y="406"/>
                      <a:pt x="176" y="407"/>
                    </a:cubicBezTo>
                    <a:cubicBezTo>
                      <a:pt x="336" y="627"/>
                      <a:pt x="336" y="627"/>
                      <a:pt x="336" y="627"/>
                    </a:cubicBezTo>
                    <a:cubicBezTo>
                      <a:pt x="340" y="633"/>
                      <a:pt x="349" y="630"/>
                      <a:pt x="348" y="623"/>
                    </a:cubicBezTo>
                    <a:cubicBezTo>
                      <a:pt x="345" y="577"/>
                      <a:pt x="342" y="510"/>
                      <a:pt x="356" y="414"/>
                    </a:cubicBezTo>
                    <a:cubicBezTo>
                      <a:pt x="372" y="311"/>
                      <a:pt x="417" y="234"/>
                      <a:pt x="461" y="143"/>
                    </a:cubicBezTo>
                    <a:cubicBezTo>
                      <a:pt x="475" y="114"/>
                      <a:pt x="489" y="66"/>
                      <a:pt x="497" y="9"/>
                    </a:cubicBezTo>
                    <a:cubicBezTo>
                      <a:pt x="497" y="4"/>
                      <a:pt x="493" y="0"/>
                      <a:pt x="488" y="2"/>
                    </a:cubicBezTo>
                    <a:cubicBezTo>
                      <a:pt x="305" y="61"/>
                      <a:pt x="305" y="61"/>
                      <a:pt x="305" y="61"/>
                    </a:cubicBezTo>
                    <a:cubicBezTo>
                      <a:pt x="315" y="64"/>
                      <a:pt x="322" y="72"/>
                      <a:pt x="326" y="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1711;p48">
                <a:extLst>
                  <a:ext uri="{FF2B5EF4-FFF2-40B4-BE49-F238E27FC236}">
                    <a16:creationId xmlns:a16="http://schemas.microsoft.com/office/drawing/2014/main" id="{412B1C69-C768-446D-858E-231AC5874A99}"/>
                  </a:ext>
                </a:extLst>
              </p:cNvPr>
              <p:cNvSpPr/>
              <p:nvPr/>
            </p:nvSpPr>
            <p:spPr>
              <a:xfrm>
                <a:off x="4661491" y="1370403"/>
                <a:ext cx="388584" cy="360890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47" extrusionOk="0">
                    <a:moveTo>
                      <a:pt x="506" y="283"/>
                    </a:moveTo>
                    <a:cubicBezTo>
                      <a:pt x="498" y="289"/>
                      <a:pt x="488" y="291"/>
                      <a:pt x="478" y="288"/>
                    </a:cubicBezTo>
                    <a:cubicBezTo>
                      <a:pt x="464" y="285"/>
                      <a:pt x="451" y="275"/>
                      <a:pt x="441" y="261"/>
                    </a:cubicBezTo>
                    <a:cubicBezTo>
                      <a:pt x="430" y="246"/>
                      <a:pt x="425" y="231"/>
                      <a:pt x="426" y="216"/>
                    </a:cubicBezTo>
                    <a:cubicBezTo>
                      <a:pt x="427" y="206"/>
                      <a:pt x="432" y="197"/>
                      <a:pt x="439" y="192"/>
                    </a:cubicBezTo>
                    <a:cubicBezTo>
                      <a:pt x="447" y="186"/>
                      <a:pt x="458" y="184"/>
                      <a:pt x="468" y="187"/>
                    </a:cubicBezTo>
                    <a:cubicBezTo>
                      <a:pt x="334" y="4"/>
                      <a:pt x="334" y="4"/>
                      <a:pt x="334" y="4"/>
                    </a:cubicBezTo>
                    <a:cubicBezTo>
                      <a:pt x="332" y="0"/>
                      <a:pt x="326" y="0"/>
                      <a:pt x="324" y="4"/>
                    </a:cubicBezTo>
                    <a:cubicBezTo>
                      <a:pt x="178" y="204"/>
                      <a:pt x="178" y="204"/>
                      <a:pt x="178" y="204"/>
                    </a:cubicBezTo>
                    <a:cubicBezTo>
                      <a:pt x="178" y="205"/>
                      <a:pt x="177" y="205"/>
                      <a:pt x="176" y="206"/>
                    </a:cubicBezTo>
                    <a:cubicBezTo>
                      <a:pt x="173" y="207"/>
                      <a:pt x="171" y="207"/>
                      <a:pt x="169" y="206"/>
                    </a:cubicBezTo>
                    <a:cubicBezTo>
                      <a:pt x="163" y="202"/>
                      <a:pt x="159" y="199"/>
                      <a:pt x="159" y="192"/>
                    </a:cubicBezTo>
                    <a:cubicBezTo>
                      <a:pt x="159" y="188"/>
                      <a:pt x="160" y="184"/>
                      <a:pt x="160" y="180"/>
                    </a:cubicBezTo>
                    <a:cubicBezTo>
                      <a:pt x="161" y="168"/>
                      <a:pt x="151" y="159"/>
                      <a:pt x="139" y="162"/>
                    </a:cubicBezTo>
                    <a:cubicBezTo>
                      <a:pt x="128" y="165"/>
                      <a:pt x="118" y="174"/>
                      <a:pt x="111" y="184"/>
                    </a:cubicBezTo>
                    <a:cubicBezTo>
                      <a:pt x="104" y="194"/>
                      <a:pt x="98" y="206"/>
                      <a:pt x="99" y="218"/>
                    </a:cubicBezTo>
                    <a:cubicBezTo>
                      <a:pt x="100" y="230"/>
                      <a:pt x="111" y="236"/>
                      <a:pt x="122" y="232"/>
                    </a:cubicBezTo>
                    <a:cubicBezTo>
                      <a:pt x="126" y="230"/>
                      <a:pt x="129" y="228"/>
                      <a:pt x="133" y="227"/>
                    </a:cubicBezTo>
                    <a:cubicBezTo>
                      <a:pt x="140" y="225"/>
                      <a:pt x="144" y="228"/>
                      <a:pt x="149" y="232"/>
                    </a:cubicBezTo>
                    <a:cubicBezTo>
                      <a:pt x="152" y="234"/>
                      <a:pt x="152" y="236"/>
                      <a:pt x="152" y="239"/>
                    </a:cubicBezTo>
                    <a:cubicBezTo>
                      <a:pt x="152" y="240"/>
                      <a:pt x="151" y="241"/>
                      <a:pt x="151" y="242"/>
                    </a:cubicBezTo>
                    <a:cubicBezTo>
                      <a:pt x="4" y="444"/>
                      <a:pt x="4" y="444"/>
                      <a:pt x="4" y="444"/>
                    </a:cubicBezTo>
                    <a:cubicBezTo>
                      <a:pt x="0" y="449"/>
                      <a:pt x="4" y="455"/>
                      <a:pt x="10" y="455"/>
                    </a:cubicBezTo>
                    <a:cubicBezTo>
                      <a:pt x="72" y="448"/>
                      <a:pt x="138" y="432"/>
                      <a:pt x="147" y="440"/>
                    </a:cubicBezTo>
                    <a:cubicBezTo>
                      <a:pt x="174" y="465"/>
                      <a:pt x="143" y="537"/>
                      <a:pt x="158" y="561"/>
                    </a:cubicBezTo>
                    <a:cubicBezTo>
                      <a:pt x="180" y="598"/>
                      <a:pt x="517" y="647"/>
                      <a:pt x="683" y="531"/>
                    </a:cubicBezTo>
                    <a:cubicBezTo>
                      <a:pt x="691" y="525"/>
                      <a:pt x="695" y="517"/>
                      <a:pt x="696" y="504"/>
                    </a:cubicBezTo>
                    <a:cubicBezTo>
                      <a:pt x="696" y="502"/>
                      <a:pt x="696" y="501"/>
                      <a:pt x="695" y="500"/>
                    </a:cubicBezTo>
                    <a:cubicBezTo>
                      <a:pt x="519" y="258"/>
                      <a:pt x="519" y="258"/>
                      <a:pt x="519" y="258"/>
                    </a:cubicBezTo>
                    <a:cubicBezTo>
                      <a:pt x="519" y="268"/>
                      <a:pt x="514" y="278"/>
                      <a:pt x="506" y="28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1706;p48">
              <a:extLst>
                <a:ext uri="{FF2B5EF4-FFF2-40B4-BE49-F238E27FC236}">
                  <a16:creationId xmlns:a16="http://schemas.microsoft.com/office/drawing/2014/main" id="{42C3AD0A-304B-40BE-9847-CDA9418A9E55}"/>
                </a:ext>
              </a:extLst>
            </p:cNvPr>
            <p:cNvGrpSpPr/>
            <p:nvPr/>
          </p:nvGrpSpPr>
          <p:grpSpPr>
            <a:xfrm>
              <a:off x="7399840" y="2007627"/>
              <a:ext cx="1092170" cy="1223046"/>
              <a:chOff x="4539787" y="1011032"/>
              <a:chExt cx="598958" cy="720261"/>
            </a:xfrm>
          </p:grpSpPr>
          <p:sp>
            <p:nvSpPr>
              <p:cNvPr id="45" name="Google Shape;1707;p48">
                <a:extLst>
                  <a:ext uri="{FF2B5EF4-FFF2-40B4-BE49-F238E27FC236}">
                    <a16:creationId xmlns:a16="http://schemas.microsoft.com/office/drawing/2014/main" id="{9E78D5D1-CFC9-4076-9154-380C7B55837D}"/>
                  </a:ext>
                </a:extLst>
              </p:cNvPr>
              <p:cNvSpPr/>
              <p:nvPr/>
            </p:nvSpPr>
            <p:spPr>
              <a:xfrm>
                <a:off x="4849480" y="1011032"/>
                <a:ext cx="289264" cy="34049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610" extrusionOk="0">
                    <a:moveTo>
                      <a:pt x="26" y="275"/>
                    </a:moveTo>
                    <a:cubicBezTo>
                      <a:pt x="36" y="275"/>
                      <a:pt x="45" y="280"/>
                      <a:pt x="51" y="287"/>
                    </a:cubicBezTo>
                    <a:cubicBezTo>
                      <a:pt x="61" y="299"/>
                      <a:pt x="66" y="315"/>
                      <a:pt x="65" y="332"/>
                    </a:cubicBezTo>
                    <a:cubicBezTo>
                      <a:pt x="66" y="350"/>
                      <a:pt x="61" y="366"/>
                      <a:pt x="51" y="377"/>
                    </a:cubicBezTo>
                    <a:cubicBezTo>
                      <a:pt x="45" y="384"/>
                      <a:pt x="36" y="389"/>
                      <a:pt x="26" y="389"/>
                    </a:cubicBezTo>
                    <a:cubicBezTo>
                      <a:pt x="16" y="389"/>
                      <a:pt x="7" y="384"/>
                      <a:pt x="0" y="376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07"/>
                      <a:pt x="5" y="610"/>
                      <a:pt x="9" y="609"/>
                    </a:cubicBezTo>
                    <a:cubicBezTo>
                      <a:pt x="244" y="532"/>
                      <a:pt x="244" y="532"/>
                      <a:pt x="244" y="532"/>
                    </a:cubicBezTo>
                    <a:cubicBezTo>
                      <a:pt x="245" y="532"/>
                      <a:pt x="247" y="532"/>
                      <a:pt x="248" y="532"/>
                    </a:cubicBezTo>
                    <a:cubicBezTo>
                      <a:pt x="250" y="533"/>
                      <a:pt x="252" y="534"/>
                      <a:pt x="253" y="537"/>
                    </a:cubicBezTo>
                    <a:cubicBezTo>
                      <a:pt x="256" y="543"/>
                      <a:pt x="257" y="548"/>
                      <a:pt x="253" y="554"/>
                    </a:cubicBezTo>
                    <a:cubicBezTo>
                      <a:pt x="251" y="557"/>
                      <a:pt x="248" y="560"/>
                      <a:pt x="245" y="563"/>
                    </a:cubicBezTo>
                    <a:cubicBezTo>
                      <a:pt x="237" y="572"/>
                      <a:pt x="240" y="584"/>
                      <a:pt x="252" y="589"/>
                    </a:cubicBezTo>
                    <a:cubicBezTo>
                      <a:pt x="263" y="593"/>
                      <a:pt x="276" y="592"/>
                      <a:pt x="287" y="588"/>
                    </a:cubicBezTo>
                    <a:cubicBezTo>
                      <a:pt x="299" y="584"/>
                      <a:pt x="310" y="578"/>
                      <a:pt x="317" y="568"/>
                    </a:cubicBezTo>
                    <a:cubicBezTo>
                      <a:pt x="323" y="557"/>
                      <a:pt x="318" y="545"/>
                      <a:pt x="306" y="543"/>
                    </a:cubicBezTo>
                    <a:cubicBezTo>
                      <a:pt x="303" y="542"/>
                      <a:pt x="299" y="541"/>
                      <a:pt x="295" y="540"/>
                    </a:cubicBezTo>
                    <a:cubicBezTo>
                      <a:pt x="288" y="538"/>
                      <a:pt x="286" y="533"/>
                      <a:pt x="285" y="526"/>
                    </a:cubicBezTo>
                    <a:cubicBezTo>
                      <a:pt x="284" y="524"/>
                      <a:pt x="285" y="521"/>
                      <a:pt x="287" y="520"/>
                    </a:cubicBezTo>
                    <a:cubicBezTo>
                      <a:pt x="287" y="519"/>
                      <a:pt x="288" y="518"/>
                      <a:pt x="289" y="518"/>
                    </a:cubicBezTo>
                    <a:cubicBezTo>
                      <a:pt x="505" y="448"/>
                      <a:pt x="505" y="448"/>
                      <a:pt x="505" y="448"/>
                    </a:cubicBezTo>
                    <a:cubicBezTo>
                      <a:pt x="507" y="447"/>
                      <a:pt x="509" y="445"/>
                      <a:pt x="509" y="442"/>
                    </a:cubicBezTo>
                    <a:cubicBezTo>
                      <a:pt x="518" y="313"/>
                      <a:pt x="487" y="155"/>
                      <a:pt x="341" y="81"/>
                    </a:cubicBezTo>
                    <a:cubicBezTo>
                      <a:pt x="224" y="22"/>
                      <a:pt x="108" y="0"/>
                      <a:pt x="7" y="2"/>
                    </a:cubicBezTo>
                    <a:cubicBezTo>
                      <a:pt x="3" y="2"/>
                      <a:pt x="0" y="5"/>
                      <a:pt x="0" y="8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7" y="280"/>
                      <a:pt x="16" y="275"/>
                      <a:pt x="26" y="2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1708;p48">
                <a:extLst>
                  <a:ext uri="{FF2B5EF4-FFF2-40B4-BE49-F238E27FC236}">
                    <a16:creationId xmlns:a16="http://schemas.microsoft.com/office/drawing/2014/main" id="{0AF9D143-D292-48BF-AA45-B1F5F5988271}"/>
                  </a:ext>
                </a:extLst>
              </p:cNvPr>
              <p:cNvSpPr/>
              <p:nvPr/>
            </p:nvSpPr>
            <p:spPr>
              <a:xfrm>
                <a:off x="4599335" y="1012768"/>
                <a:ext cx="277094" cy="339188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08" extrusionOk="0">
                    <a:moveTo>
                      <a:pt x="118" y="481"/>
                    </a:moveTo>
                    <a:cubicBezTo>
                      <a:pt x="121" y="472"/>
                      <a:pt x="128" y="464"/>
                      <a:pt x="137" y="461"/>
                    </a:cubicBezTo>
                    <a:cubicBezTo>
                      <a:pt x="151" y="455"/>
                      <a:pt x="168" y="455"/>
                      <a:pt x="184" y="461"/>
                    </a:cubicBezTo>
                    <a:cubicBezTo>
                      <a:pt x="201" y="466"/>
                      <a:pt x="215" y="476"/>
                      <a:pt x="222" y="488"/>
                    </a:cubicBezTo>
                    <a:cubicBezTo>
                      <a:pt x="228" y="497"/>
                      <a:pt x="229" y="507"/>
                      <a:pt x="226" y="516"/>
                    </a:cubicBezTo>
                    <a:cubicBezTo>
                      <a:pt x="223" y="526"/>
                      <a:pt x="216" y="533"/>
                      <a:pt x="206" y="536"/>
                    </a:cubicBezTo>
                    <a:cubicBezTo>
                      <a:pt x="421" y="606"/>
                      <a:pt x="421" y="606"/>
                      <a:pt x="421" y="606"/>
                    </a:cubicBezTo>
                    <a:cubicBezTo>
                      <a:pt x="426" y="608"/>
                      <a:pt x="430" y="605"/>
                      <a:pt x="430" y="600"/>
                    </a:cubicBezTo>
                    <a:cubicBezTo>
                      <a:pt x="430" y="353"/>
                      <a:pt x="430" y="353"/>
                      <a:pt x="430" y="353"/>
                    </a:cubicBezTo>
                    <a:cubicBezTo>
                      <a:pt x="430" y="352"/>
                      <a:pt x="430" y="351"/>
                      <a:pt x="431" y="350"/>
                    </a:cubicBezTo>
                    <a:cubicBezTo>
                      <a:pt x="432" y="347"/>
                      <a:pt x="434" y="346"/>
                      <a:pt x="437" y="345"/>
                    </a:cubicBezTo>
                    <a:cubicBezTo>
                      <a:pt x="443" y="345"/>
                      <a:pt x="449" y="345"/>
                      <a:pt x="453" y="351"/>
                    </a:cubicBezTo>
                    <a:cubicBezTo>
                      <a:pt x="455" y="354"/>
                      <a:pt x="457" y="358"/>
                      <a:pt x="459" y="361"/>
                    </a:cubicBezTo>
                    <a:cubicBezTo>
                      <a:pt x="465" y="371"/>
                      <a:pt x="478" y="373"/>
                      <a:pt x="486" y="363"/>
                    </a:cubicBezTo>
                    <a:cubicBezTo>
                      <a:pt x="493" y="354"/>
                      <a:pt x="496" y="341"/>
                      <a:pt x="496" y="329"/>
                    </a:cubicBezTo>
                    <a:cubicBezTo>
                      <a:pt x="496" y="317"/>
                      <a:pt x="493" y="304"/>
                      <a:pt x="486" y="295"/>
                    </a:cubicBezTo>
                    <a:cubicBezTo>
                      <a:pt x="478" y="286"/>
                      <a:pt x="465" y="287"/>
                      <a:pt x="459" y="297"/>
                    </a:cubicBezTo>
                    <a:cubicBezTo>
                      <a:pt x="457" y="300"/>
                      <a:pt x="455" y="304"/>
                      <a:pt x="453" y="307"/>
                    </a:cubicBezTo>
                    <a:cubicBezTo>
                      <a:pt x="449" y="313"/>
                      <a:pt x="443" y="313"/>
                      <a:pt x="437" y="313"/>
                    </a:cubicBezTo>
                    <a:cubicBezTo>
                      <a:pt x="434" y="313"/>
                      <a:pt x="432" y="311"/>
                      <a:pt x="431" y="309"/>
                    </a:cubicBezTo>
                    <a:cubicBezTo>
                      <a:pt x="430" y="308"/>
                      <a:pt x="430" y="307"/>
                      <a:pt x="430" y="305"/>
                    </a:cubicBezTo>
                    <a:cubicBezTo>
                      <a:pt x="430" y="7"/>
                      <a:pt x="430" y="7"/>
                      <a:pt x="430" y="7"/>
                    </a:cubicBezTo>
                    <a:cubicBezTo>
                      <a:pt x="430" y="3"/>
                      <a:pt x="427" y="0"/>
                      <a:pt x="423" y="0"/>
                    </a:cubicBezTo>
                    <a:cubicBezTo>
                      <a:pt x="346" y="5"/>
                      <a:pt x="279" y="23"/>
                      <a:pt x="231" y="49"/>
                    </a:cubicBezTo>
                    <a:cubicBezTo>
                      <a:pt x="64" y="136"/>
                      <a:pt x="15" y="299"/>
                      <a:pt x="3" y="405"/>
                    </a:cubicBezTo>
                    <a:cubicBezTo>
                      <a:pt x="0" y="431"/>
                      <a:pt x="7" y="453"/>
                      <a:pt x="14" y="472"/>
                    </a:cubicBezTo>
                    <a:cubicBezTo>
                      <a:pt x="15" y="473"/>
                      <a:pt x="16" y="475"/>
                      <a:pt x="18" y="475"/>
                    </a:cubicBezTo>
                    <a:cubicBezTo>
                      <a:pt x="122" y="509"/>
                      <a:pt x="122" y="509"/>
                      <a:pt x="122" y="509"/>
                    </a:cubicBezTo>
                    <a:cubicBezTo>
                      <a:pt x="117" y="501"/>
                      <a:pt x="115" y="490"/>
                      <a:pt x="118" y="48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1709;p48">
                <a:extLst>
                  <a:ext uri="{FF2B5EF4-FFF2-40B4-BE49-F238E27FC236}">
                    <a16:creationId xmlns:a16="http://schemas.microsoft.com/office/drawing/2014/main" id="{2933DF72-2DC4-4BFC-97CF-9FD5E3599C6A}"/>
                  </a:ext>
                </a:extLst>
              </p:cNvPr>
              <p:cNvSpPr/>
              <p:nvPr/>
            </p:nvSpPr>
            <p:spPr>
              <a:xfrm>
                <a:off x="4539787" y="1276220"/>
                <a:ext cx="295350" cy="349606"/>
              </a:xfrm>
              <a:custGeom>
                <a:avLst/>
                <a:gdLst/>
                <a:ahLst/>
                <a:cxnLst/>
                <a:rect l="l" t="t" r="r" b="b"/>
                <a:pathLst>
                  <a:path w="529" h="627" extrusionOk="0">
                    <a:moveTo>
                      <a:pt x="313" y="412"/>
                    </a:moveTo>
                    <a:cubicBezTo>
                      <a:pt x="306" y="406"/>
                      <a:pt x="301" y="397"/>
                      <a:pt x="300" y="387"/>
                    </a:cubicBezTo>
                    <a:cubicBezTo>
                      <a:pt x="299" y="373"/>
                      <a:pt x="305" y="357"/>
                      <a:pt x="315" y="343"/>
                    </a:cubicBezTo>
                    <a:cubicBezTo>
                      <a:pt x="325" y="329"/>
                      <a:pt x="339" y="319"/>
                      <a:pt x="353" y="315"/>
                    </a:cubicBezTo>
                    <a:cubicBezTo>
                      <a:pt x="362" y="313"/>
                      <a:pt x="372" y="314"/>
                      <a:pt x="380" y="320"/>
                    </a:cubicBezTo>
                    <a:cubicBezTo>
                      <a:pt x="388" y="326"/>
                      <a:pt x="393" y="335"/>
                      <a:pt x="394" y="345"/>
                    </a:cubicBezTo>
                    <a:cubicBezTo>
                      <a:pt x="527" y="162"/>
                      <a:pt x="527" y="162"/>
                      <a:pt x="527" y="162"/>
                    </a:cubicBezTo>
                    <a:cubicBezTo>
                      <a:pt x="529" y="159"/>
                      <a:pt x="528" y="153"/>
                      <a:pt x="523" y="152"/>
                    </a:cubicBezTo>
                    <a:cubicBezTo>
                      <a:pt x="288" y="76"/>
                      <a:pt x="288" y="76"/>
                      <a:pt x="288" y="76"/>
                    </a:cubicBezTo>
                    <a:cubicBezTo>
                      <a:pt x="287" y="75"/>
                      <a:pt x="286" y="75"/>
                      <a:pt x="285" y="74"/>
                    </a:cubicBezTo>
                    <a:cubicBezTo>
                      <a:pt x="284" y="72"/>
                      <a:pt x="282" y="70"/>
                      <a:pt x="283" y="67"/>
                    </a:cubicBezTo>
                    <a:cubicBezTo>
                      <a:pt x="285" y="61"/>
                      <a:pt x="287" y="55"/>
                      <a:pt x="294" y="53"/>
                    </a:cubicBezTo>
                    <a:cubicBezTo>
                      <a:pt x="297" y="52"/>
                      <a:pt x="301" y="52"/>
                      <a:pt x="305" y="51"/>
                    </a:cubicBezTo>
                    <a:cubicBezTo>
                      <a:pt x="317" y="48"/>
                      <a:pt x="322" y="36"/>
                      <a:pt x="315" y="26"/>
                    </a:cubicBezTo>
                    <a:cubicBezTo>
                      <a:pt x="309" y="16"/>
                      <a:pt x="297" y="9"/>
                      <a:pt x="286" y="6"/>
                    </a:cubicBezTo>
                    <a:cubicBezTo>
                      <a:pt x="274" y="2"/>
                      <a:pt x="261" y="0"/>
                      <a:pt x="250" y="5"/>
                    </a:cubicBezTo>
                    <a:cubicBezTo>
                      <a:pt x="239" y="9"/>
                      <a:pt x="236" y="22"/>
                      <a:pt x="244" y="31"/>
                    </a:cubicBezTo>
                    <a:cubicBezTo>
                      <a:pt x="246" y="34"/>
                      <a:pt x="249" y="37"/>
                      <a:pt x="252" y="40"/>
                    </a:cubicBezTo>
                    <a:cubicBezTo>
                      <a:pt x="256" y="45"/>
                      <a:pt x="254" y="51"/>
                      <a:pt x="252" y="57"/>
                    </a:cubicBezTo>
                    <a:cubicBezTo>
                      <a:pt x="251" y="59"/>
                      <a:pt x="249" y="61"/>
                      <a:pt x="246" y="61"/>
                    </a:cubicBezTo>
                    <a:cubicBezTo>
                      <a:pt x="245" y="61"/>
                      <a:pt x="244" y="61"/>
                      <a:pt x="243" y="61"/>
                    </a:cubicBezTo>
                    <a:cubicBezTo>
                      <a:pt x="141" y="28"/>
                      <a:pt x="141" y="28"/>
                      <a:pt x="141" y="28"/>
                    </a:cubicBezTo>
                    <a:cubicBezTo>
                      <a:pt x="136" y="26"/>
                      <a:pt x="131" y="30"/>
                      <a:pt x="132" y="35"/>
                    </a:cubicBezTo>
                    <a:cubicBezTo>
                      <a:pt x="132" y="38"/>
                      <a:pt x="132" y="41"/>
                      <a:pt x="132" y="44"/>
                    </a:cubicBezTo>
                    <a:cubicBezTo>
                      <a:pt x="125" y="99"/>
                      <a:pt x="5" y="184"/>
                      <a:pt x="2" y="244"/>
                    </a:cubicBezTo>
                    <a:cubicBezTo>
                      <a:pt x="0" y="285"/>
                      <a:pt x="82" y="301"/>
                      <a:pt x="96" y="329"/>
                    </a:cubicBezTo>
                    <a:cubicBezTo>
                      <a:pt x="103" y="341"/>
                      <a:pt x="85" y="368"/>
                      <a:pt x="87" y="384"/>
                    </a:cubicBezTo>
                    <a:cubicBezTo>
                      <a:pt x="88" y="398"/>
                      <a:pt x="128" y="414"/>
                      <a:pt x="128" y="414"/>
                    </a:cubicBezTo>
                    <a:cubicBezTo>
                      <a:pt x="128" y="414"/>
                      <a:pt x="99" y="441"/>
                      <a:pt x="98" y="453"/>
                    </a:cubicBezTo>
                    <a:cubicBezTo>
                      <a:pt x="97" y="468"/>
                      <a:pt x="124" y="491"/>
                      <a:pt x="125" y="506"/>
                    </a:cubicBezTo>
                    <a:cubicBezTo>
                      <a:pt x="125" y="521"/>
                      <a:pt x="101" y="558"/>
                      <a:pt x="112" y="598"/>
                    </a:cubicBezTo>
                    <a:cubicBezTo>
                      <a:pt x="119" y="621"/>
                      <a:pt x="149" y="627"/>
                      <a:pt x="186" y="626"/>
                    </a:cubicBezTo>
                    <a:cubicBezTo>
                      <a:pt x="188" y="626"/>
                      <a:pt x="190" y="625"/>
                      <a:pt x="191" y="624"/>
                    </a:cubicBezTo>
                    <a:cubicBezTo>
                      <a:pt x="342" y="417"/>
                      <a:pt x="342" y="417"/>
                      <a:pt x="342" y="417"/>
                    </a:cubicBezTo>
                    <a:cubicBezTo>
                      <a:pt x="332" y="420"/>
                      <a:pt x="322" y="418"/>
                      <a:pt x="313" y="4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1710;p48">
                <a:extLst>
                  <a:ext uri="{FF2B5EF4-FFF2-40B4-BE49-F238E27FC236}">
                    <a16:creationId xmlns:a16="http://schemas.microsoft.com/office/drawing/2014/main" id="{D0AA0476-C855-4E53-BC26-0052457057E3}"/>
                  </a:ext>
                </a:extLst>
              </p:cNvPr>
              <p:cNvSpPr/>
              <p:nvPr/>
            </p:nvSpPr>
            <p:spPr>
              <a:xfrm>
                <a:off x="4854479" y="1272314"/>
                <a:ext cx="277529" cy="353078"/>
              </a:xfrm>
              <a:custGeom>
                <a:avLst/>
                <a:gdLst/>
                <a:ahLst/>
                <a:cxnLst/>
                <a:rect l="l" t="t" r="r" b="b"/>
                <a:pathLst>
                  <a:path w="497" h="633" extrusionOk="0">
                    <a:moveTo>
                      <a:pt x="326" y="81"/>
                    </a:moveTo>
                    <a:cubicBezTo>
                      <a:pt x="328" y="91"/>
                      <a:pt x="327" y="101"/>
                      <a:pt x="322" y="109"/>
                    </a:cubicBezTo>
                    <a:cubicBezTo>
                      <a:pt x="314" y="122"/>
                      <a:pt x="300" y="131"/>
                      <a:pt x="284" y="136"/>
                    </a:cubicBezTo>
                    <a:cubicBezTo>
                      <a:pt x="267" y="142"/>
                      <a:pt x="250" y="142"/>
                      <a:pt x="237" y="137"/>
                    </a:cubicBezTo>
                    <a:cubicBezTo>
                      <a:pt x="227" y="133"/>
                      <a:pt x="220" y="126"/>
                      <a:pt x="217" y="117"/>
                    </a:cubicBezTo>
                    <a:cubicBezTo>
                      <a:pt x="214" y="107"/>
                      <a:pt x="216" y="97"/>
                      <a:pt x="222" y="88"/>
                    </a:cubicBezTo>
                    <a:cubicBezTo>
                      <a:pt x="6" y="158"/>
                      <a:pt x="6" y="158"/>
                      <a:pt x="6" y="158"/>
                    </a:cubicBezTo>
                    <a:cubicBezTo>
                      <a:pt x="2" y="160"/>
                      <a:pt x="0" y="165"/>
                      <a:pt x="3" y="168"/>
                    </a:cubicBezTo>
                    <a:cubicBezTo>
                      <a:pt x="148" y="368"/>
                      <a:pt x="148" y="368"/>
                      <a:pt x="148" y="368"/>
                    </a:cubicBezTo>
                    <a:cubicBezTo>
                      <a:pt x="149" y="369"/>
                      <a:pt x="149" y="370"/>
                      <a:pt x="150" y="372"/>
                    </a:cubicBezTo>
                    <a:cubicBezTo>
                      <a:pt x="150" y="374"/>
                      <a:pt x="149" y="377"/>
                      <a:pt x="147" y="378"/>
                    </a:cubicBezTo>
                    <a:cubicBezTo>
                      <a:pt x="142" y="382"/>
                      <a:pt x="137" y="386"/>
                      <a:pt x="131" y="383"/>
                    </a:cubicBezTo>
                    <a:cubicBezTo>
                      <a:pt x="127" y="382"/>
                      <a:pt x="124" y="380"/>
                      <a:pt x="120" y="379"/>
                    </a:cubicBezTo>
                    <a:cubicBezTo>
                      <a:pt x="109" y="374"/>
                      <a:pt x="98" y="381"/>
                      <a:pt x="97" y="393"/>
                    </a:cubicBezTo>
                    <a:cubicBezTo>
                      <a:pt x="96" y="404"/>
                      <a:pt x="102" y="417"/>
                      <a:pt x="109" y="426"/>
                    </a:cubicBezTo>
                    <a:cubicBezTo>
                      <a:pt x="116" y="436"/>
                      <a:pt x="126" y="445"/>
                      <a:pt x="137" y="448"/>
                    </a:cubicBezTo>
                    <a:cubicBezTo>
                      <a:pt x="149" y="451"/>
                      <a:pt x="159" y="443"/>
                      <a:pt x="158" y="431"/>
                    </a:cubicBezTo>
                    <a:cubicBezTo>
                      <a:pt x="158" y="427"/>
                      <a:pt x="157" y="423"/>
                      <a:pt x="157" y="419"/>
                    </a:cubicBezTo>
                    <a:cubicBezTo>
                      <a:pt x="156" y="412"/>
                      <a:pt x="161" y="408"/>
                      <a:pt x="167" y="405"/>
                    </a:cubicBezTo>
                    <a:cubicBezTo>
                      <a:pt x="169" y="403"/>
                      <a:pt x="171" y="404"/>
                      <a:pt x="174" y="405"/>
                    </a:cubicBezTo>
                    <a:cubicBezTo>
                      <a:pt x="175" y="405"/>
                      <a:pt x="176" y="406"/>
                      <a:pt x="176" y="407"/>
                    </a:cubicBezTo>
                    <a:cubicBezTo>
                      <a:pt x="336" y="627"/>
                      <a:pt x="336" y="627"/>
                      <a:pt x="336" y="627"/>
                    </a:cubicBezTo>
                    <a:cubicBezTo>
                      <a:pt x="340" y="633"/>
                      <a:pt x="349" y="630"/>
                      <a:pt x="348" y="623"/>
                    </a:cubicBezTo>
                    <a:cubicBezTo>
                      <a:pt x="345" y="577"/>
                      <a:pt x="342" y="510"/>
                      <a:pt x="356" y="414"/>
                    </a:cubicBezTo>
                    <a:cubicBezTo>
                      <a:pt x="372" y="311"/>
                      <a:pt x="417" y="234"/>
                      <a:pt x="461" y="143"/>
                    </a:cubicBezTo>
                    <a:cubicBezTo>
                      <a:pt x="475" y="114"/>
                      <a:pt x="489" y="66"/>
                      <a:pt x="497" y="9"/>
                    </a:cubicBezTo>
                    <a:cubicBezTo>
                      <a:pt x="497" y="4"/>
                      <a:pt x="493" y="0"/>
                      <a:pt x="488" y="2"/>
                    </a:cubicBezTo>
                    <a:cubicBezTo>
                      <a:pt x="305" y="61"/>
                      <a:pt x="305" y="61"/>
                      <a:pt x="305" y="61"/>
                    </a:cubicBezTo>
                    <a:cubicBezTo>
                      <a:pt x="315" y="64"/>
                      <a:pt x="322" y="72"/>
                      <a:pt x="326" y="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1711;p48">
                <a:extLst>
                  <a:ext uri="{FF2B5EF4-FFF2-40B4-BE49-F238E27FC236}">
                    <a16:creationId xmlns:a16="http://schemas.microsoft.com/office/drawing/2014/main" id="{97B2C1F8-E548-4761-9D74-E3FA3C9A88E9}"/>
                  </a:ext>
                </a:extLst>
              </p:cNvPr>
              <p:cNvSpPr/>
              <p:nvPr/>
            </p:nvSpPr>
            <p:spPr>
              <a:xfrm>
                <a:off x="4661491" y="1370403"/>
                <a:ext cx="388584" cy="360890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47" extrusionOk="0">
                    <a:moveTo>
                      <a:pt x="506" y="283"/>
                    </a:moveTo>
                    <a:cubicBezTo>
                      <a:pt x="498" y="289"/>
                      <a:pt x="488" y="291"/>
                      <a:pt x="478" y="288"/>
                    </a:cubicBezTo>
                    <a:cubicBezTo>
                      <a:pt x="464" y="285"/>
                      <a:pt x="451" y="275"/>
                      <a:pt x="441" y="261"/>
                    </a:cubicBezTo>
                    <a:cubicBezTo>
                      <a:pt x="430" y="246"/>
                      <a:pt x="425" y="231"/>
                      <a:pt x="426" y="216"/>
                    </a:cubicBezTo>
                    <a:cubicBezTo>
                      <a:pt x="427" y="206"/>
                      <a:pt x="432" y="197"/>
                      <a:pt x="439" y="192"/>
                    </a:cubicBezTo>
                    <a:cubicBezTo>
                      <a:pt x="447" y="186"/>
                      <a:pt x="458" y="184"/>
                      <a:pt x="468" y="187"/>
                    </a:cubicBezTo>
                    <a:cubicBezTo>
                      <a:pt x="334" y="4"/>
                      <a:pt x="334" y="4"/>
                      <a:pt x="334" y="4"/>
                    </a:cubicBezTo>
                    <a:cubicBezTo>
                      <a:pt x="332" y="0"/>
                      <a:pt x="326" y="0"/>
                      <a:pt x="324" y="4"/>
                    </a:cubicBezTo>
                    <a:cubicBezTo>
                      <a:pt x="178" y="204"/>
                      <a:pt x="178" y="204"/>
                      <a:pt x="178" y="204"/>
                    </a:cubicBezTo>
                    <a:cubicBezTo>
                      <a:pt x="178" y="205"/>
                      <a:pt x="177" y="205"/>
                      <a:pt x="176" y="206"/>
                    </a:cubicBezTo>
                    <a:cubicBezTo>
                      <a:pt x="173" y="207"/>
                      <a:pt x="171" y="207"/>
                      <a:pt x="169" y="206"/>
                    </a:cubicBezTo>
                    <a:cubicBezTo>
                      <a:pt x="163" y="202"/>
                      <a:pt x="159" y="199"/>
                      <a:pt x="159" y="192"/>
                    </a:cubicBezTo>
                    <a:cubicBezTo>
                      <a:pt x="159" y="188"/>
                      <a:pt x="160" y="184"/>
                      <a:pt x="160" y="180"/>
                    </a:cubicBezTo>
                    <a:cubicBezTo>
                      <a:pt x="161" y="168"/>
                      <a:pt x="151" y="159"/>
                      <a:pt x="139" y="162"/>
                    </a:cubicBezTo>
                    <a:cubicBezTo>
                      <a:pt x="128" y="165"/>
                      <a:pt x="118" y="174"/>
                      <a:pt x="111" y="184"/>
                    </a:cubicBezTo>
                    <a:cubicBezTo>
                      <a:pt x="104" y="194"/>
                      <a:pt x="98" y="206"/>
                      <a:pt x="99" y="218"/>
                    </a:cubicBezTo>
                    <a:cubicBezTo>
                      <a:pt x="100" y="230"/>
                      <a:pt x="111" y="236"/>
                      <a:pt x="122" y="232"/>
                    </a:cubicBezTo>
                    <a:cubicBezTo>
                      <a:pt x="126" y="230"/>
                      <a:pt x="129" y="228"/>
                      <a:pt x="133" y="227"/>
                    </a:cubicBezTo>
                    <a:cubicBezTo>
                      <a:pt x="140" y="225"/>
                      <a:pt x="144" y="228"/>
                      <a:pt x="149" y="232"/>
                    </a:cubicBezTo>
                    <a:cubicBezTo>
                      <a:pt x="152" y="234"/>
                      <a:pt x="152" y="236"/>
                      <a:pt x="152" y="239"/>
                    </a:cubicBezTo>
                    <a:cubicBezTo>
                      <a:pt x="152" y="240"/>
                      <a:pt x="151" y="241"/>
                      <a:pt x="151" y="242"/>
                    </a:cubicBezTo>
                    <a:cubicBezTo>
                      <a:pt x="4" y="444"/>
                      <a:pt x="4" y="444"/>
                      <a:pt x="4" y="444"/>
                    </a:cubicBezTo>
                    <a:cubicBezTo>
                      <a:pt x="0" y="449"/>
                      <a:pt x="4" y="455"/>
                      <a:pt x="10" y="455"/>
                    </a:cubicBezTo>
                    <a:cubicBezTo>
                      <a:pt x="72" y="448"/>
                      <a:pt x="138" y="432"/>
                      <a:pt x="147" y="440"/>
                    </a:cubicBezTo>
                    <a:cubicBezTo>
                      <a:pt x="174" y="465"/>
                      <a:pt x="143" y="537"/>
                      <a:pt x="158" y="561"/>
                    </a:cubicBezTo>
                    <a:cubicBezTo>
                      <a:pt x="180" y="598"/>
                      <a:pt x="517" y="647"/>
                      <a:pt x="683" y="531"/>
                    </a:cubicBezTo>
                    <a:cubicBezTo>
                      <a:pt x="691" y="525"/>
                      <a:pt x="695" y="517"/>
                      <a:pt x="696" y="504"/>
                    </a:cubicBezTo>
                    <a:cubicBezTo>
                      <a:pt x="696" y="502"/>
                      <a:pt x="696" y="501"/>
                      <a:pt x="695" y="500"/>
                    </a:cubicBezTo>
                    <a:cubicBezTo>
                      <a:pt x="519" y="258"/>
                      <a:pt x="519" y="258"/>
                      <a:pt x="519" y="258"/>
                    </a:cubicBezTo>
                    <a:cubicBezTo>
                      <a:pt x="519" y="268"/>
                      <a:pt x="514" y="278"/>
                      <a:pt x="506" y="28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3"/>
          <p:cNvSpPr txBox="1">
            <a:spLocks noGrp="1"/>
          </p:cNvSpPr>
          <p:nvPr>
            <p:ph type="ctrTitle" idx="4294967295"/>
          </p:nvPr>
        </p:nvSpPr>
        <p:spPr>
          <a:xfrm>
            <a:off x="855299" y="1991850"/>
            <a:ext cx="5359763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800" dirty="0"/>
              <a:t>GRAZIE DELL’ATTENZIONE!</a:t>
            </a:r>
            <a:endParaRPr sz="4800" dirty="0"/>
          </a:p>
        </p:txBody>
      </p:sp>
      <p:sp>
        <p:nvSpPr>
          <p:cNvPr id="471" name="Google Shape;471;p3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6" name="Grupo 12">
            <a:extLst>
              <a:ext uri="{FF2B5EF4-FFF2-40B4-BE49-F238E27FC236}">
                <a16:creationId xmlns:a16="http://schemas.microsoft.com/office/drawing/2014/main" id="{5CB2CDE6-B076-426C-9ECF-89D3CDB36206}"/>
              </a:ext>
            </a:extLst>
          </p:cNvPr>
          <p:cNvGrpSpPr/>
          <p:nvPr/>
        </p:nvGrpSpPr>
        <p:grpSpPr>
          <a:xfrm>
            <a:off x="6378009" y="1579984"/>
            <a:ext cx="2290327" cy="1983532"/>
            <a:chOff x="2352886" y="3223710"/>
            <a:chExt cx="689484" cy="684104"/>
          </a:xfrm>
        </p:grpSpPr>
        <p:sp>
          <p:nvSpPr>
            <p:cNvPr id="7" name="Google Shape;1115;p46">
              <a:extLst>
                <a:ext uri="{FF2B5EF4-FFF2-40B4-BE49-F238E27FC236}">
                  <a16:creationId xmlns:a16="http://schemas.microsoft.com/office/drawing/2014/main" id="{7F37D4CE-5571-456B-AECE-89A93E094C1A}"/>
                </a:ext>
              </a:extLst>
            </p:cNvPr>
            <p:cNvSpPr/>
            <p:nvPr/>
          </p:nvSpPr>
          <p:spPr>
            <a:xfrm>
              <a:off x="2671578" y="3223710"/>
              <a:ext cx="322245" cy="427853"/>
            </a:xfrm>
            <a:custGeom>
              <a:avLst/>
              <a:gdLst/>
              <a:ahLst/>
              <a:cxnLst/>
              <a:rect l="l" t="t" r="r" b="b"/>
              <a:pathLst>
                <a:path w="3222446" h="4278528" extrusionOk="0">
                  <a:moveTo>
                    <a:pt x="1610514" y="4278529"/>
                  </a:moveTo>
                  <a:cubicBezTo>
                    <a:pt x="-1531820" y="230636"/>
                    <a:pt x="741101" y="-1231103"/>
                    <a:pt x="1611443" y="1140390"/>
                  </a:cubicBezTo>
                  <a:cubicBezTo>
                    <a:pt x="2481785" y="-226564"/>
                    <a:pt x="4754705" y="3861287"/>
                    <a:pt x="1610514" y="4278529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116;p46">
              <a:extLst>
                <a:ext uri="{FF2B5EF4-FFF2-40B4-BE49-F238E27FC236}">
                  <a16:creationId xmlns:a16="http://schemas.microsoft.com/office/drawing/2014/main" id="{C883CB1B-E186-4581-90DC-6AF6EC9F2ADC}"/>
                </a:ext>
              </a:extLst>
            </p:cNvPr>
            <p:cNvSpPr/>
            <p:nvPr/>
          </p:nvSpPr>
          <p:spPr>
            <a:xfrm>
              <a:off x="2641942" y="3260777"/>
              <a:ext cx="322245" cy="427853"/>
            </a:xfrm>
            <a:custGeom>
              <a:avLst/>
              <a:gdLst/>
              <a:ahLst/>
              <a:cxnLst/>
              <a:rect l="l" t="t" r="r" b="b"/>
              <a:pathLst>
                <a:path w="3222446" h="4278528" extrusionOk="0">
                  <a:moveTo>
                    <a:pt x="1610514" y="4278529"/>
                  </a:moveTo>
                  <a:cubicBezTo>
                    <a:pt x="-1531820" y="230636"/>
                    <a:pt x="741101" y="-1231103"/>
                    <a:pt x="1611443" y="1140389"/>
                  </a:cubicBezTo>
                  <a:cubicBezTo>
                    <a:pt x="2481785" y="-226564"/>
                    <a:pt x="4754705" y="3861287"/>
                    <a:pt x="1610514" y="42785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117;p46">
              <a:extLst>
                <a:ext uri="{FF2B5EF4-FFF2-40B4-BE49-F238E27FC236}">
                  <a16:creationId xmlns:a16="http://schemas.microsoft.com/office/drawing/2014/main" id="{28676EF6-92DF-4F52-BF23-2D4F8F1867B1}"/>
                </a:ext>
              </a:extLst>
            </p:cNvPr>
            <p:cNvSpPr/>
            <p:nvPr/>
          </p:nvSpPr>
          <p:spPr>
            <a:xfrm>
              <a:off x="2404193" y="3508860"/>
              <a:ext cx="77653" cy="105892"/>
            </a:xfrm>
            <a:custGeom>
              <a:avLst/>
              <a:gdLst/>
              <a:ahLst/>
              <a:cxnLst/>
              <a:rect l="l" t="t" r="r" b="b"/>
              <a:pathLst>
                <a:path w="776527" h="1058917" extrusionOk="0">
                  <a:moveTo>
                    <a:pt x="388264" y="14002"/>
                  </a:moveTo>
                  <a:cubicBezTo>
                    <a:pt x="443995" y="45597"/>
                    <a:pt x="488580" y="123656"/>
                    <a:pt x="488580" y="187775"/>
                  </a:cubicBezTo>
                  <a:lnTo>
                    <a:pt x="488580" y="471202"/>
                  </a:lnTo>
                  <a:lnTo>
                    <a:pt x="676210" y="578997"/>
                  </a:lnTo>
                  <a:cubicBezTo>
                    <a:pt x="731942" y="610593"/>
                    <a:pt x="776527" y="688651"/>
                    <a:pt x="776527" y="752770"/>
                  </a:cubicBezTo>
                  <a:cubicBezTo>
                    <a:pt x="776527" y="816890"/>
                    <a:pt x="731942" y="842910"/>
                    <a:pt x="676210" y="811315"/>
                  </a:cubicBezTo>
                  <a:lnTo>
                    <a:pt x="488580" y="703519"/>
                  </a:lnTo>
                  <a:lnTo>
                    <a:pt x="488580" y="986946"/>
                  </a:lnTo>
                  <a:cubicBezTo>
                    <a:pt x="488580" y="1051066"/>
                    <a:pt x="443995" y="1077085"/>
                    <a:pt x="388264" y="1045490"/>
                  </a:cubicBezTo>
                  <a:cubicBezTo>
                    <a:pt x="332532" y="1013895"/>
                    <a:pt x="287947" y="935836"/>
                    <a:pt x="287947" y="871717"/>
                  </a:cubicBezTo>
                  <a:lnTo>
                    <a:pt x="287947" y="588290"/>
                  </a:lnTo>
                  <a:lnTo>
                    <a:pt x="100317" y="480495"/>
                  </a:lnTo>
                  <a:cubicBezTo>
                    <a:pt x="44585" y="448900"/>
                    <a:pt x="0" y="370841"/>
                    <a:pt x="0" y="306722"/>
                  </a:cubicBezTo>
                  <a:cubicBezTo>
                    <a:pt x="0" y="242602"/>
                    <a:pt x="44585" y="216583"/>
                    <a:pt x="100317" y="248178"/>
                  </a:cubicBezTo>
                  <a:lnTo>
                    <a:pt x="287947" y="355973"/>
                  </a:lnTo>
                  <a:lnTo>
                    <a:pt x="287947" y="72546"/>
                  </a:lnTo>
                  <a:cubicBezTo>
                    <a:pt x="287947" y="7497"/>
                    <a:pt x="332532" y="-18522"/>
                    <a:pt x="388264" y="1400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118;p46">
              <a:extLst>
                <a:ext uri="{FF2B5EF4-FFF2-40B4-BE49-F238E27FC236}">
                  <a16:creationId xmlns:a16="http://schemas.microsoft.com/office/drawing/2014/main" id="{1D703BEB-CD09-4D50-BEB7-BA8B41B2BD28}"/>
                </a:ext>
              </a:extLst>
            </p:cNvPr>
            <p:cNvSpPr/>
            <p:nvPr/>
          </p:nvSpPr>
          <p:spPr>
            <a:xfrm>
              <a:off x="2519217" y="3480695"/>
              <a:ext cx="173604" cy="422074"/>
            </a:xfrm>
            <a:custGeom>
              <a:avLst/>
              <a:gdLst/>
              <a:ahLst/>
              <a:cxnLst/>
              <a:rect l="l" t="t" r="r" b="b"/>
              <a:pathLst>
                <a:path w="1736039" h="4220736" extrusionOk="0">
                  <a:moveTo>
                    <a:pt x="0" y="0"/>
                  </a:moveTo>
                  <a:lnTo>
                    <a:pt x="1736039" y="1002680"/>
                  </a:lnTo>
                  <a:lnTo>
                    <a:pt x="1736039" y="4220737"/>
                  </a:lnTo>
                  <a:lnTo>
                    <a:pt x="0" y="32171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9;p46">
              <a:extLst>
                <a:ext uri="{FF2B5EF4-FFF2-40B4-BE49-F238E27FC236}">
                  <a16:creationId xmlns:a16="http://schemas.microsoft.com/office/drawing/2014/main" id="{7CD360C8-FABC-4070-8F19-4B713F0FCC69}"/>
                </a:ext>
              </a:extLst>
            </p:cNvPr>
            <p:cNvSpPr/>
            <p:nvPr/>
          </p:nvSpPr>
          <p:spPr>
            <a:xfrm>
              <a:off x="2536258" y="3671128"/>
              <a:ext cx="139422" cy="93113"/>
            </a:xfrm>
            <a:custGeom>
              <a:avLst/>
              <a:gdLst/>
              <a:ahLst/>
              <a:cxnLst/>
              <a:rect l="l" t="t" r="r" b="b"/>
              <a:pathLst>
                <a:path w="1394218" h="931126" extrusionOk="0">
                  <a:moveTo>
                    <a:pt x="0" y="0"/>
                  </a:moveTo>
                  <a:lnTo>
                    <a:pt x="1394219" y="804746"/>
                  </a:lnTo>
                  <a:lnTo>
                    <a:pt x="1394219" y="931127"/>
                  </a:lnTo>
                  <a:lnTo>
                    <a:pt x="0" y="126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0;p46">
              <a:extLst>
                <a:ext uri="{FF2B5EF4-FFF2-40B4-BE49-F238E27FC236}">
                  <a16:creationId xmlns:a16="http://schemas.microsoft.com/office/drawing/2014/main" id="{6CF391F6-9933-4E1C-B572-7C58D6982315}"/>
                </a:ext>
              </a:extLst>
            </p:cNvPr>
            <p:cNvSpPr/>
            <p:nvPr/>
          </p:nvSpPr>
          <p:spPr>
            <a:xfrm>
              <a:off x="2545983" y="3701060"/>
              <a:ext cx="119916" cy="81868"/>
            </a:xfrm>
            <a:custGeom>
              <a:avLst/>
              <a:gdLst/>
              <a:ahLst/>
              <a:cxnLst/>
              <a:rect l="l" t="t" r="r" b="b"/>
              <a:pathLst>
                <a:path w="1199158" h="818685" extrusionOk="0">
                  <a:moveTo>
                    <a:pt x="0" y="0"/>
                  </a:moveTo>
                  <a:lnTo>
                    <a:pt x="1199158" y="692305"/>
                  </a:lnTo>
                  <a:lnTo>
                    <a:pt x="1199158" y="818686"/>
                  </a:lnTo>
                  <a:lnTo>
                    <a:pt x="0" y="126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21;p46">
              <a:extLst>
                <a:ext uri="{FF2B5EF4-FFF2-40B4-BE49-F238E27FC236}">
                  <a16:creationId xmlns:a16="http://schemas.microsoft.com/office/drawing/2014/main" id="{212217A7-9B4E-42C7-9EE9-24B7BB7921E3}"/>
                </a:ext>
              </a:extLst>
            </p:cNvPr>
            <p:cNvSpPr/>
            <p:nvPr/>
          </p:nvSpPr>
          <p:spPr>
            <a:xfrm>
              <a:off x="2476060" y="3691978"/>
              <a:ext cx="120752" cy="105751"/>
            </a:xfrm>
            <a:custGeom>
              <a:avLst/>
              <a:gdLst/>
              <a:ahLst/>
              <a:cxnLst/>
              <a:rect l="l" t="t" r="r" b="b"/>
              <a:pathLst>
                <a:path w="1207518" h="1057507" extrusionOk="0">
                  <a:moveTo>
                    <a:pt x="1207518" y="697880"/>
                  </a:moveTo>
                  <a:lnTo>
                    <a:pt x="0" y="0"/>
                  </a:lnTo>
                  <a:lnTo>
                    <a:pt x="0" y="359627"/>
                  </a:lnTo>
                  <a:lnTo>
                    <a:pt x="1207518" y="1057507"/>
                  </a:lnTo>
                  <a:lnTo>
                    <a:pt x="1207518" y="69788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122;p46">
              <a:extLst>
                <a:ext uri="{FF2B5EF4-FFF2-40B4-BE49-F238E27FC236}">
                  <a16:creationId xmlns:a16="http://schemas.microsoft.com/office/drawing/2014/main" id="{3AD98A2F-D0C5-409F-A0D6-C6C6E56E6FEC}"/>
                </a:ext>
              </a:extLst>
            </p:cNvPr>
            <p:cNvSpPr/>
            <p:nvPr/>
          </p:nvSpPr>
          <p:spPr>
            <a:xfrm>
              <a:off x="2585250" y="3564606"/>
              <a:ext cx="40313" cy="61146"/>
            </a:xfrm>
            <a:custGeom>
              <a:avLst/>
              <a:gdLst/>
              <a:ahLst/>
              <a:cxnLst/>
              <a:rect l="l" t="t" r="r" b="b"/>
              <a:pathLst>
                <a:path w="403125" h="611464" extrusionOk="0">
                  <a:moveTo>
                    <a:pt x="403125" y="423285"/>
                  </a:moveTo>
                  <a:cubicBezTo>
                    <a:pt x="403125" y="579402"/>
                    <a:pt x="313026" y="652814"/>
                    <a:pt x="201563" y="587765"/>
                  </a:cubicBezTo>
                  <a:cubicBezTo>
                    <a:pt x="90100" y="522716"/>
                    <a:pt x="0" y="344297"/>
                    <a:pt x="0" y="188180"/>
                  </a:cubicBezTo>
                  <a:cubicBezTo>
                    <a:pt x="0" y="32063"/>
                    <a:pt x="90100" y="-41350"/>
                    <a:pt x="201563" y="23699"/>
                  </a:cubicBezTo>
                  <a:cubicBezTo>
                    <a:pt x="313026" y="88748"/>
                    <a:pt x="403125" y="267167"/>
                    <a:pt x="403125" y="4232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123;p46">
              <a:extLst>
                <a:ext uri="{FF2B5EF4-FFF2-40B4-BE49-F238E27FC236}">
                  <a16:creationId xmlns:a16="http://schemas.microsoft.com/office/drawing/2014/main" id="{865CCFDB-E41C-4929-8E9D-A3DB20BF8BA9}"/>
                </a:ext>
              </a:extLst>
            </p:cNvPr>
            <p:cNvSpPr/>
            <p:nvPr/>
          </p:nvSpPr>
          <p:spPr>
            <a:xfrm>
              <a:off x="2570014" y="3631536"/>
              <a:ext cx="70782" cy="72390"/>
            </a:xfrm>
            <a:custGeom>
              <a:avLst/>
              <a:gdLst/>
              <a:ahLst/>
              <a:cxnLst/>
              <a:rect l="l" t="t" r="r" b="b"/>
              <a:pathLst>
                <a:path w="707821" h="723905" extrusionOk="0">
                  <a:moveTo>
                    <a:pt x="354375" y="42050"/>
                  </a:moveTo>
                  <a:cubicBezTo>
                    <a:pt x="175105" y="-62957"/>
                    <a:pt x="27417" y="35545"/>
                    <a:pt x="480" y="261357"/>
                  </a:cubicBezTo>
                  <a:cubicBezTo>
                    <a:pt x="-4165" y="300387"/>
                    <a:pt x="25559" y="352426"/>
                    <a:pt x="61784" y="372870"/>
                  </a:cubicBezTo>
                  <a:lnTo>
                    <a:pt x="646037" y="714840"/>
                  </a:lnTo>
                  <a:cubicBezTo>
                    <a:pt x="682263" y="736213"/>
                    <a:pt x="711987" y="718557"/>
                    <a:pt x="707342" y="674882"/>
                  </a:cubicBezTo>
                  <a:cubicBezTo>
                    <a:pt x="682263" y="417475"/>
                    <a:pt x="533645" y="146128"/>
                    <a:pt x="354375" y="420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124;p46">
              <a:extLst>
                <a:ext uri="{FF2B5EF4-FFF2-40B4-BE49-F238E27FC236}">
                  <a16:creationId xmlns:a16="http://schemas.microsoft.com/office/drawing/2014/main" id="{2390BF97-7080-4FD3-A400-90DDF08C9191}"/>
                </a:ext>
              </a:extLst>
            </p:cNvPr>
            <p:cNvSpPr/>
            <p:nvPr/>
          </p:nvSpPr>
          <p:spPr>
            <a:xfrm>
              <a:off x="2735375" y="3604036"/>
              <a:ext cx="276522" cy="303778"/>
            </a:xfrm>
            <a:custGeom>
              <a:avLst/>
              <a:gdLst/>
              <a:ahLst/>
              <a:cxnLst/>
              <a:rect l="l" t="t" r="r" b="b"/>
              <a:pathLst>
                <a:path w="2765216" h="3037777" extrusionOk="0">
                  <a:moveTo>
                    <a:pt x="2765216" y="1596483"/>
                  </a:moveTo>
                  <a:lnTo>
                    <a:pt x="0" y="0"/>
                  </a:lnTo>
                  <a:lnTo>
                    <a:pt x="0" y="1441295"/>
                  </a:lnTo>
                  <a:lnTo>
                    <a:pt x="2765216" y="3037778"/>
                  </a:lnTo>
                  <a:lnTo>
                    <a:pt x="2765216" y="15964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125;p46">
              <a:extLst>
                <a:ext uri="{FF2B5EF4-FFF2-40B4-BE49-F238E27FC236}">
                  <a16:creationId xmlns:a16="http://schemas.microsoft.com/office/drawing/2014/main" id="{11241C74-8C00-4F0A-9093-FA1754A8EA61}"/>
                </a:ext>
              </a:extLst>
            </p:cNvPr>
            <p:cNvSpPr/>
            <p:nvPr/>
          </p:nvSpPr>
          <p:spPr>
            <a:xfrm>
              <a:off x="2824931" y="3706805"/>
              <a:ext cx="79603" cy="58637"/>
            </a:xfrm>
            <a:custGeom>
              <a:avLst/>
              <a:gdLst/>
              <a:ahLst/>
              <a:cxnLst/>
              <a:rect l="l" t="t" r="r" b="b"/>
              <a:pathLst>
                <a:path w="796033" h="586368" extrusionOk="0">
                  <a:moveTo>
                    <a:pt x="0" y="0"/>
                  </a:moveTo>
                  <a:lnTo>
                    <a:pt x="796033" y="459988"/>
                  </a:lnTo>
                  <a:lnTo>
                    <a:pt x="796033" y="586368"/>
                  </a:lnTo>
                  <a:lnTo>
                    <a:pt x="0" y="126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126;p46">
              <a:extLst>
                <a:ext uri="{FF2B5EF4-FFF2-40B4-BE49-F238E27FC236}">
                  <a16:creationId xmlns:a16="http://schemas.microsoft.com/office/drawing/2014/main" id="{0AE6D206-5DDC-438F-8CA6-9A6B1F0325FA}"/>
                </a:ext>
              </a:extLst>
            </p:cNvPr>
            <p:cNvSpPr/>
            <p:nvPr/>
          </p:nvSpPr>
          <p:spPr>
            <a:xfrm>
              <a:off x="2824931" y="3730991"/>
              <a:ext cx="162458" cy="106401"/>
            </a:xfrm>
            <a:custGeom>
              <a:avLst/>
              <a:gdLst/>
              <a:ahLst/>
              <a:cxnLst/>
              <a:rect l="l" t="t" r="r" b="b"/>
              <a:pathLst>
                <a:path w="1624576" h="1064012" extrusionOk="0">
                  <a:moveTo>
                    <a:pt x="0" y="0"/>
                  </a:moveTo>
                  <a:lnTo>
                    <a:pt x="1624576" y="937632"/>
                  </a:lnTo>
                  <a:lnTo>
                    <a:pt x="1624576" y="1064012"/>
                  </a:lnTo>
                  <a:lnTo>
                    <a:pt x="0" y="126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127;p46">
              <a:extLst>
                <a:ext uri="{FF2B5EF4-FFF2-40B4-BE49-F238E27FC236}">
                  <a16:creationId xmlns:a16="http://schemas.microsoft.com/office/drawing/2014/main" id="{4E25F814-A713-4993-9461-8D6E5126BA8B}"/>
                </a:ext>
              </a:extLst>
            </p:cNvPr>
            <p:cNvSpPr/>
            <p:nvPr/>
          </p:nvSpPr>
          <p:spPr>
            <a:xfrm>
              <a:off x="2921618" y="3738498"/>
              <a:ext cx="120752" cy="105751"/>
            </a:xfrm>
            <a:custGeom>
              <a:avLst/>
              <a:gdLst/>
              <a:ahLst/>
              <a:cxnLst/>
              <a:rect l="l" t="t" r="r" b="b"/>
              <a:pathLst>
                <a:path w="1207518" h="1057507" extrusionOk="0">
                  <a:moveTo>
                    <a:pt x="1207518" y="697880"/>
                  </a:moveTo>
                  <a:lnTo>
                    <a:pt x="0" y="0"/>
                  </a:lnTo>
                  <a:lnTo>
                    <a:pt x="0" y="359627"/>
                  </a:lnTo>
                  <a:lnTo>
                    <a:pt x="1207518" y="1057507"/>
                  </a:lnTo>
                  <a:lnTo>
                    <a:pt x="1207518" y="6978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128;p46">
              <a:extLst>
                <a:ext uri="{FF2B5EF4-FFF2-40B4-BE49-F238E27FC236}">
                  <a16:creationId xmlns:a16="http://schemas.microsoft.com/office/drawing/2014/main" id="{21356AA4-D668-4692-945F-D899DDDE0FEE}"/>
                </a:ext>
              </a:extLst>
            </p:cNvPr>
            <p:cNvSpPr/>
            <p:nvPr/>
          </p:nvSpPr>
          <p:spPr>
            <a:xfrm>
              <a:off x="2758991" y="3668614"/>
              <a:ext cx="41799" cy="62843"/>
            </a:xfrm>
            <a:custGeom>
              <a:avLst/>
              <a:gdLst/>
              <a:ahLst/>
              <a:cxnLst/>
              <a:rect l="l" t="t" r="r" b="b"/>
              <a:pathLst>
                <a:path w="417987" h="628427" extrusionOk="0">
                  <a:moveTo>
                    <a:pt x="417987" y="435019"/>
                  </a:moveTo>
                  <a:cubicBezTo>
                    <a:pt x="417987" y="594853"/>
                    <a:pt x="324172" y="671053"/>
                    <a:pt x="208994" y="604145"/>
                  </a:cubicBezTo>
                  <a:cubicBezTo>
                    <a:pt x="93815" y="537238"/>
                    <a:pt x="0" y="353243"/>
                    <a:pt x="0" y="193409"/>
                  </a:cubicBezTo>
                  <a:cubicBezTo>
                    <a:pt x="0" y="33575"/>
                    <a:pt x="93815" y="-42625"/>
                    <a:pt x="208994" y="24282"/>
                  </a:cubicBezTo>
                  <a:cubicBezTo>
                    <a:pt x="324172" y="91190"/>
                    <a:pt x="417987" y="275185"/>
                    <a:pt x="417987" y="4350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129;p46">
              <a:extLst>
                <a:ext uri="{FF2B5EF4-FFF2-40B4-BE49-F238E27FC236}">
                  <a16:creationId xmlns:a16="http://schemas.microsoft.com/office/drawing/2014/main" id="{E0484B03-9EEF-4516-A06B-7418995D8D1B}"/>
                </a:ext>
              </a:extLst>
            </p:cNvPr>
            <p:cNvSpPr/>
            <p:nvPr/>
          </p:nvSpPr>
          <p:spPr>
            <a:xfrm>
              <a:off x="2352886" y="3261165"/>
              <a:ext cx="276522" cy="303778"/>
            </a:xfrm>
            <a:custGeom>
              <a:avLst/>
              <a:gdLst/>
              <a:ahLst/>
              <a:cxnLst/>
              <a:rect l="l" t="t" r="r" b="b"/>
              <a:pathLst>
                <a:path w="2765216" h="3037778" extrusionOk="0">
                  <a:moveTo>
                    <a:pt x="2765216" y="1596483"/>
                  </a:moveTo>
                  <a:lnTo>
                    <a:pt x="0" y="0"/>
                  </a:lnTo>
                  <a:lnTo>
                    <a:pt x="0" y="1441295"/>
                  </a:lnTo>
                  <a:lnTo>
                    <a:pt x="2765216" y="3037778"/>
                  </a:lnTo>
                  <a:lnTo>
                    <a:pt x="2765216" y="15964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130;p46">
              <a:extLst>
                <a:ext uri="{FF2B5EF4-FFF2-40B4-BE49-F238E27FC236}">
                  <a16:creationId xmlns:a16="http://schemas.microsoft.com/office/drawing/2014/main" id="{FEB13060-557B-475B-B9F6-40BD27AD7D77}"/>
                </a:ext>
              </a:extLst>
            </p:cNvPr>
            <p:cNvSpPr/>
            <p:nvPr/>
          </p:nvSpPr>
          <p:spPr>
            <a:xfrm>
              <a:off x="2442534" y="3365046"/>
              <a:ext cx="135892" cy="91161"/>
            </a:xfrm>
            <a:custGeom>
              <a:avLst/>
              <a:gdLst/>
              <a:ahLst/>
              <a:cxnLst/>
              <a:rect l="l" t="t" r="r" b="b"/>
              <a:pathLst>
                <a:path w="1358922" h="911612" extrusionOk="0">
                  <a:moveTo>
                    <a:pt x="0" y="0"/>
                  </a:moveTo>
                  <a:lnTo>
                    <a:pt x="1358922" y="785232"/>
                  </a:lnTo>
                  <a:lnTo>
                    <a:pt x="1358922" y="911612"/>
                  </a:lnTo>
                  <a:lnTo>
                    <a:pt x="0" y="126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131;p46">
              <a:extLst>
                <a:ext uri="{FF2B5EF4-FFF2-40B4-BE49-F238E27FC236}">
                  <a16:creationId xmlns:a16="http://schemas.microsoft.com/office/drawing/2014/main" id="{BBEC9F49-054B-4FB8-B5C2-1F1E48329325}"/>
                </a:ext>
              </a:extLst>
            </p:cNvPr>
            <p:cNvSpPr/>
            <p:nvPr/>
          </p:nvSpPr>
          <p:spPr>
            <a:xfrm>
              <a:off x="2442534" y="3389232"/>
              <a:ext cx="162458" cy="106401"/>
            </a:xfrm>
            <a:custGeom>
              <a:avLst/>
              <a:gdLst/>
              <a:ahLst/>
              <a:cxnLst/>
              <a:rect l="l" t="t" r="r" b="b"/>
              <a:pathLst>
                <a:path w="1624576" h="1064012" extrusionOk="0">
                  <a:moveTo>
                    <a:pt x="0" y="0"/>
                  </a:moveTo>
                  <a:lnTo>
                    <a:pt x="1624576" y="937632"/>
                  </a:lnTo>
                  <a:lnTo>
                    <a:pt x="1624576" y="1064012"/>
                  </a:lnTo>
                  <a:lnTo>
                    <a:pt x="0" y="126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132;p46">
              <a:extLst>
                <a:ext uri="{FF2B5EF4-FFF2-40B4-BE49-F238E27FC236}">
                  <a16:creationId xmlns:a16="http://schemas.microsoft.com/office/drawing/2014/main" id="{76BB33AB-6659-4AB1-93C2-D78E545D9199}"/>
                </a:ext>
              </a:extLst>
            </p:cNvPr>
            <p:cNvSpPr/>
            <p:nvPr/>
          </p:nvSpPr>
          <p:spPr>
            <a:xfrm>
              <a:off x="2376409" y="3325986"/>
              <a:ext cx="41892" cy="64677"/>
            </a:xfrm>
            <a:custGeom>
              <a:avLst/>
              <a:gdLst/>
              <a:ahLst/>
              <a:cxnLst/>
              <a:rect l="l" t="t" r="r" b="b"/>
              <a:pathLst>
                <a:path w="418915" h="646774" extrusionOk="0">
                  <a:moveTo>
                    <a:pt x="287018" y="106403"/>
                  </a:moveTo>
                  <a:cubicBezTo>
                    <a:pt x="287018" y="90606"/>
                    <a:pt x="275871" y="72020"/>
                    <a:pt x="262867" y="64586"/>
                  </a:cubicBezTo>
                  <a:lnTo>
                    <a:pt x="156048" y="3254"/>
                  </a:lnTo>
                  <a:cubicBezTo>
                    <a:pt x="143044" y="-4180"/>
                    <a:pt x="131898" y="1396"/>
                    <a:pt x="131898" y="17193"/>
                  </a:cubicBezTo>
                  <a:lnTo>
                    <a:pt x="131898" y="123130"/>
                  </a:lnTo>
                  <a:cubicBezTo>
                    <a:pt x="131898" y="144503"/>
                    <a:pt x="108677" y="158442"/>
                    <a:pt x="90099" y="147291"/>
                  </a:cubicBezTo>
                  <a:lnTo>
                    <a:pt x="24150" y="109191"/>
                  </a:lnTo>
                  <a:cubicBezTo>
                    <a:pt x="11146" y="101757"/>
                    <a:pt x="0" y="107332"/>
                    <a:pt x="0" y="123130"/>
                  </a:cubicBezTo>
                  <a:lnTo>
                    <a:pt x="0" y="282035"/>
                  </a:lnTo>
                  <a:cubicBezTo>
                    <a:pt x="0" y="297832"/>
                    <a:pt x="11146" y="316418"/>
                    <a:pt x="24150" y="323852"/>
                  </a:cubicBezTo>
                  <a:lnTo>
                    <a:pt x="117965" y="377749"/>
                  </a:lnTo>
                  <a:cubicBezTo>
                    <a:pt x="126325" y="382396"/>
                    <a:pt x="131898" y="391688"/>
                    <a:pt x="131898" y="401910"/>
                  </a:cubicBezTo>
                  <a:lnTo>
                    <a:pt x="131898" y="540371"/>
                  </a:lnTo>
                  <a:cubicBezTo>
                    <a:pt x="131898" y="556169"/>
                    <a:pt x="143044" y="574754"/>
                    <a:pt x="156048" y="582188"/>
                  </a:cubicBezTo>
                  <a:lnTo>
                    <a:pt x="262867" y="643520"/>
                  </a:lnTo>
                  <a:cubicBezTo>
                    <a:pt x="275871" y="650954"/>
                    <a:pt x="287018" y="645379"/>
                    <a:pt x="287018" y="629581"/>
                  </a:cubicBezTo>
                  <a:lnTo>
                    <a:pt x="287018" y="523644"/>
                  </a:lnTo>
                  <a:cubicBezTo>
                    <a:pt x="287018" y="502271"/>
                    <a:pt x="310239" y="488332"/>
                    <a:pt x="328816" y="499484"/>
                  </a:cubicBezTo>
                  <a:lnTo>
                    <a:pt x="394766" y="537584"/>
                  </a:lnTo>
                  <a:cubicBezTo>
                    <a:pt x="407770" y="545018"/>
                    <a:pt x="418916" y="539442"/>
                    <a:pt x="418916" y="523644"/>
                  </a:cubicBezTo>
                  <a:lnTo>
                    <a:pt x="418916" y="364740"/>
                  </a:lnTo>
                  <a:cubicBezTo>
                    <a:pt x="418916" y="348942"/>
                    <a:pt x="407770" y="330357"/>
                    <a:pt x="394766" y="322923"/>
                  </a:cubicBezTo>
                  <a:lnTo>
                    <a:pt x="300951" y="269025"/>
                  </a:lnTo>
                  <a:cubicBezTo>
                    <a:pt x="292591" y="264379"/>
                    <a:pt x="287018" y="255086"/>
                    <a:pt x="287018" y="244864"/>
                  </a:cubicBezTo>
                  <a:lnTo>
                    <a:pt x="287018" y="1064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583074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1</a:t>
            </a:r>
            <a:r>
              <a:rPr lang="en" dirty="0"/>
              <a:t> </a:t>
            </a:r>
            <a:r>
              <a:rPr lang="it-IT" dirty="0"/>
              <a:t>MODALITA’ DI SVILUPPO</a:t>
            </a:r>
            <a:endParaRPr dirty="0"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it-IT" dirty="0"/>
              <a:t>Metodologia SCRUM</a:t>
            </a:r>
            <a:endParaRPr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BE09234F-AC63-D547-96F7-8F45296756FE}"/>
              </a:ext>
            </a:extLst>
          </p:cNvPr>
          <p:cNvGrpSpPr/>
          <p:nvPr/>
        </p:nvGrpSpPr>
        <p:grpSpPr>
          <a:xfrm>
            <a:off x="5676680" y="1130301"/>
            <a:ext cx="3046932" cy="2869148"/>
            <a:chOff x="5427606" y="1552655"/>
            <a:chExt cx="726137" cy="683768"/>
          </a:xfrm>
        </p:grpSpPr>
        <p:sp>
          <p:nvSpPr>
            <p:cNvPr id="59" name="Google Shape;851;p46">
              <a:extLst>
                <a:ext uri="{FF2B5EF4-FFF2-40B4-BE49-F238E27FC236}">
                  <a16:creationId xmlns:a16="http://schemas.microsoft.com/office/drawing/2014/main" id="{F1C544D4-7F71-D54A-B00D-315A50D52229}"/>
                </a:ext>
              </a:extLst>
            </p:cNvPr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gdLst/>
              <a:ahLst/>
              <a:cxn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52;p46">
              <a:extLst>
                <a:ext uri="{FF2B5EF4-FFF2-40B4-BE49-F238E27FC236}">
                  <a16:creationId xmlns:a16="http://schemas.microsoft.com/office/drawing/2014/main" id="{8D4662E8-B8D6-A54C-9773-97E896FA4B5B}"/>
                </a:ext>
              </a:extLst>
            </p:cNvPr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53;p46">
              <a:extLst>
                <a:ext uri="{FF2B5EF4-FFF2-40B4-BE49-F238E27FC236}">
                  <a16:creationId xmlns:a16="http://schemas.microsoft.com/office/drawing/2014/main" id="{1849BD79-1C27-EC45-AD1B-1D7BA595AF18}"/>
                </a:ext>
              </a:extLst>
            </p:cNvPr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54;p46">
              <a:extLst>
                <a:ext uri="{FF2B5EF4-FFF2-40B4-BE49-F238E27FC236}">
                  <a16:creationId xmlns:a16="http://schemas.microsoft.com/office/drawing/2014/main" id="{DD3E07EE-044A-C440-B626-DAE79832DA31}"/>
                </a:ext>
              </a:extLst>
            </p:cNvPr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55;p46">
              <a:extLst>
                <a:ext uri="{FF2B5EF4-FFF2-40B4-BE49-F238E27FC236}">
                  <a16:creationId xmlns:a16="http://schemas.microsoft.com/office/drawing/2014/main" id="{366A95C5-5A38-C44C-A7EE-23495A45664C}"/>
                </a:ext>
              </a:extLst>
            </p:cNvPr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gdLst/>
              <a:ahLst/>
              <a:cxn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56;p46">
              <a:extLst>
                <a:ext uri="{FF2B5EF4-FFF2-40B4-BE49-F238E27FC236}">
                  <a16:creationId xmlns:a16="http://schemas.microsoft.com/office/drawing/2014/main" id="{CAF1EBBB-8F42-A540-988C-94DC34629144}"/>
                </a:ext>
              </a:extLst>
            </p:cNvPr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57;p46">
              <a:extLst>
                <a:ext uri="{FF2B5EF4-FFF2-40B4-BE49-F238E27FC236}">
                  <a16:creationId xmlns:a16="http://schemas.microsoft.com/office/drawing/2014/main" id="{432B05F2-8270-6240-B2EF-08BFCC483C6E}"/>
                </a:ext>
              </a:extLst>
            </p:cNvPr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858;p46">
              <a:extLst>
                <a:ext uri="{FF2B5EF4-FFF2-40B4-BE49-F238E27FC236}">
                  <a16:creationId xmlns:a16="http://schemas.microsoft.com/office/drawing/2014/main" id="{A2BC29EB-3E6B-5D43-98E6-674777F7362C}"/>
                </a:ext>
              </a:extLst>
            </p:cNvPr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859;p46">
              <a:extLst>
                <a:ext uri="{FF2B5EF4-FFF2-40B4-BE49-F238E27FC236}">
                  <a16:creationId xmlns:a16="http://schemas.microsoft.com/office/drawing/2014/main" id="{7631B307-8DD9-6D4A-897D-3C8FC52157C9}"/>
                </a:ext>
              </a:extLst>
            </p:cNvPr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gdLst/>
              <a:ahLst/>
              <a:cxn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60;p46">
              <a:extLst>
                <a:ext uri="{FF2B5EF4-FFF2-40B4-BE49-F238E27FC236}">
                  <a16:creationId xmlns:a16="http://schemas.microsoft.com/office/drawing/2014/main" id="{F702330B-50D6-094E-AB43-9A0E6931B525}"/>
                </a:ext>
              </a:extLst>
            </p:cNvPr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gdLst/>
              <a:ahLst/>
              <a:cxn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61;p46">
              <a:extLst>
                <a:ext uri="{FF2B5EF4-FFF2-40B4-BE49-F238E27FC236}">
                  <a16:creationId xmlns:a16="http://schemas.microsoft.com/office/drawing/2014/main" id="{B55041BE-B97C-AB43-9894-1BB2E773925D}"/>
                </a:ext>
              </a:extLst>
            </p:cNvPr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gdLst/>
              <a:ahLst/>
              <a:cxn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62;p46">
              <a:extLst>
                <a:ext uri="{FF2B5EF4-FFF2-40B4-BE49-F238E27FC236}">
                  <a16:creationId xmlns:a16="http://schemas.microsoft.com/office/drawing/2014/main" id="{8B50823C-5A96-3641-A556-DAE95298F1B5}"/>
                </a:ext>
              </a:extLst>
            </p:cNvPr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gdLst/>
              <a:ahLst/>
              <a:cxn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63;p46">
              <a:extLst>
                <a:ext uri="{FF2B5EF4-FFF2-40B4-BE49-F238E27FC236}">
                  <a16:creationId xmlns:a16="http://schemas.microsoft.com/office/drawing/2014/main" id="{70642E7E-77CA-1E48-AB32-9B17E91E469B}"/>
                </a:ext>
              </a:extLst>
            </p:cNvPr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gdLst/>
              <a:ahLst/>
              <a:cxn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864;p46">
              <a:extLst>
                <a:ext uri="{FF2B5EF4-FFF2-40B4-BE49-F238E27FC236}">
                  <a16:creationId xmlns:a16="http://schemas.microsoft.com/office/drawing/2014/main" id="{0009CD3E-4917-7D4D-94AF-A19C3722079A}"/>
                </a:ext>
              </a:extLst>
            </p:cNvPr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865;p46">
              <a:extLst>
                <a:ext uri="{FF2B5EF4-FFF2-40B4-BE49-F238E27FC236}">
                  <a16:creationId xmlns:a16="http://schemas.microsoft.com/office/drawing/2014/main" id="{8069BFE1-A2A5-C847-A718-722005375BF8}"/>
                </a:ext>
              </a:extLst>
            </p:cNvPr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866;p46">
              <a:extLst>
                <a:ext uri="{FF2B5EF4-FFF2-40B4-BE49-F238E27FC236}">
                  <a16:creationId xmlns:a16="http://schemas.microsoft.com/office/drawing/2014/main" id="{B512B5AA-5BDF-1249-8D89-119AD0114FE7}"/>
                </a:ext>
              </a:extLst>
            </p:cNvPr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gdLst/>
              <a:ahLst/>
              <a:cxn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867;p46">
              <a:extLst>
                <a:ext uri="{FF2B5EF4-FFF2-40B4-BE49-F238E27FC236}">
                  <a16:creationId xmlns:a16="http://schemas.microsoft.com/office/drawing/2014/main" id="{9413810C-4B1C-4045-9C07-58CE519428A8}"/>
                </a:ext>
              </a:extLst>
            </p:cNvPr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gdLst/>
              <a:ahLst/>
              <a:cxn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868;p46">
              <a:extLst>
                <a:ext uri="{FF2B5EF4-FFF2-40B4-BE49-F238E27FC236}">
                  <a16:creationId xmlns:a16="http://schemas.microsoft.com/office/drawing/2014/main" id="{E29E4F4A-7E1E-A945-AE5F-D7EE3157C3D7}"/>
                </a:ext>
              </a:extLst>
            </p:cNvPr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gdLst/>
              <a:ahLst/>
              <a:cxn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869;p46">
              <a:extLst>
                <a:ext uri="{FF2B5EF4-FFF2-40B4-BE49-F238E27FC236}">
                  <a16:creationId xmlns:a16="http://schemas.microsoft.com/office/drawing/2014/main" id="{9342584C-8AED-5444-BBE5-C312B063BDF0}"/>
                </a:ext>
              </a:extLst>
            </p:cNvPr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gdLst/>
              <a:ahLst/>
              <a:cxn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870;p46">
              <a:extLst>
                <a:ext uri="{FF2B5EF4-FFF2-40B4-BE49-F238E27FC236}">
                  <a16:creationId xmlns:a16="http://schemas.microsoft.com/office/drawing/2014/main" id="{401896DD-CA7B-4441-B937-FAF703375A3A}"/>
                </a:ext>
              </a:extLst>
            </p:cNvPr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gdLst/>
              <a:ahLst/>
              <a:cxn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871;p46">
              <a:extLst>
                <a:ext uri="{FF2B5EF4-FFF2-40B4-BE49-F238E27FC236}">
                  <a16:creationId xmlns:a16="http://schemas.microsoft.com/office/drawing/2014/main" id="{51A54E27-16EF-104C-AC3D-E216B915F69C}"/>
                </a:ext>
              </a:extLst>
            </p:cNvPr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gdLst/>
              <a:ahLst/>
              <a:cxn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72;p46">
              <a:extLst>
                <a:ext uri="{FF2B5EF4-FFF2-40B4-BE49-F238E27FC236}">
                  <a16:creationId xmlns:a16="http://schemas.microsoft.com/office/drawing/2014/main" id="{E2846B7A-A559-CD44-BDEA-12CA181049EA}"/>
                </a:ext>
              </a:extLst>
            </p:cNvPr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gdLst/>
              <a:ahLst/>
              <a:cxn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73;p46">
              <a:extLst>
                <a:ext uri="{FF2B5EF4-FFF2-40B4-BE49-F238E27FC236}">
                  <a16:creationId xmlns:a16="http://schemas.microsoft.com/office/drawing/2014/main" id="{6B09356E-791A-654F-AAEA-B6EFEAB94208}"/>
                </a:ext>
              </a:extLst>
            </p:cNvPr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gdLst/>
              <a:ahLst/>
              <a:cxn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74;p46">
              <a:extLst>
                <a:ext uri="{FF2B5EF4-FFF2-40B4-BE49-F238E27FC236}">
                  <a16:creationId xmlns:a16="http://schemas.microsoft.com/office/drawing/2014/main" id="{39C684C9-2175-F44D-86D6-475591F4D129}"/>
                </a:ext>
              </a:extLst>
            </p:cNvPr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gdLst/>
              <a:ahLst/>
              <a:cxn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75;p46">
              <a:extLst>
                <a:ext uri="{FF2B5EF4-FFF2-40B4-BE49-F238E27FC236}">
                  <a16:creationId xmlns:a16="http://schemas.microsoft.com/office/drawing/2014/main" id="{00371F1F-A651-1D49-B588-7A122CE19AFD}"/>
                </a:ext>
              </a:extLst>
            </p:cNvPr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gdLst/>
              <a:ahLst/>
              <a:cxn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76;p46">
              <a:extLst>
                <a:ext uri="{FF2B5EF4-FFF2-40B4-BE49-F238E27FC236}">
                  <a16:creationId xmlns:a16="http://schemas.microsoft.com/office/drawing/2014/main" id="{179CD420-7576-1D46-A72C-8DA7A801DA08}"/>
                </a:ext>
              </a:extLst>
            </p:cNvPr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gdLst/>
              <a:ahLst/>
              <a:cxn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>
            <a:spLocks noGrp="1"/>
          </p:cNvSpPr>
          <p:nvPr>
            <p:ph type="body" idx="1"/>
          </p:nvPr>
        </p:nvSpPr>
        <p:spPr>
          <a:xfrm>
            <a:off x="1026750" y="2161800"/>
            <a:ext cx="53070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en" sz="5400" dirty="0"/>
              <a:t>“</a:t>
            </a:r>
            <a:r>
              <a:rPr lang="it-IT" sz="5400" dirty="0"/>
              <a:t>“Per un mondo più snello e agile”</a:t>
            </a:r>
            <a:endParaRPr sz="5400" dirty="0"/>
          </a:p>
        </p:txBody>
      </p:sp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METODOLOGIA SCRUM</a:t>
            </a: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>
              <a:buNone/>
            </a:pPr>
            <a:r>
              <a:rPr lang="en" dirty="0"/>
              <a:t>	</a:t>
            </a:r>
            <a:r>
              <a:rPr lang="it-IT" sz="1800" dirty="0"/>
              <a:t>Suddivisione dei tempi di lavoro tramite 	«Sprint»</a:t>
            </a:r>
            <a:r>
              <a:rPr lang="it-IT" sz="1800" baseline="-25000" dirty="0"/>
              <a:t>1</a:t>
            </a:r>
          </a:p>
          <a:p>
            <a:pPr marL="76200" lvl="0" indent="0">
              <a:buNone/>
            </a:pPr>
            <a:r>
              <a:rPr lang="it-IT" sz="1800" dirty="0"/>
              <a:t>	Suddivisione del carico di lavoro tramite 	backlog</a:t>
            </a:r>
            <a:endParaRPr lang="en" sz="1800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 dirty="0"/>
              <a:t>	</a:t>
            </a:r>
            <a:r>
              <a:rPr lang="it-IT" sz="1800" dirty="0"/>
              <a:t>Utilizzo di software e piattaforme per la 	gestione del team e del lavoro (Flying Donut 	e GANTT-PROJECT)</a:t>
            </a:r>
            <a:endParaRPr sz="1800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it-IT" sz="1600" dirty="0"/>
              <a:t>L’uso della metodologia SCRUM prevede la suddivisione in ruoli all’interno di un team interfunzionale che si «passano il lavoro come la palla nel rugby.</a:t>
            </a: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" name="Google Shape;1459;p47">
            <a:extLst>
              <a:ext uri="{FF2B5EF4-FFF2-40B4-BE49-F238E27FC236}">
                <a16:creationId xmlns:a16="http://schemas.microsoft.com/office/drawing/2014/main" id="{570D5AAB-ECB5-484F-A520-CA5B318E0933}"/>
              </a:ext>
            </a:extLst>
          </p:cNvPr>
          <p:cNvGrpSpPr/>
          <p:nvPr/>
        </p:nvGrpSpPr>
        <p:grpSpPr>
          <a:xfrm>
            <a:off x="855300" y="1353186"/>
            <a:ext cx="351204" cy="324661"/>
            <a:chOff x="5975075" y="2327500"/>
            <a:chExt cx="420100" cy="388350"/>
          </a:xfrm>
          <a:solidFill>
            <a:schemeClr val="bg2">
              <a:lumMod val="50000"/>
            </a:schemeClr>
          </a:solidFill>
        </p:grpSpPr>
        <p:sp>
          <p:nvSpPr>
            <p:cNvPr id="32" name="Google Shape;1460;p47">
              <a:extLst>
                <a:ext uri="{FF2B5EF4-FFF2-40B4-BE49-F238E27FC236}">
                  <a16:creationId xmlns:a16="http://schemas.microsoft.com/office/drawing/2014/main" id="{9C596701-D4AB-47FF-8BF6-3E27ADA2181D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" name="Google Shape;1461;p47">
              <a:extLst>
                <a:ext uri="{FF2B5EF4-FFF2-40B4-BE49-F238E27FC236}">
                  <a16:creationId xmlns:a16="http://schemas.microsoft.com/office/drawing/2014/main" id="{B2ED4EA3-6706-4064-83D1-ED43C21707B7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oogle Shape;1459;p47">
            <a:extLst>
              <a:ext uri="{FF2B5EF4-FFF2-40B4-BE49-F238E27FC236}">
                <a16:creationId xmlns:a16="http://schemas.microsoft.com/office/drawing/2014/main" id="{E5A7F182-4AE0-4A30-8AEE-B56E95731462}"/>
              </a:ext>
            </a:extLst>
          </p:cNvPr>
          <p:cNvGrpSpPr/>
          <p:nvPr/>
        </p:nvGrpSpPr>
        <p:grpSpPr>
          <a:xfrm>
            <a:off x="849089" y="2690132"/>
            <a:ext cx="351204" cy="324661"/>
            <a:chOff x="5975075" y="2327500"/>
            <a:chExt cx="420100" cy="388350"/>
          </a:xfrm>
          <a:solidFill>
            <a:schemeClr val="bg2">
              <a:lumMod val="50000"/>
            </a:schemeClr>
          </a:solidFill>
        </p:grpSpPr>
        <p:sp>
          <p:nvSpPr>
            <p:cNvPr id="35" name="Google Shape;1460;p47">
              <a:extLst>
                <a:ext uri="{FF2B5EF4-FFF2-40B4-BE49-F238E27FC236}">
                  <a16:creationId xmlns:a16="http://schemas.microsoft.com/office/drawing/2014/main" id="{5F89366F-66AF-4865-BBA7-38DAD47E0533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" name="Google Shape;1461;p47">
              <a:extLst>
                <a:ext uri="{FF2B5EF4-FFF2-40B4-BE49-F238E27FC236}">
                  <a16:creationId xmlns:a16="http://schemas.microsoft.com/office/drawing/2014/main" id="{A908D28A-B58A-407F-85F4-FC048153966F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7" name="Google Shape;1459;p47">
            <a:extLst>
              <a:ext uri="{FF2B5EF4-FFF2-40B4-BE49-F238E27FC236}">
                <a16:creationId xmlns:a16="http://schemas.microsoft.com/office/drawing/2014/main" id="{93D774E7-C888-4C2C-A616-F7B8DC0BFC09}"/>
              </a:ext>
            </a:extLst>
          </p:cNvPr>
          <p:cNvGrpSpPr/>
          <p:nvPr/>
        </p:nvGrpSpPr>
        <p:grpSpPr>
          <a:xfrm>
            <a:off x="849089" y="2022040"/>
            <a:ext cx="351204" cy="324661"/>
            <a:chOff x="5975075" y="2327500"/>
            <a:chExt cx="420100" cy="388350"/>
          </a:xfrm>
          <a:solidFill>
            <a:schemeClr val="bg2">
              <a:lumMod val="50000"/>
            </a:schemeClr>
          </a:solidFill>
        </p:grpSpPr>
        <p:sp>
          <p:nvSpPr>
            <p:cNvPr id="38" name="Google Shape;1460;p47">
              <a:extLst>
                <a:ext uri="{FF2B5EF4-FFF2-40B4-BE49-F238E27FC236}">
                  <a16:creationId xmlns:a16="http://schemas.microsoft.com/office/drawing/2014/main" id="{1E7DA5C8-01E2-4D35-899B-C370C7E50CE3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" name="Google Shape;1461;p47">
              <a:extLst>
                <a:ext uri="{FF2B5EF4-FFF2-40B4-BE49-F238E27FC236}">
                  <a16:creationId xmlns:a16="http://schemas.microsoft.com/office/drawing/2014/main" id="{1D135F58-5907-4E8E-833D-72B3570C5E44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ctrTitle" idx="4294967295"/>
          </p:nvPr>
        </p:nvSpPr>
        <p:spPr>
          <a:xfrm>
            <a:off x="855300" y="1813925"/>
            <a:ext cx="2809800" cy="151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800" dirty="0"/>
              <a:t>FLYING DONUT</a:t>
            </a:r>
            <a:endParaRPr sz="4800" dirty="0"/>
          </a:p>
        </p:txBody>
      </p:sp>
      <p:sp>
        <p:nvSpPr>
          <p:cNvPr id="225" name="Google Shape;225;p17"/>
          <p:cNvSpPr txBox="1">
            <a:spLocks noGrp="1"/>
          </p:cNvSpPr>
          <p:nvPr>
            <p:ph type="subTitle" idx="4294967295"/>
          </p:nvPr>
        </p:nvSpPr>
        <p:spPr>
          <a:xfrm>
            <a:off x="3665100" y="1813925"/>
            <a:ext cx="2386200" cy="151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en-US" sz="2000" dirty="0"/>
              <a:t>Software Scrum e Kanban per la </a:t>
            </a:r>
            <a:r>
              <a:rPr lang="en-US" sz="2000" dirty="0" err="1"/>
              <a:t>gestione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</a:t>
            </a:r>
            <a:r>
              <a:rPr lang="en-US" sz="2000" dirty="0" err="1"/>
              <a:t>progetti</a:t>
            </a:r>
            <a:endParaRPr lang="en-US" sz="2000" dirty="0"/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FFAB22B-D793-2D4F-B073-773ACEB505B9}"/>
              </a:ext>
            </a:extLst>
          </p:cNvPr>
          <p:cNvGrpSpPr/>
          <p:nvPr/>
        </p:nvGrpSpPr>
        <p:grpSpPr>
          <a:xfrm>
            <a:off x="5174828" y="491833"/>
            <a:ext cx="3777372" cy="4655473"/>
            <a:chOff x="2522057" y="2360511"/>
            <a:chExt cx="554801" cy="683772"/>
          </a:xfrm>
        </p:grpSpPr>
        <p:sp>
          <p:nvSpPr>
            <p:cNvPr id="62" name="Google Shape;986;p46">
              <a:extLst>
                <a:ext uri="{FF2B5EF4-FFF2-40B4-BE49-F238E27FC236}">
                  <a16:creationId xmlns:a16="http://schemas.microsoft.com/office/drawing/2014/main" id="{4F7AED75-8870-594A-9BF2-56288195E82B}"/>
                </a:ext>
              </a:extLst>
            </p:cNvPr>
            <p:cNvSpPr/>
            <p:nvPr/>
          </p:nvSpPr>
          <p:spPr>
            <a:xfrm>
              <a:off x="2766348" y="2360511"/>
              <a:ext cx="101967" cy="369432"/>
            </a:xfrm>
            <a:custGeom>
              <a:avLst/>
              <a:gdLst/>
              <a:ahLst/>
              <a:cxnLst/>
              <a:rect l="l" t="t" r="r" b="b"/>
              <a:pathLst>
                <a:path w="1019671" h="3694319" extrusionOk="0">
                  <a:moveTo>
                    <a:pt x="399309" y="3567369"/>
                  </a:moveTo>
                  <a:cubicBezTo>
                    <a:pt x="-431720" y="380179"/>
                    <a:pt x="251391" y="108815"/>
                    <a:pt x="510247" y="0"/>
                  </a:cubicBezTo>
                  <a:cubicBezTo>
                    <a:pt x="768430" y="407047"/>
                    <a:pt x="1451541" y="1465637"/>
                    <a:pt x="619840" y="3694320"/>
                  </a:cubicBezTo>
                  <a:lnTo>
                    <a:pt x="399309" y="3567369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87;p46">
              <a:extLst>
                <a:ext uri="{FF2B5EF4-FFF2-40B4-BE49-F238E27FC236}">
                  <a16:creationId xmlns:a16="http://schemas.microsoft.com/office/drawing/2014/main" id="{63C7C596-1DF4-034D-9679-040028249AF9}"/>
                </a:ext>
              </a:extLst>
            </p:cNvPr>
            <p:cNvSpPr/>
            <p:nvPr/>
          </p:nvSpPr>
          <p:spPr>
            <a:xfrm>
              <a:off x="2820104" y="2635875"/>
              <a:ext cx="36888" cy="103575"/>
            </a:xfrm>
            <a:custGeom>
              <a:avLst/>
              <a:gdLst/>
              <a:ahLst/>
              <a:cxnLst/>
              <a:rect l="l" t="t" r="r" b="b"/>
              <a:pathLst>
                <a:path w="368879" h="1035752" extrusionOk="0">
                  <a:moveTo>
                    <a:pt x="0" y="621989"/>
                  </a:moveTo>
                  <a:cubicBezTo>
                    <a:pt x="115645" y="766403"/>
                    <a:pt x="244064" y="924923"/>
                    <a:pt x="334159" y="1035753"/>
                  </a:cubicBezTo>
                  <a:cubicBezTo>
                    <a:pt x="434340" y="734834"/>
                    <a:pt x="300542" y="314353"/>
                    <a:pt x="151279" y="0"/>
                  </a:cubicBezTo>
                  <a:cubicBezTo>
                    <a:pt x="115645" y="195463"/>
                    <a:pt x="65891" y="402345"/>
                    <a:pt x="0" y="62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88;p46">
              <a:extLst>
                <a:ext uri="{FF2B5EF4-FFF2-40B4-BE49-F238E27FC236}">
                  <a16:creationId xmlns:a16="http://schemas.microsoft.com/office/drawing/2014/main" id="{126FB32F-7AEF-ED46-BBFD-0C04DFBE30BD}"/>
                </a:ext>
              </a:extLst>
            </p:cNvPr>
            <p:cNvSpPr/>
            <p:nvPr/>
          </p:nvSpPr>
          <p:spPr>
            <a:xfrm>
              <a:off x="2728277" y="2586844"/>
              <a:ext cx="36831" cy="82417"/>
            </a:xfrm>
            <a:custGeom>
              <a:avLst/>
              <a:gdLst/>
              <a:ahLst/>
              <a:cxnLst/>
              <a:rect l="l" t="t" r="r" b="b"/>
              <a:pathLst>
                <a:path w="368315" h="824169" extrusionOk="0">
                  <a:moveTo>
                    <a:pt x="216364" y="0"/>
                  </a:moveTo>
                  <a:cubicBezTo>
                    <a:pt x="67774" y="142399"/>
                    <a:pt x="-65352" y="408390"/>
                    <a:pt x="34828" y="824169"/>
                  </a:cubicBezTo>
                  <a:cubicBezTo>
                    <a:pt x="124924" y="816780"/>
                    <a:pt x="252671" y="806705"/>
                    <a:pt x="368315" y="795958"/>
                  </a:cubicBezTo>
                  <a:cubicBezTo>
                    <a:pt x="302425" y="500412"/>
                    <a:pt x="252671" y="236437"/>
                    <a:pt x="216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89;p46">
              <a:extLst>
                <a:ext uri="{FF2B5EF4-FFF2-40B4-BE49-F238E27FC236}">
                  <a16:creationId xmlns:a16="http://schemas.microsoft.com/office/drawing/2014/main" id="{C545BD45-6B5E-2445-8198-926848537627}"/>
                </a:ext>
              </a:extLst>
            </p:cNvPr>
            <p:cNvSpPr/>
            <p:nvPr/>
          </p:nvSpPr>
          <p:spPr>
            <a:xfrm>
              <a:off x="2741962" y="2378797"/>
              <a:ext cx="101951" cy="369432"/>
            </a:xfrm>
            <a:custGeom>
              <a:avLst/>
              <a:gdLst/>
              <a:ahLst/>
              <a:cxnLst/>
              <a:rect l="l" t="t" r="r" b="b"/>
              <a:pathLst>
                <a:path w="1019507" h="3694319" extrusionOk="0">
                  <a:moveTo>
                    <a:pt x="399145" y="3567369"/>
                  </a:moveTo>
                  <a:cubicBezTo>
                    <a:pt x="-431884" y="379507"/>
                    <a:pt x="251899" y="108815"/>
                    <a:pt x="510083" y="0"/>
                  </a:cubicBezTo>
                  <a:cubicBezTo>
                    <a:pt x="768266" y="407047"/>
                    <a:pt x="1451377" y="1465637"/>
                    <a:pt x="619676" y="3694319"/>
                  </a:cubicBezTo>
                  <a:lnTo>
                    <a:pt x="399145" y="356736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99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90;p46">
              <a:extLst>
                <a:ext uri="{FF2B5EF4-FFF2-40B4-BE49-F238E27FC236}">
                  <a16:creationId xmlns:a16="http://schemas.microsoft.com/office/drawing/2014/main" id="{4A6B70B2-8A88-7A4E-BA19-25C7722FF28D}"/>
                </a:ext>
              </a:extLst>
            </p:cNvPr>
            <p:cNvSpPr/>
            <p:nvPr/>
          </p:nvSpPr>
          <p:spPr>
            <a:xfrm>
              <a:off x="2792820" y="2378797"/>
              <a:ext cx="50942" cy="369432"/>
            </a:xfrm>
            <a:custGeom>
              <a:avLst/>
              <a:gdLst/>
              <a:ahLst/>
              <a:cxnLst/>
              <a:rect l="l" t="t" r="r" b="b"/>
              <a:pathLst>
                <a:path w="509424" h="3694319" extrusionOk="0">
                  <a:moveTo>
                    <a:pt x="109593" y="3694319"/>
                  </a:moveTo>
                  <a:cubicBezTo>
                    <a:pt x="941294" y="1465637"/>
                    <a:pt x="258183" y="407047"/>
                    <a:pt x="0" y="0"/>
                  </a:cubicBezTo>
                  <a:lnTo>
                    <a:pt x="0" y="3631180"/>
                  </a:lnTo>
                  <a:lnTo>
                    <a:pt x="109593" y="369431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91;p46">
              <a:extLst>
                <a:ext uri="{FF2B5EF4-FFF2-40B4-BE49-F238E27FC236}">
                  <a16:creationId xmlns:a16="http://schemas.microsoft.com/office/drawing/2014/main" id="{715DA607-C3A9-A343-82BD-CA4C480733B4}"/>
                </a:ext>
              </a:extLst>
            </p:cNvPr>
            <p:cNvSpPr/>
            <p:nvPr/>
          </p:nvSpPr>
          <p:spPr>
            <a:xfrm>
              <a:off x="2766542" y="2437997"/>
              <a:ext cx="51099" cy="76263"/>
            </a:xfrm>
            <a:custGeom>
              <a:avLst/>
              <a:gdLst/>
              <a:ahLst/>
              <a:cxnLst/>
              <a:rect l="l" t="t" r="r" b="b"/>
              <a:pathLst>
                <a:path w="510988" h="762629" extrusionOk="0">
                  <a:moveTo>
                    <a:pt x="510988" y="528752"/>
                  </a:moveTo>
                  <a:cubicBezTo>
                    <a:pt x="510988" y="722871"/>
                    <a:pt x="396688" y="814222"/>
                    <a:pt x="255494" y="732947"/>
                  </a:cubicBezTo>
                  <a:cubicBezTo>
                    <a:pt x="114300" y="651672"/>
                    <a:pt x="0" y="427997"/>
                    <a:pt x="0" y="233878"/>
                  </a:cubicBezTo>
                  <a:cubicBezTo>
                    <a:pt x="0" y="39758"/>
                    <a:pt x="114300" y="-51592"/>
                    <a:pt x="255494" y="29683"/>
                  </a:cubicBezTo>
                  <a:cubicBezTo>
                    <a:pt x="396688" y="110958"/>
                    <a:pt x="510988" y="334632"/>
                    <a:pt x="510988" y="52875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92;p46">
              <a:extLst>
                <a:ext uri="{FF2B5EF4-FFF2-40B4-BE49-F238E27FC236}">
                  <a16:creationId xmlns:a16="http://schemas.microsoft.com/office/drawing/2014/main" id="{B00B8D24-021D-084F-BEFA-D6E6EAF482D4}"/>
                </a:ext>
              </a:extLst>
            </p:cNvPr>
            <p:cNvSpPr/>
            <p:nvPr/>
          </p:nvSpPr>
          <p:spPr>
            <a:xfrm>
              <a:off x="2631998" y="2761138"/>
              <a:ext cx="294222" cy="283145"/>
            </a:xfrm>
            <a:custGeom>
              <a:avLst/>
              <a:gdLst/>
              <a:ahLst/>
              <a:cxnLst/>
              <a:rect l="l" t="t" r="r" b="b"/>
              <a:pathLst>
                <a:path w="2942216" h="2831453" extrusionOk="0">
                  <a:moveTo>
                    <a:pt x="1809974" y="581624"/>
                  </a:moveTo>
                  <a:cubicBezTo>
                    <a:pt x="1751479" y="486244"/>
                    <a:pt x="1723241" y="365339"/>
                    <a:pt x="1698363" y="259211"/>
                  </a:cubicBezTo>
                  <a:cubicBezTo>
                    <a:pt x="1669452" y="136962"/>
                    <a:pt x="1645248" y="32850"/>
                    <a:pt x="1584736" y="6654"/>
                  </a:cubicBezTo>
                  <a:cubicBezTo>
                    <a:pt x="1515484" y="-23573"/>
                    <a:pt x="1484555" y="53001"/>
                    <a:pt x="1440852" y="159128"/>
                  </a:cubicBezTo>
                  <a:lnTo>
                    <a:pt x="1440852" y="159128"/>
                  </a:lnTo>
                  <a:cubicBezTo>
                    <a:pt x="1415303" y="221596"/>
                    <a:pt x="1385047" y="295482"/>
                    <a:pt x="1340672" y="363323"/>
                  </a:cubicBezTo>
                  <a:cubicBezTo>
                    <a:pt x="1292935" y="312946"/>
                    <a:pt x="1242508" y="271301"/>
                    <a:pt x="1189392" y="241075"/>
                  </a:cubicBezTo>
                  <a:cubicBezTo>
                    <a:pt x="966844" y="112781"/>
                    <a:pt x="781274" y="223611"/>
                    <a:pt x="737571" y="488259"/>
                  </a:cubicBezTo>
                  <a:cubicBezTo>
                    <a:pt x="707315" y="465421"/>
                    <a:pt x="677059" y="444598"/>
                    <a:pt x="646131" y="426463"/>
                  </a:cubicBezTo>
                  <a:cubicBezTo>
                    <a:pt x="289112" y="220924"/>
                    <a:pt x="0" y="454002"/>
                    <a:pt x="0" y="948369"/>
                  </a:cubicBezTo>
                  <a:cubicBezTo>
                    <a:pt x="0" y="1442065"/>
                    <a:pt x="289112" y="2008975"/>
                    <a:pt x="645459" y="2214513"/>
                  </a:cubicBezTo>
                  <a:cubicBezTo>
                    <a:pt x="991721" y="2414007"/>
                    <a:pt x="1274781" y="2199736"/>
                    <a:pt x="1290918" y="1735595"/>
                  </a:cubicBezTo>
                  <a:cubicBezTo>
                    <a:pt x="1356136" y="1856500"/>
                    <a:pt x="1442869" y="1957926"/>
                    <a:pt x="1539016" y="2013005"/>
                  </a:cubicBezTo>
                  <a:cubicBezTo>
                    <a:pt x="1563893" y="2027110"/>
                    <a:pt x="1588098" y="2037858"/>
                    <a:pt x="1610958" y="2044575"/>
                  </a:cubicBezTo>
                  <a:cubicBezTo>
                    <a:pt x="1749462" y="2348852"/>
                    <a:pt x="1955875" y="2610813"/>
                    <a:pt x="2186492" y="2743808"/>
                  </a:cubicBezTo>
                  <a:cubicBezTo>
                    <a:pt x="2603351" y="2984275"/>
                    <a:pt x="2941544" y="2712911"/>
                    <a:pt x="2942216" y="2137940"/>
                  </a:cubicBezTo>
                  <a:cubicBezTo>
                    <a:pt x="2942216" y="1562970"/>
                    <a:pt x="2604023" y="901351"/>
                    <a:pt x="2187164" y="660884"/>
                  </a:cubicBezTo>
                  <a:cubicBezTo>
                    <a:pt x="2049332" y="581624"/>
                    <a:pt x="1920912" y="557443"/>
                    <a:pt x="1809974" y="58162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5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93;p46">
              <a:extLst>
                <a:ext uri="{FF2B5EF4-FFF2-40B4-BE49-F238E27FC236}">
                  <a16:creationId xmlns:a16="http://schemas.microsoft.com/office/drawing/2014/main" id="{ED3D7B77-F48A-9045-8F91-974803CCB03A}"/>
                </a:ext>
              </a:extLst>
            </p:cNvPr>
            <p:cNvSpPr/>
            <p:nvPr/>
          </p:nvSpPr>
          <p:spPr>
            <a:xfrm>
              <a:off x="2879432" y="2599839"/>
              <a:ext cx="182073" cy="199762"/>
            </a:xfrm>
            <a:custGeom>
              <a:avLst/>
              <a:gdLst/>
              <a:ahLst/>
              <a:cxnLst/>
              <a:rect l="l" t="t" r="r" b="b"/>
              <a:pathLst>
                <a:path w="1820731" h="1997618" extrusionOk="0">
                  <a:moveTo>
                    <a:pt x="0" y="0"/>
                  </a:moveTo>
                  <a:lnTo>
                    <a:pt x="1820059" y="1049858"/>
                  </a:lnTo>
                  <a:lnTo>
                    <a:pt x="1820732" y="1997619"/>
                  </a:lnTo>
                  <a:lnTo>
                    <a:pt x="161365" y="1040454"/>
                  </a:lnTo>
                  <a:lnTo>
                    <a:pt x="673" y="10928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94;p46">
              <a:extLst>
                <a:ext uri="{FF2B5EF4-FFF2-40B4-BE49-F238E27FC236}">
                  <a16:creationId xmlns:a16="http://schemas.microsoft.com/office/drawing/2014/main" id="{CB5A71EA-5060-9541-85A0-7035B079DC2D}"/>
                </a:ext>
              </a:extLst>
            </p:cNvPr>
            <p:cNvSpPr/>
            <p:nvPr/>
          </p:nvSpPr>
          <p:spPr>
            <a:xfrm>
              <a:off x="3008144" y="2695490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95;p46">
              <a:extLst>
                <a:ext uri="{FF2B5EF4-FFF2-40B4-BE49-F238E27FC236}">
                  <a16:creationId xmlns:a16="http://schemas.microsoft.com/office/drawing/2014/main" id="{09ED661A-2CD9-5642-A750-F9F69B08C29B}"/>
                </a:ext>
              </a:extLst>
            </p:cNvPr>
            <p:cNvSpPr/>
            <p:nvPr/>
          </p:nvSpPr>
          <p:spPr>
            <a:xfrm>
              <a:off x="2926090" y="2649741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0" y="0"/>
                  </a:moveTo>
                  <a:lnTo>
                    <a:pt x="398705" y="229719"/>
                  </a:lnTo>
                  <a:lnTo>
                    <a:pt x="398705" y="313009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96;p46">
              <a:extLst>
                <a:ext uri="{FF2B5EF4-FFF2-40B4-BE49-F238E27FC236}">
                  <a16:creationId xmlns:a16="http://schemas.microsoft.com/office/drawing/2014/main" id="{2370F091-B8B0-BC49-9D0A-0C6290D84A6C}"/>
                </a:ext>
              </a:extLst>
            </p:cNvPr>
            <p:cNvSpPr/>
            <p:nvPr/>
          </p:nvSpPr>
          <p:spPr>
            <a:xfrm>
              <a:off x="2926157" y="2666352"/>
              <a:ext cx="71942" cy="49840"/>
            </a:xfrm>
            <a:custGeom>
              <a:avLst/>
              <a:gdLst/>
              <a:ahLst/>
              <a:cxnLst/>
              <a:rect l="l" t="t" r="r" b="b"/>
              <a:pathLst>
                <a:path w="719417" h="498397" extrusionOk="0">
                  <a:moveTo>
                    <a:pt x="0" y="0"/>
                  </a:moveTo>
                  <a:lnTo>
                    <a:pt x="719418" y="415107"/>
                  </a:lnTo>
                  <a:lnTo>
                    <a:pt x="719418" y="498397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97;p46">
              <a:extLst>
                <a:ext uri="{FF2B5EF4-FFF2-40B4-BE49-F238E27FC236}">
                  <a16:creationId xmlns:a16="http://schemas.microsoft.com/office/drawing/2014/main" id="{9560CBA4-987C-4640-8175-E6D3C66C91AD}"/>
                </a:ext>
              </a:extLst>
            </p:cNvPr>
            <p:cNvSpPr/>
            <p:nvPr/>
          </p:nvSpPr>
          <p:spPr>
            <a:xfrm>
              <a:off x="2926157" y="2682964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0" y="0"/>
                  </a:moveTo>
                  <a:lnTo>
                    <a:pt x="931209" y="537356"/>
                  </a:lnTo>
                  <a:lnTo>
                    <a:pt x="931209" y="620646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98;p46">
              <a:extLst>
                <a:ext uri="{FF2B5EF4-FFF2-40B4-BE49-F238E27FC236}">
                  <a16:creationId xmlns:a16="http://schemas.microsoft.com/office/drawing/2014/main" id="{4B90DAA9-EC5E-514C-95A2-CCB511FDC9A3}"/>
                </a:ext>
              </a:extLst>
            </p:cNvPr>
            <p:cNvSpPr/>
            <p:nvPr/>
          </p:nvSpPr>
          <p:spPr>
            <a:xfrm>
              <a:off x="2895655" y="2631527"/>
              <a:ext cx="20708" cy="30686"/>
            </a:xfrm>
            <a:custGeom>
              <a:avLst/>
              <a:gdLst/>
              <a:ahLst/>
              <a:cxnLst/>
              <a:rect l="l" t="t" r="r" b="b"/>
              <a:pathLst>
                <a:path w="207084" h="306860" extrusionOk="0">
                  <a:moveTo>
                    <a:pt x="207085" y="212875"/>
                  </a:moveTo>
                  <a:cubicBezTo>
                    <a:pt x="207085" y="290792"/>
                    <a:pt x="160693" y="327735"/>
                    <a:pt x="103543" y="294822"/>
                  </a:cubicBezTo>
                  <a:cubicBezTo>
                    <a:pt x="46393" y="261909"/>
                    <a:pt x="0" y="171902"/>
                    <a:pt x="0" y="93985"/>
                  </a:cubicBezTo>
                  <a:cubicBezTo>
                    <a:pt x="0" y="16069"/>
                    <a:pt x="46393" y="-20874"/>
                    <a:pt x="103543" y="12039"/>
                  </a:cubicBezTo>
                  <a:cubicBezTo>
                    <a:pt x="161365" y="44952"/>
                    <a:pt x="207085" y="134959"/>
                    <a:pt x="207085" y="21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99;p46">
              <a:extLst>
                <a:ext uri="{FF2B5EF4-FFF2-40B4-BE49-F238E27FC236}">
                  <a16:creationId xmlns:a16="http://schemas.microsoft.com/office/drawing/2014/main" id="{E294ADE3-A807-3046-B287-7C3DBC95E3AD}"/>
                </a:ext>
              </a:extLst>
            </p:cNvPr>
            <p:cNvSpPr/>
            <p:nvPr/>
          </p:nvSpPr>
          <p:spPr>
            <a:xfrm>
              <a:off x="2541431" y="2361717"/>
              <a:ext cx="182073" cy="214203"/>
            </a:xfrm>
            <a:custGeom>
              <a:avLst/>
              <a:gdLst/>
              <a:ahLst/>
              <a:cxnLst/>
              <a:rect l="l" t="t" r="r" b="b"/>
              <a:pathLst>
                <a:path w="1820731" h="2142033" extrusionOk="0">
                  <a:moveTo>
                    <a:pt x="1820059" y="1049187"/>
                  </a:moveTo>
                  <a:lnTo>
                    <a:pt x="0" y="0"/>
                  </a:lnTo>
                  <a:lnTo>
                    <a:pt x="672" y="947761"/>
                  </a:lnTo>
                  <a:lnTo>
                    <a:pt x="1660039" y="1904254"/>
                  </a:lnTo>
                  <a:lnTo>
                    <a:pt x="1820732" y="2142034"/>
                  </a:lnTo>
                  <a:lnTo>
                    <a:pt x="1820059" y="10491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000;p46">
              <a:extLst>
                <a:ext uri="{FF2B5EF4-FFF2-40B4-BE49-F238E27FC236}">
                  <a16:creationId xmlns:a16="http://schemas.microsoft.com/office/drawing/2014/main" id="{66C0336F-1E09-7D47-A286-C7252EA85072}"/>
                </a:ext>
              </a:extLst>
            </p:cNvPr>
            <p:cNvSpPr/>
            <p:nvPr/>
          </p:nvSpPr>
          <p:spPr>
            <a:xfrm>
              <a:off x="2522057" y="2372903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001;p46">
              <a:extLst>
                <a:ext uri="{FF2B5EF4-FFF2-40B4-BE49-F238E27FC236}">
                  <a16:creationId xmlns:a16="http://schemas.microsoft.com/office/drawing/2014/main" id="{05AF33E7-83CF-6649-9D64-87186AB0CDD8}"/>
                </a:ext>
              </a:extLst>
            </p:cNvPr>
            <p:cNvSpPr/>
            <p:nvPr/>
          </p:nvSpPr>
          <p:spPr>
            <a:xfrm>
              <a:off x="2636490" y="2439550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398705" y="229720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398705" y="313010"/>
                  </a:lnTo>
                  <a:lnTo>
                    <a:pt x="398705" y="22972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002;p46">
              <a:extLst>
                <a:ext uri="{FF2B5EF4-FFF2-40B4-BE49-F238E27FC236}">
                  <a16:creationId xmlns:a16="http://schemas.microsoft.com/office/drawing/2014/main" id="{664843D9-A4A4-504D-BBAE-936E306AC765}"/>
                </a:ext>
              </a:extLst>
            </p:cNvPr>
            <p:cNvSpPr/>
            <p:nvPr/>
          </p:nvSpPr>
          <p:spPr>
            <a:xfrm>
              <a:off x="2599619" y="2434862"/>
              <a:ext cx="76850" cy="52661"/>
            </a:xfrm>
            <a:custGeom>
              <a:avLst/>
              <a:gdLst/>
              <a:ahLst/>
              <a:cxnLst/>
              <a:rect l="l" t="t" r="r" b="b"/>
              <a:pathLst>
                <a:path w="768499" h="526608" extrusionOk="0">
                  <a:moveTo>
                    <a:pt x="768499" y="443318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768499" y="526608"/>
                  </a:lnTo>
                  <a:lnTo>
                    <a:pt x="768499" y="44331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003;p46">
              <a:extLst>
                <a:ext uri="{FF2B5EF4-FFF2-40B4-BE49-F238E27FC236}">
                  <a16:creationId xmlns:a16="http://schemas.microsoft.com/office/drawing/2014/main" id="{FD50584E-D246-EA41-995A-FF2EA9D2CC5A}"/>
                </a:ext>
              </a:extLst>
            </p:cNvPr>
            <p:cNvSpPr/>
            <p:nvPr/>
          </p:nvSpPr>
          <p:spPr>
            <a:xfrm>
              <a:off x="2583396" y="2442096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931209" y="537356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931209" y="620646"/>
                  </a:lnTo>
                  <a:lnTo>
                    <a:pt x="931209" y="53735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004;p46">
              <a:extLst>
                <a:ext uri="{FF2B5EF4-FFF2-40B4-BE49-F238E27FC236}">
                  <a16:creationId xmlns:a16="http://schemas.microsoft.com/office/drawing/2014/main" id="{9D2202EE-FD5B-D745-A14E-B4F3409848D5}"/>
                </a:ext>
              </a:extLst>
            </p:cNvPr>
            <p:cNvSpPr/>
            <p:nvPr/>
          </p:nvSpPr>
          <p:spPr>
            <a:xfrm>
              <a:off x="2686030" y="2467381"/>
              <a:ext cx="20708" cy="30658"/>
            </a:xfrm>
            <a:custGeom>
              <a:avLst/>
              <a:gdLst/>
              <a:ahLst/>
              <a:cxnLst/>
              <a:rect l="l" t="t" r="r" b="b"/>
              <a:pathLst>
                <a:path w="207084" h="306577" extrusionOk="0">
                  <a:moveTo>
                    <a:pt x="0" y="93703"/>
                  </a:moveTo>
                  <a:cubicBezTo>
                    <a:pt x="0" y="171619"/>
                    <a:pt x="46392" y="261626"/>
                    <a:pt x="103542" y="294539"/>
                  </a:cubicBezTo>
                  <a:cubicBezTo>
                    <a:pt x="160692" y="327452"/>
                    <a:pt x="207085" y="290509"/>
                    <a:pt x="207085" y="212593"/>
                  </a:cubicBezTo>
                  <a:cubicBezTo>
                    <a:pt x="207085" y="134676"/>
                    <a:pt x="160692" y="44669"/>
                    <a:pt x="103542" y="11756"/>
                  </a:cubicBezTo>
                  <a:cubicBezTo>
                    <a:pt x="46392" y="-20485"/>
                    <a:pt x="0" y="15786"/>
                    <a:pt x="0" y="93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005;p46">
              <a:extLst>
                <a:ext uri="{FF2B5EF4-FFF2-40B4-BE49-F238E27FC236}">
                  <a16:creationId xmlns:a16="http://schemas.microsoft.com/office/drawing/2014/main" id="{0C1B6230-0E65-F748-9D82-DDF3D443989E}"/>
                </a:ext>
              </a:extLst>
            </p:cNvPr>
            <p:cNvSpPr/>
            <p:nvPr/>
          </p:nvSpPr>
          <p:spPr>
            <a:xfrm>
              <a:off x="2590368" y="2504724"/>
              <a:ext cx="108719" cy="119226"/>
            </a:xfrm>
            <a:custGeom>
              <a:avLst/>
              <a:gdLst/>
              <a:ahLst/>
              <a:cxnLst/>
              <a:rect l="l" t="t" r="r" b="b"/>
              <a:pathLst>
                <a:path w="1087194" h="1192257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258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006;p46">
              <a:extLst>
                <a:ext uri="{FF2B5EF4-FFF2-40B4-BE49-F238E27FC236}">
                  <a16:creationId xmlns:a16="http://schemas.microsoft.com/office/drawing/2014/main" id="{DD7EDD00-BF19-E640-A2F7-A39BE4210FFD}"/>
                </a:ext>
              </a:extLst>
            </p:cNvPr>
            <p:cNvSpPr/>
            <p:nvPr/>
          </p:nvSpPr>
          <p:spPr>
            <a:xfrm>
              <a:off x="2618121" y="2534263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007;p46">
              <a:extLst>
                <a:ext uri="{FF2B5EF4-FFF2-40B4-BE49-F238E27FC236}">
                  <a16:creationId xmlns:a16="http://schemas.microsoft.com/office/drawing/2014/main" id="{C2F1EF6F-C088-5548-81C2-9380E4E1725F}"/>
                </a:ext>
              </a:extLst>
            </p:cNvPr>
            <p:cNvSpPr/>
            <p:nvPr/>
          </p:nvSpPr>
          <p:spPr>
            <a:xfrm>
              <a:off x="2618121" y="2547861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1008;p46">
              <a:extLst>
                <a:ext uri="{FF2B5EF4-FFF2-40B4-BE49-F238E27FC236}">
                  <a16:creationId xmlns:a16="http://schemas.microsoft.com/office/drawing/2014/main" id="{0443B6D5-F914-7A43-98DB-C95310FEFD85}"/>
                </a:ext>
              </a:extLst>
            </p:cNvPr>
            <p:cNvSpPr/>
            <p:nvPr/>
          </p:nvSpPr>
          <p:spPr>
            <a:xfrm>
              <a:off x="2600088" y="2523577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2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6" y="176342"/>
                  </a:cubicBezTo>
                  <a:cubicBezTo>
                    <a:pt x="27566" y="156863"/>
                    <a:pt x="0" y="103127"/>
                    <a:pt x="0" y="56109"/>
                  </a:cubicBezTo>
                  <a:cubicBezTo>
                    <a:pt x="0" y="9762"/>
                    <a:pt x="27566" y="-12404"/>
                    <a:pt x="61856" y="7075"/>
                  </a:cubicBezTo>
                  <a:cubicBezTo>
                    <a:pt x="95474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009;p46">
              <a:extLst>
                <a:ext uri="{FF2B5EF4-FFF2-40B4-BE49-F238E27FC236}">
                  <a16:creationId xmlns:a16="http://schemas.microsoft.com/office/drawing/2014/main" id="{47405FF1-5A04-3E4E-B39F-0C61B4B8F8AD}"/>
                </a:ext>
              </a:extLst>
            </p:cNvPr>
            <p:cNvSpPr/>
            <p:nvPr/>
          </p:nvSpPr>
          <p:spPr>
            <a:xfrm>
              <a:off x="2912281" y="2547325"/>
              <a:ext cx="108719" cy="119293"/>
            </a:xfrm>
            <a:custGeom>
              <a:avLst/>
              <a:gdLst/>
              <a:ahLst/>
              <a:cxnLst/>
              <a:rect l="l" t="t" r="r" b="b"/>
              <a:pathLst>
                <a:path w="1087194" h="1192929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929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010;p46">
              <a:extLst>
                <a:ext uri="{FF2B5EF4-FFF2-40B4-BE49-F238E27FC236}">
                  <a16:creationId xmlns:a16="http://schemas.microsoft.com/office/drawing/2014/main" id="{DE873AB4-5DB3-3845-BF4F-9DDF7AF18F65}"/>
                </a:ext>
              </a:extLst>
            </p:cNvPr>
            <p:cNvSpPr/>
            <p:nvPr/>
          </p:nvSpPr>
          <p:spPr>
            <a:xfrm>
              <a:off x="2940034" y="2576931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011;p46">
              <a:extLst>
                <a:ext uri="{FF2B5EF4-FFF2-40B4-BE49-F238E27FC236}">
                  <a16:creationId xmlns:a16="http://schemas.microsoft.com/office/drawing/2014/main" id="{719AFAA1-AB7E-D949-B45A-8AFBE5D9290F}"/>
                </a:ext>
              </a:extLst>
            </p:cNvPr>
            <p:cNvSpPr/>
            <p:nvPr/>
          </p:nvSpPr>
          <p:spPr>
            <a:xfrm>
              <a:off x="2940101" y="2590528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012;p46">
              <a:extLst>
                <a:ext uri="{FF2B5EF4-FFF2-40B4-BE49-F238E27FC236}">
                  <a16:creationId xmlns:a16="http://schemas.microsoft.com/office/drawing/2014/main" id="{1FB6445E-D3F7-114C-9A6F-6484D0DB1131}"/>
                </a:ext>
              </a:extLst>
            </p:cNvPr>
            <p:cNvSpPr/>
            <p:nvPr/>
          </p:nvSpPr>
          <p:spPr>
            <a:xfrm>
              <a:off x="2922001" y="2566245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3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7" y="176342"/>
                  </a:cubicBezTo>
                  <a:cubicBezTo>
                    <a:pt x="27567" y="156863"/>
                    <a:pt x="0" y="103127"/>
                    <a:pt x="0" y="56109"/>
                  </a:cubicBezTo>
                  <a:cubicBezTo>
                    <a:pt x="0" y="9762"/>
                    <a:pt x="27567" y="-12404"/>
                    <a:pt x="61857" y="7075"/>
                  </a:cubicBezTo>
                  <a:cubicBezTo>
                    <a:pt x="96146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112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583074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 </a:t>
            </a:r>
            <a:r>
              <a:rPr lang="it-IT" dirty="0"/>
              <a:t>LAVORO PRELIMINARE</a:t>
            </a:r>
            <a:endParaRPr dirty="0"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4281056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it-IT" dirty="0"/>
              <a:t>ANALISI DEI REQUISITI – SWOT – DIAGRAMMI – TIMELINE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BE09234F-AC63-D547-96F7-8F45296756FE}"/>
              </a:ext>
            </a:extLst>
          </p:cNvPr>
          <p:cNvGrpSpPr/>
          <p:nvPr/>
        </p:nvGrpSpPr>
        <p:grpSpPr>
          <a:xfrm>
            <a:off x="5676680" y="1130301"/>
            <a:ext cx="3046932" cy="2869148"/>
            <a:chOff x="5427606" y="1552655"/>
            <a:chExt cx="726137" cy="683768"/>
          </a:xfrm>
        </p:grpSpPr>
        <p:sp>
          <p:nvSpPr>
            <p:cNvPr id="59" name="Google Shape;851;p46">
              <a:extLst>
                <a:ext uri="{FF2B5EF4-FFF2-40B4-BE49-F238E27FC236}">
                  <a16:creationId xmlns:a16="http://schemas.microsoft.com/office/drawing/2014/main" id="{F1C544D4-7F71-D54A-B00D-315A50D52229}"/>
                </a:ext>
              </a:extLst>
            </p:cNvPr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gdLst/>
              <a:ahLst/>
              <a:cxn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52;p46">
              <a:extLst>
                <a:ext uri="{FF2B5EF4-FFF2-40B4-BE49-F238E27FC236}">
                  <a16:creationId xmlns:a16="http://schemas.microsoft.com/office/drawing/2014/main" id="{8D4662E8-B8D6-A54C-9773-97E896FA4B5B}"/>
                </a:ext>
              </a:extLst>
            </p:cNvPr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53;p46">
              <a:extLst>
                <a:ext uri="{FF2B5EF4-FFF2-40B4-BE49-F238E27FC236}">
                  <a16:creationId xmlns:a16="http://schemas.microsoft.com/office/drawing/2014/main" id="{1849BD79-1C27-EC45-AD1B-1D7BA595AF18}"/>
                </a:ext>
              </a:extLst>
            </p:cNvPr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54;p46">
              <a:extLst>
                <a:ext uri="{FF2B5EF4-FFF2-40B4-BE49-F238E27FC236}">
                  <a16:creationId xmlns:a16="http://schemas.microsoft.com/office/drawing/2014/main" id="{DD3E07EE-044A-C440-B626-DAE79832DA31}"/>
                </a:ext>
              </a:extLst>
            </p:cNvPr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55;p46">
              <a:extLst>
                <a:ext uri="{FF2B5EF4-FFF2-40B4-BE49-F238E27FC236}">
                  <a16:creationId xmlns:a16="http://schemas.microsoft.com/office/drawing/2014/main" id="{366A95C5-5A38-C44C-A7EE-23495A45664C}"/>
                </a:ext>
              </a:extLst>
            </p:cNvPr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gdLst/>
              <a:ahLst/>
              <a:cxn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56;p46">
              <a:extLst>
                <a:ext uri="{FF2B5EF4-FFF2-40B4-BE49-F238E27FC236}">
                  <a16:creationId xmlns:a16="http://schemas.microsoft.com/office/drawing/2014/main" id="{CAF1EBBB-8F42-A540-988C-94DC34629144}"/>
                </a:ext>
              </a:extLst>
            </p:cNvPr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57;p46">
              <a:extLst>
                <a:ext uri="{FF2B5EF4-FFF2-40B4-BE49-F238E27FC236}">
                  <a16:creationId xmlns:a16="http://schemas.microsoft.com/office/drawing/2014/main" id="{432B05F2-8270-6240-B2EF-08BFCC483C6E}"/>
                </a:ext>
              </a:extLst>
            </p:cNvPr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858;p46">
              <a:extLst>
                <a:ext uri="{FF2B5EF4-FFF2-40B4-BE49-F238E27FC236}">
                  <a16:creationId xmlns:a16="http://schemas.microsoft.com/office/drawing/2014/main" id="{A2BC29EB-3E6B-5D43-98E6-674777F7362C}"/>
                </a:ext>
              </a:extLst>
            </p:cNvPr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859;p46">
              <a:extLst>
                <a:ext uri="{FF2B5EF4-FFF2-40B4-BE49-F238E27FC236}">
                  <a16:creationId xmlns:a16="http://schemas.microsoft.com/office/drawing/2014/main" id="{7631B307-8DD9-6D4A-897D-3C8FC52157C9}"/>
                </a:ext>
              </a:extLst>
            </p:cNvPr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gdLst/>
              <a:ahLst/>
              <a:cxn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60;p46">
              <a:extLst>
                <a:ext uri="{FF2B5EF4-FFF2-40B4-BE49-F238E27FC236}">
                  <a16:creationId xmlns:a16="http://schemas.microsoft.com/office/drawing/2014/main" id="{F702330B-50D6-094E-AB43-9A0E6931B525}"/>
                </a:ext>
              </a:extLst>
            </p:cNvPr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gdLst/>
              <a:ahLst/>
              <a:cxn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61;p46">
              <a:extLst>
                <a:ext uri="{FF2B5EF4-FFF2-40B4-BE49-F238E27FC236}">
                  <a16:creationId xmlns:a16="http://schemas.microsoft.com/office/drawing/2014/main" id="{B55041BE-B97C-AB43-9894-1BB2E773925D}"/>
                </a:ext>
              </a:extLst>
            </p:cNvPr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gdLst/>
              <a:ahLst/>
              <a:cxn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62;p46">
              <a:extLst>
                <a:ext uri="{FF2B5EF4-FFF2-40B4-BE49-F238E27FC236}">
                  <a16:creationId xmlns:a16="http://schemas.microsoft.com/office/drawing/2014/main" id="{8B50823C-5A96-3641-A556-DAE95298F1B5}"/>
                </a:ext>
              </a:extLst>
            </p:cNvPr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gdLst/>
              <a:ahLst/>
              <a:cxn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63;p46">
              <a:extLst>
                <a:ext uri="{FF2B5EF4-FFF2-40B4-BE49-F238E27FC236}">
                  <a16:creationId xmlns:a16="http://schemas.microsoft.com/office/drawing/2014/main" id="{70642E7E-77CA-1E48-AB32-9B17E91E469B}"/>
                </a:ext>
              </a:extLst>
            </p:cNvPr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gdLst/>
              <a:ahLst/>
              <a:cxn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864;p46">
              <a:extLst>
                <a:ext uri="{FF2B5EF4-FFF2-40B4-BE49-F238E27FC236}">
                  <a16:creationId xmlns:a16="http://schemas.microsoft.com/office/drawing/2014/main" id="{0009CD3E-4917-7D4D-94AF-A19C3722079A}"/>
                </a:ext>
              </a:extLst>
            </p:cNvPr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865;p46">
              <a:extLst>
                <a:ext uri="{FF2B5EF4-FFF2-40B4-BE49-F238E27FC236}">
                  <a16:creationId xmlns:a16="http://schemas.microsoft.com/office/drawing/2014/main" id="{8069BFE1-A2A5-C847-A718-722005375BF8}"/>
                </a:ext>
              </a:extLst>
            </p:cNvPr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866;p46">
              <a:extLst>
                <a:ext uri="{FF2B5EF4-FFF2-40B4-BE49-F238E27FC236}">
                  <a16:creationId xmlns:a16="http://schemas.microsoft.com/office/drawing/2014/main" id="{B512B5AA-5BDF-1249-8D89-119AD0114FE7}"/>
                </a:ext>
              </a:extLst>
            </p:cNvPr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gdLst/>
              <a:ahLst/>
              <a:cxn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867;p46">
              <a:extLst>
                <a:ext uri="{FF2B5EF4-FFF2-40B4-BE49-F238E27FC236}">
                  <a16:creationId xmlns:a16="http://schemas.microsoft.com/office/drawing/2014/main" id="{9413810C-4B1C-4045-9C07-58CE519428A8}"/>
                </a:ext>
              </a:extLst>
            </p:cNvPr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gdLst/>
              <a:ahLst/>
              <a:cxn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868;p46">
              <a:extLst>
                <a:ext uri="{FF2B5EF4-FFF2-40B4-BE49-F238E27FC236}">
                  <a16:creationId xmlns:a16="http://schemas.microsoft.com/office/drawing/2014/main" id="{E29E4F4A-7E1E-A945-AE5F-D7EE3157C3D7}"/>
                </a:ext>
              </a:extLst>
            </p:cNvPr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gdLst/>
              <a:ahLst/>
              <a:cxn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869;p46">
              <a:extLst>
                <a:ext uri="{FF2B5EF4-FFF2-40B4-BE49-F238E27FC236}">
                  <a16:creationId xmlns:a16="http://schemas.microsoft.com/office/drawing/2014/main" id="{9342584C-8AED-5444-BBE5-C312B063BDF0}"/>
                </a:ext>
              </a:extLst>
            </p:cNvPr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gdLst/>
              <a:ahLst/>
              <a:cxn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870;p46">
              <a:extLst>
                <a:ext uri="{FF2B5EF4-FFF2-40B4-BE49-F238E27FC236}">
                  <a16:creationId xmlns:a16="http://schemas.microsoft.com/office/drawing/2014/main" id="{401896DD-CA7B-4441-B937-FAF703375A3A}"/>
                </a:ext>
              </a:extLst>
            </p:cNvPr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gdLst/>
              <a:ahLst/>
              <a:cxn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871;p46">
              <a:extLst>
                <a:ext uri="{FF2B5EF4-FFF2-40B4-BE49-F238E27FC236}">
                  <a16:creationId xmlns:a16="http://schemas.microsoft.com/office/drawing/2014/main" id="{51A54E27-16EF-104C-AC3D-E216B915F69C}"/>
                </a:ext>
              </a:extLst>
            </p:cNvPr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gdLst/>
              <a:ahLst/>
              <a:cxn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72;p46">
              <a:extLst>
                <a:ext uri="{FF2B5EF4-FFF2-40B4-BE49-F238E27FC236}">
                  <a16:creationId xmlns:a16="http://schemas.microsoft.com/office/drawing/2014/main" id="{E2846B7A-A559-CD44-BDEA-12CA181049EA}"/>
                </a:ext>
              </a:extLst>
            </p:cNvPr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gdLst/>
              <a:ahLst/>
              <a:cxn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73;p46">
              <a:extLst>
                <a:ext uri="{FF2B5EF4-FFF2-40B4-BE49-F238E27FC236}">
                  <a16:creationId xmlns:a16="http://schemas.microsoft.com/office/drawing/2014/main" id="{6B09356E-791A-654F-AAEA-B6EFEAB94208}"/>
                </a:ext>
              </a:extLst>
            </p:cNvPr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gdLst/>
              <a:ahLst/>
              <a:cxn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74;p46">
              <a:extLst>
                <a:ext uri="{FF2B5EF4-FFF2-40B4-BE49-F238E27FC236}">
                  <a16:creationId xmlns:a16="http://schemas.microsoft.com/office/drawing/2014/main" id="{39C684C9-2175-F44D-86D6-475591F4D129}"/>
                </a:ext>
              </a:extLst>
            </p:cNvPr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gdLst/>
              <a:ahLst/>
              <a:cxn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75;p46">
              <a:extLst>
                <a:ext uri="{FF2B5EF4-FFF2-40B4-BE49-F238E27FC236}">
                  <a16:creationId xmlns:a16="http://schemas.microsoft.com/office/drawing/2014/main" id="{00371F1F-A651-1D49-B588-7A122CE19AFD}"/>
                </a:ext>
              </a:extLst>
            </p:cNvPr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gdLst/>
              <a:ahLst/>
              <a:cxn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76;p46">
              <a:extLst>
                <a:ext uri="{FF2B5EF4-FFF2-40B4-BE49-F238E27FC236}">
                  <a16:creationId xmlns:a16="http://schemas.microsoft.com/office/drawing/2014/main" id="{179CD420-7576-1D46-A72C-8DA7A801DA08}"/>
                </a:ext>
              </a:extLst>
            </p:cNvPr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gdLst/>
              <a:ahLst/>
              <a:cxn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2218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ctrTitle" idx="4294967295"/>
          </p:nvPr>
        </p:nvSpPr>
        <p:spPr>
          <a:xfrm>
            <a:off x="855300" y="1813925"/>
            <a:ext cx="2809800" cy="151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800" dirty="0"/>
              <a:t>ANALISI DEI REQUISITI</a:t>
            </a:r>
            <a:endParaRPr sz="4800" dirty="0"/>
          </a:p>
        </p:txBody>
      </p:sp>
      <p:sp>
        <p:nvSpPr>
          <p:cNvPr id="225" name="Google Shape;225;p17"/>
          <p:cNvSpPr txBox="1">
            <a:spLocks noGrp="1"/>
          </p:cNvSpPr>
          <p:nvPr>
            <p:ph type="subTitle" idx="4294967295"/>
          </p:nvPr>
        </p:nvSpPr>
        <p:spPr>
          <a:xfrm>
            <a:off x="3586163" y="1813925"/>
            <a:ext cx="3250895" cy="151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it-IT" sz="2000" dirty="0"/>
              <a:t>Di cosa ha bisogno il progetto?</a:t>
            </a:r>
            <a:br>
              <a:rPr lang="it-IT" sz="2000" dirty="0"/>
            </a:br>
            <a:br>
              <a:rPr lang="it-IT" sz="2000" dirty="0"/>
            </a:br>
            <a:r>
              <a:rPr lang="it-IT" sz="2000" dirty="0"/>
              <a:t>Requisiti funzionali e requisiti non funzionali</a:t>
            </a:r>
            <a:endParaRPr sz="2000" dirty="0"/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FFAB22B-D793-2D4F-B073-773ACEB505B9}"/>
              </a:ext>
            </a:extLst>
          </p:cNvPr>
          <p:cNvGrpSpPr/>
          <p:nvPr/>
        </p:nvGrpSpPr>
        <p:grpSpPr>
          <a:xfrm>
            <a:off x="5966317" y="852292"/>
            <a:ext cx="2845803" cy="3201486"/>
            <a:chOff x="2522057" y="2360511"/>
            <a:chExt cx="554801" cy="683772"/>
          </a:xfrm>
        </p:grpSpPr>
        <p:sp>
          <p:nvSpPr>
            <p:cNvPr id="62" name="Google Shape;986;p46">
              <a:extLst>
                <a:ext uri="{FF2B5EF4-FFF2-40B4-BE49-F238E27FC236}">
                  <a16:creationId xmlns:a16="http://schemas.microsoft.com/office/drawing/2014/main" id="{4F7AED75-8870-594A-9BF2-56288195E82B}"/>
                </a:ext>
              </a:extLst>
            </p:cNvPr>
            <p:cNvSpPr/>
            <p:nvPr/>
          </p:nvSpPr>
          <p:spPr>
            <a:xfrm>
              <a:off x="2766348" y="2360511"/>
              <a:ext cx="101967" cy="369432"/>
            </a:xfrm>
            <a:custGeom>
              <a:avLst/>
              <a:gdLst/>
              <a:ahLst/>
              <a:cxnLst/>
              <a:rect l="l" t="t" r="r" b="b"/>
              <a:pathLst>
                <a:path w="1019671" h="3694319" extrusionOk="0">
                  <a:moveTo>
                    <a:pt x="399309" y="3567369"/>
                  </a:moveTo>
                  <a:cubicBezTo>
                    <a:pt x="-431720" y="380179"/>
                    <a:pt x="251391" y="108815"/>
                    <a:pt x="510247" y="0"/>
                  </a:cubicBezTo>
                  <a:cubicBezTo>
                    <a:pt x="768430" y="407047"/>
                    <a:pt x="1451541" y="1465637"/>
                    <a:pt x="619840" y="3694320"/>
                  </a:cubicBezTo>
                  <a:lnTo>
                    <a:pt x="399309" y="3567369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87;p46">
              <a:extLst>
                <a:ext uri="{FF2B5EF4-FFF2-40B4-BE49-F238E27FC236}">
                  <a16:creationId xmlns:a16="http://schemas.microsoft.com/office/drawing/2014/main" id="{63C7C596-1DF4-034D-9679-040028249AF9}"/>
                </a:ext>
              </a:extLst>
            </p:cNvPr>
            <p:cNvSpPr/>
            <p:nvPr/>
          </p:nvSpPr>
          <p:spPr>
            <a:xfrm>
              <a:off x="2820104" y="2635875"/>
              <a:ext cx="36888" cy="103575"/>
            </a:xfrm>
            <a:custGeom>
              <a:avLst/>
              <a:gdLst/>
              <a:ahLst/>
              <a:cxnLst/>
              <a:rect l="l" t="t" r="r" b="b"/>
              <a:pathLst>
                <a:path w="368879" h="1035752" extrusionOk="0">
                  <a:moveTo>
                    <a:pt x="0" y="621989"/>
                  </a:moveTo>
                  <a:cubicBezTo>
                    <a:pt x="115645" y="766403"/>
                    <a:pt x="244064" y="924923"/>
                    <a:pt x="334159" y="1035753"/>
                  </a:cubicBezTo>
                  <a:cubicBezTo>
                    <a:pt x="434340" y="734834"/>
                    <a:pt x="300542" y="314353"/>
                    <a:pt x="151279" y="0"/>
                  </a:cubicBezTo>
                  <a:cubicBezTo>
                    <a:pt x="115645" y="195463"/>
                    <a:pt x="65891" y="402345"/>
                    <a:pt x="0" y="62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88;p46">
              <a:extLst>
                <a:ext uri="{FF2B5EF4-FFF2-40B4-BE49-F238E27FC236}">
                  <a16:creationId xmlns:a16="http://schemas.microsoft.com/office/drawing/2014/main" id="{126FB32F-7AEF-ED46-BBFD-0C04DFBE30BD}"/>
                </a:ext>
              </a:extLst>
            </p:cNvPr>
            <p:cNvSpPr/>
            <p:nvPr/>
          </p:nvSpPr>
          <p:spPr>
            <a:xfrm>
              <a:off x="2728277" y="2586844"/>
              <a:ext cx="36831" cy="82417"/>
            </a:xfrm>
            <a:custGeom>
              <a:avLst/>
              <a:gdLst/>
              <a:ahLst/>
              <a:cxnLst/>
              <a:rect l="l" t="t" r="r" b="b"/>
              <a:pathLst>
                <a:path w="368315" h="824169" extrusionOk="0">
                  <a:moveTo>
                    <a:pt x="216364" y="0"/>
                  </a:moveTo>
                  <a:cubicBezTo>
                    <a:pt x="67774" y="142399"/>
                    <a:pt x="-65352" y="408390"/>
                    <a:pt x="34828" y="824169"/>
                  </a:cubicBezTo>
                  <a:cubicBezTo>
                    <a:pt x="124924" y="816780"/>
                    <a:pt x="252671" y="806705"/>
                    <a:pt x="368315" y="795958"/>
                  </a:cubicBezTo>
                  <a:cubicBezTo>
                    <a:pt x="302425" y="500412"/>
                    <a:pt x="252671" y="236437"/>
                    <a:pt x="216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89;p46">
              <a:extLst>
                <a:ext uri="{FF2B5EF4-FFF2-40B4-BE49-F238E27FC236}">
                  <a16:creationId xmlns:a16="http://schemas.microsoft.com/office/drawing/2014/main" id="{C545BD45-6B5E-2445-8198-926848537627}"/>
                </a:ext>
              </a:extLst>
            </p:cNvPr>
            <p:cNvSpPr/>
            <p:nvPr/>
          </p:nvSpPr>
          <p:spPr>
            <a:xfrm>
              <a:off x="2741962" y="2378797"/>
              <a:ext cx="101951" cy="369432"/>
            </a:xfrm>
            <a:custGeom>
              <a:avLst/>
              <a:gdLst/>
              <a:ahLst/>
              <a:cxnLst/>
              <a:rect l="l" t="t" r="r" b="b"/>
              <a:pathLst>
                <a:path w="1019507" h="3694319" extrusionOk="0">
                  <a:moveTo>
                    <a:pt x="399145" y="3567369"/>
                  </a:moveTo>
                  <a:cubicBezTo>
                    <a:pt x="-431884" y="379507"/>
                    <a:pt x="251899" y="108815"/>
                    <a:pt x="510083" y="0"/>
                  </a:cubicBezTo>
                  <a:cubicBezTo>
                    <a:pt x="768266" y="407047"/>
                    <a:pt x="1451377" y="1465637"/>
                    <a:pt x="619676" y="3694319"/>
                  </a:cubicBezTo>
                  <a:lnTo>
                    <a:pt x="399145" y="356736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99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90;p46">
              <a:extLst>
                <a:ext uri="{FF2B5EF4-FFF2-40B4-BE49-F238E27FC236}">
                  <a16:creationId xmlns:a16="http://schemas.microsoft.com/office/drawing/2014/main" id="{4A6B70B2-8A88-7A4E-BA19-25C7722FF28D}"/>
                </a:ext>
              </a:extLst>
            </p:cNvPr>
            <p:cNvSpPr/>
            <p:nvPr/>
          </p:nvSpPr>
          <p:spPr>
            <a:xfrm>
              <a:off x="2792820" y="2378797"/>
              <a:ext cx="50942" cy="369432"/>
            </a:xfrm>
            <a:custGeom>
              <a:avLst/>
              <a:gdLst/>
              <a:ahLst/>
              <a:cxnLst/>
              <a:rect l="l" t="t" r="r" b="b"/>
              <a:pathLst>
                <a:path w="509424" h="3694319" extrusionOk="0">
                  <a:moveTo>
                    <a:pt x="109593" y="3694319"/>
                  </a:moveTo>
                  <a:cubicBezTo>
                    <a:pt x="941294" y="1465637"/>
                    <a:pt x="258183" y="407047"/>
                    <a:pt x="0" y="0"/>
                  </a:cubicBezTo>
                  <a:lnTo>
                    <a:pt x="0" y="3631180"/>
                  </a:lnTo>
                  <a:lnTo>
                    <a:pt x="109593" y="369431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91;p46">
              <a:extLst>
                <a:ext uri="{FF2B5EF4-FFF2-40B4-BE49-F238E27FC236}">
                  <a16:creationId xmlns:a16="http://schemas.microsoft.com/office/drawing/2014/main" id="{715DA607-C3A9-A343-82BD-CA4C480733B4}"/>
                </a:ext>
              </a:extLst>
            </p:cNvPr>
            <p:cNvSpPr/>
            <p:nvPr/>
          </p:nvSpPr>
          <p:spPr>
            <a:xfrm>
              <a:off x="2766542" y="2437997"/>
              <a:ext cx="51099" cy="76263"/>
            </a:xfrm>
            <a:custGeom>
              <a:avLst/>
              <a:gdLst/>
              <a:ahLst/>
              <a:cxnLst/>
              <a:rect l="l" t="t" r="r" b="b"/>
              <a:pathLst>
                <a:path w="510988" h="762629" extrusionOk="0">
                  <a:moveTo>
                    <a:pt x="510988" y="528752"/>
                  </a:moveTo>
                  <a:cubicBezTo>
                    <a:pt x="510988" y="722871"/>
                    <a:pt x="396688" y="814222"/>
                    <a:pt x="255494" y="732947"/>
                  </a:cubicBezTo>
                  <a:cubicBezTo>
                    <a:pt x="114300" y="651672"/>
                    <a:pt x="0" y="427997"/>
                    <a:pt x="0" y="233878"/>
                  </a:cubicBezTo>
                  <a:cubicBezTo>
                    <a:pt x="0" y="39758"/>
                    <a:pt x="114300" y="-51592"/>
                    <a:pt x="255494" y="29683"/>
                  </a:cubicBezTo>
                  <a:cubicBezTo>
                    <a:pt x="396688" y="110958"/>
                    <a:pt x="510988" y="334632"/>
                    <a:pt x="510988" y="52875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92;p46">
              <a:extLst>
                <a:ext uri="{FF2B5EF4-FFF2-40B4-BE49-F238E27FC236}">
                  <a16:creationId xmlns:a16="http://schemas.microsoft.com/office/drawing/2014/main" id="{B00B8D24-021D-084F-BEFA-D6E6EAF482D4}"/>
                </a:ext>
              </a:extLst>
            </p:cNvPr>
            <p:cNvSpPr/>
            <p:nvPr/>
          </p:nvSpPr>
          <p:spPr>
            <a:xfrm>
              <a:off x="2631998" y="2761138"/>
              <a:ext cx="294222" cy="283145"/>
            </a:xfrm>
            <a:custGeom>
              <a:avLst/>
              <a:gdLst/>
              <a:ahLst/>
              <a:cxnLst/>
              <a:rect l="l" t="t" r="r" b="b"/>
              <a:pathLst>
                <a:path w="2942216" h="2831453" extrusionOk="0">
                  <a:moveTo>
                    <a:pt x="1809974" y="581624"/>
                  </a:moveTo>
                  <a:cubicBezTo>
                    <a:pt x="1751479" y="486244"/>
                    <a:pt x="1723241" y="365339"/>
                    <a:pt x="1698363" y="259211"/>
                  </a:cubicBezTo>
                  <a:cubicBezTo>
                    <a:pt x="1669452" y="136962"/>
                    <a:pt x="1645248" y="32850"/>
                    <a:pt x="1584736" y="6654"/>
                  </a:cubicBezTo>
                  <a:cubicBezTo>
                    <a:pt x="1515484" y="-23573"/>
                    <a:pt x="1484555" y="53001"/>
                    <a:pt x="1440852" y="159128"/>
                  </a:cubicBezTo>
                  <a:lnTo>
                    <a:pt x="1440852" y="159128"/>
                  </a:lnTo>
                  <a:cubicBezTo>
                    <a:pt x="1415303" y="221596"/>
                    <a:pt x="1385047" y="295482"/>
                    <a:pt x="1340672" y="363323"/>
                  </a:cubicBezTo>
                  <a:cubicBezTo>
                    <a:pt x="1292935" y="312946"/>
                    <a:pt x="1242508" y="271301"/>
                    <a:pt x="1189392" y="241075"/>
                  </a:cubicBezTo>
                  <a:cubicBezTo>
                    <a:pt x="966844" y="112781"/>
                    <a:pt x="781274" y="223611"/>
                    <a:pt x="737571" y="488259"/>
                  </a:cubicBezTo>
                  <a:cubicBezTo>
                    <a:pt x="707315" y="465421"/>
                    <a:pt x="677059" y="444598"/>
                    <a:pt x="646131" y="426463"/>
                  </a:cubicBezTo>
                  <a:cubicBezTo>
                    <a:pt x="289112" y="220924"/>
                    <a:pt x="0" y="454002"/>
                    <a:pt x="0" y="948369"/>
                  </a:cubicBezTo>
                  <a:cubicBezTo>
                    <a:pt x="0" y="1442065"/>
                    <a:pt x="289112" y="2008975"/>
                    <a:pt x="645459" y="2214513"/>
                  </a:cubicBezTo>
                  <a:cubicBezTo>
                    <a:pt x="991721" y="2414007"/>
                    <a:pt x="1274781" y="2199736"/>
                    <a:pt x="1290918" y="1735595"/>
                  </a:cubicBezTo>
                  <a:cubicBezTo>
                    <a:pt x="1356136" y="1856500"/>
                    <a:pt x="1442869" y="1957926"/>
                    <a:pt x="1539016" y="2013005"/>
                  </a:cubicBezTo>
                  <a:cubicBezTo>
                    <a:pt x="1563893" y="2027110"/>
                    <a:pt x="1588098" y="2037858"/>
                    <a:pt x="1610958" y="2044575"/>
                  </a:cubicBezTo>
                  <a:cubicBezTo>
                    <a:pt x="1749462" y="2348852"/>
                    <a:pt x="1955875" y="2610813"/>
                    <a:pt x="2186492" y="2743808"/>
                  </a:cubicBezTo>
                  <a:cubicBezTo>
                    <a:pt x="2603351" y="2984275"/>
                    <a:pt x="2941544" y="2712911"/>
                    <a:pt x="2942216" y="2137940"/>
                  </a:cubicBezTo>
                  <a:cubicBezTo>
                    <a:pt x="2942216" y="1562970"/>
                    <a:pt x="2604023" y="901351"/>
                    <a:pt x="2187164" y="660884"/>
                  </a:cubicBezTo>
                  <a:cubicBezTo>
                    <a:pt x="2049332" y="581624"/>
                    <a:pt x="1920912" y="557443"/>
                    <a:pt x="1809974" y="58162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5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93;p46">
              <a:extLst>
                <a:ext uri="{FF2B5EF4-FFF2-40B4-BE49-F238E27FC236}">
                  <a16:creationId xmlns:a16="http://schemas.microsoft.com/office/drawing/2014/main" id="{ED3D7B77-F48A-9045-8F91-974803CCB03A}"/>
                </a:ext>
              </a:extLst>
            </p:cNvPr>
            <p:cNvSpPr/>
            <p:nvPr/>
          </p:nvSpPr>
          <p:spPr>
            <a:xfrm>
              <a:off x="2879432" y="2599839"/>
              <a:ext cx="182073" cy="199762"/>
            </a:xfrm>
            <a:custGeom>
              <a:avLst/>
              <a:gdLst/>
              <a:ahLst/>
              <a:cxnLst/>
              <a:rect l="l" t="t" r="r" b="b"/>
              <a:pathLst>
                <a:path w="1820731" h="1997618" extrusionOk="0">
                  <a:moveTo>
                    <a:pt x="0" y="0"/>
                  </a:moveTo>
                  <a:lnTo>
                    <a:pt x="1820059" y="1049858"/>
                  </a:lnTo>
                  <a:lnTo>
                    <a:pt x="1820732" y="1997619"/>
                  </a:lnTo>
                  <a:lnTo>
                    <a:pt x="161365" y="1040454"/>
                  </a:lnTo>
                  <a:lnTo>
                    <a:pt x="673" y="10928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94;p46">
              <a:extLst>
                <a:ext uri="{FF2B5EF4-FFF2-40B4-BE49-F238E27FC236}">
                  <a16:creationId xmlns:a16="http://schemas.microsoft.com/office/drawing/2014/main" id="{CB5A71EA-5060-9541-85A0-7035B079DC2D}"/>
                </a:ext>
              </a:extLst>
            </p:cNvPr>
            <p:cNvSpPr/>
            <p:nvPr/>
          </p:nvSpPr>
          <p:spPr>
            <a:xfrm>
              <a:off x="3008144" y="2695490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95;p46">
              <a:extLst>
                <a:ext uri="{FF2B5EF4-FFF2-40B4-BE49-F238E27FC236}">
                  <a16:creationId xmlns:a16="http://schemas.microsoft.com/office/drawing/2014/main" id="{09ED661A-2CD9-5642-A750-F9F69B08C29B}"/>
                </a:ext>
              </a:extLst>
            </p:cNvPr>
            <p:cNvSpPr/>
            <p:nvPr/>
          </p:nvSpPr>
          <p:spPr>
            <a:xfrm>
              <a:off x="2926090" y="2649741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0" y="0"/>
                  </a:moveTo>
                  <a:lnTo>
                    <a:pt x="398705" y="229719"/>
                  </a:lnTo>
                  <a:lnTo>
                    <a:pt x="398705" y="313009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96;p46">
              <a:extLst>
                <a:ext uri="{FF2B5EF4-FFF2-40B4-BE49-F238E27FC236}">
                  <a16:creationId xmlns:a16="http://schemas.microsoft.com/office/drawing/2014/main" id="{2370F091-B8B0-BC49-9D0A-0C6290D84A6C}"/>
                </a:ext>
              </a:extLst>
            </p:cNvPr>
            <p:cNvSpPr/>
            <p:nvPr/>
          </p:nvSpPr>
          <p:spPr>
            <a:xfrm>
              <a:off x="2926157" y="2666352"/>
              <a:ext cx="71942" cy="49840"/>
            </a:xfrm>
            <a:custGeom>
              <a:avLst/>
              <a:gdLst/>
              <a:ahLst/>
              <a:cxnLst/>
              <a:rect l="l" t="t" r="r" b="b"/>
              <a:pathLst>
                <a:path w="719417" h="498397" extrusionOk="0">
                  <a:moveTo>
                    <a:pt x="0" y="0"/>
                  </a:moveTo>
                  <a:lnTo>
                    <a:pt x="719418" y="415107"/>
                  </a:lnTo>
                  <a:lnTo>
                    <a:pt x="719418" y="498397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97;p46">
              <a:extLst>
                <a:ext uri="{FF2B5EF4-FFF2-40B4-BE49-F238E27FC236}">
                  <a16:creationId xmlns:a16="http://schemas.microsoft.com/office/drawing/2014/main" id="{9560CBA4-987C-4640-8175-E6D3C66C91AD}"/>
                </a:ext>
              </a:extLst>
            </p:cNvPr>
            <p:cNvSpPr/>
            <p:nvPr/>
          </p:nvSpPr>
          <p:spPr>
            <a:xfrm>
              <a:off x="2926157" y="2682964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0" y="0"/>
                  </a:moveTo>
                  <a:lnTo>
                    <a:pt x="931209" y="537356"/>
                  </a:lnTo>
                  <a:lnTo>
                    <a:pt x="931209" y="620646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98;p46">
              <a:extLst>
                <a:ext uri="{FF2B5EF4-FFF2-40B4-BE49-F238E27FC236}">
                  <a16:creationId xmlns:a16="http://schemas.microsoft.com/office/drawing/2014/main" id="{4B90DAA9-EC5E-514C-95A2-CCB511FDC9A3}"/>
                </a:ext>
              </a:extLst>
            </p:cNvPr>
            <p:cNvSpPr/>
            <p:nvPr/>
          </p:nvSpPr>
          <p:spPr>
            <a:xfrm>
              <a:off x="2895655" y="2631527"/>
              <a:ext cx="20708" cy="30686"/>
            </a:xfrm>
            <a:custGeom>
              <a:avLst/>
              <a:gdLst/>
              <a:ahLst/>
              <a:cxnLst/>
              <a:rect l="l" t="t" r="r" b="b"/>
              <a:pathLst>
                <a:path w="207084" h="306860" extrusionOk="0">
                  <a:moveTo>
                    <a:pt x="207085" y="212875"/>
                  </a:moveTo>
                  <a:cubicBezTo>
                    <a:pt x="207085" y="290792"/>
                    <a:pt x="160693" y="327735"/>
                    <a:pt x="103543" y="294822"/>
                  </a:cubicBezTo>
                  <a:cubicBezTo>
                    <a:pt x="46393" y="261909"/>
                    <a:pt x="0" y="171902"/>
                    <a:pt x="0" y="93985"/>
                  </a:cubicBezTo>
                  <a:cubicBezTo>
                    <a:pt x="0" y="16069"/>
                    <a:pt x="46393" y="-20874"/>
                    <a:pt x="103543" y="12039"/>
                  </a:cubicBezTo>
                  <a:cubicBezTo>
                    <a:pt x="161365" y="44952"/>
                    <a:pt x="207085" y="134959"/>
                    <a:pt x="207085" y="21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99;p46">
              <a:extLst>
                <a:ext uri="{FF2B5EF4-FFF2-40B4-BE49-F238E27FC236}">
                  <a16:creationId xmlns:a16="http://schemas.microsoft.com/office/drawing/2014/main" id="{E294ADE3-A807-3046-B287-7C3DBC95E3AD}"/>
                </a:ext>
              </a:extLst>
            </p:cNvPr>
            <p:cNvSpPr/>
            <p:nvPr/>
          </p:nvSpPr>
          <p:spPr>
            <a:xfrm>
              <a:off x="2541431" y="2361717"/>
              <a:ext cx="182073" cy="214203"/>
            </a:xfrm>
            <a:custGeom>
              <a:avLst/>
              <a:gdLst/>
              <a:ahLst/>
              <a:cxnLst/>
              <a:rect l="l" t="t" r="r" b="b"/>
              <a:pathLst>
                <a:path w="1820731" h="2142033" extrusionOk="0">
                  <a:moveTo>
                    <a:pt x="1820059" y="1049187"/>
                  </a:moveTo>
                  <a:lnTo>
                    <a:pt x="0" y="0"/>
                  </a:lnTo>
                  <a:lnTo>
                    <a:pt x="672" y="947761"/>
                  </a:lnTo>
                  <a:lnTo>
                    <a:pt x="1660039" y="1904254"/>
                  </a:lnTo>
                  <a:lnTo>
                    <a:pt x="1820732" y="2142034"/>
                  </a:lnTo>
                  <a:lnTo>
                    <a:pt x="1820059" y="10491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000;p46">
              <a:extLst>
                <a:ext uri="{FF2B5EF4-FFF2-40B4-BE49-F238E27FC236}">
                  <a16:creationId xmlns:a16="http://schemas.microsoft.com/office/drawing/2014/main" id="{66C0336F-1E09-7D47-A286-C7252EA85072}"/>
                </a:ext>
              </a:extLst>
            </p:cNvPr>
            <p:cNvSpPr/>
            <p:nvPr/>
          </p:nvSpPr>
          <p:spPr>
            <a:xfrm>
              <a:off x="2522057" y="2372903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001;p46">
              <a:extLst>
                <a:ext uri="{FF2B5EF4-FFF2-40B4-BE49-F238E27FC236}">
                  <a16:creationId xmlns:a16="http://schemas.microsoft.com/office/drawing/2014/main" id="{05AF33E7-83CF-6649-9D64-87186AB0CDD8}"/>
                </a:ext>
              </a:extLst>
            </p:cNvPr>
            <p:cNvSpPr/>
            <p:nvPr/>
          </p:nvSpPr>
          <p:spPr>
            <a:xfrm>
              <a:off x="2636490" y="2439550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398705" y="229720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398705" y="313010"/>
                  </a:lnTo>
                  <a:lnTo>
                    <a:pt x="398705" y="22972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002;p46">
              <a:extLst>
                <a:ext uri="{FF2B5EF4-FFF2-40B4-BE49-F238E27FC236}">
                  <a16:creationId xmlns:a16="http://schemas.microsoft.com/office/drawing/2014/main" id="{664843D9-A4A4-504D-BBAE-936E306AC765}"/>
                </a:ext>
              </a:extLst>
            </p:cNvPr>
            <p:cNvSpPr/>
            <p:nvPr/>
          </p:nvSpPr>
          <p:spPr>
            <a:xfrm>
              <a:off x="2599619" y="2434862"/>
              <a:ext cx="76850" cy="52661"/>
            </a:xfrm>
            <a:custGeom>
              <a:avLst/>
              <a:gdLst/>
              <a:ahLst/>
              <a:cxnLst/>
              <a:rect l="l" t="t" r="r" b="b"/>
              <a:pathLst>
                <a:path w="768499" h="526608" extrusionOk="0">
                  <a:moveTo>
                    <a:pt x="768499" y="443318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768499" y="526608"/>
                  </a:lnTo>
                  <a:lnTo>
                    <a:pt x="768499" y="44331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003;p46">
              <a:extLst>
                <a:ext uri="{FF2B5EF4-FFF2-40B4-BE49-F238E27FC236}">
                  <a16:creationId xmlns:a16="http://schemas.microsoft.com/office/drawing/2014/main" id="{FD50584E-D246-EA41-995A-FF2EA9D2CC5A}"/>
                </a:ext>
              </a:extLst>
            </p:cNvPr>
            <p:cNvSpPr/>
            <p:nvPr/>
          </p:nvSpPr>
          <p:spPr>
            <a:xfrm>
              <a:off x="2583396" y="2442096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931209" y="537356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931209" y="620646"/>
                  </a:lnTo>
                  <a:lnTo>
                    <a:pt x="931209" y="53735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004;p46">
              <a:extLst>
                <a:ext uri="{FF2B5EF4-FFF2-40B4-BE49-F238E27FC236}">
                  <a16:creationId xmlns:a16="http://schemas.microsoft.com/office/drawing/2014/main" id="{9D2202EE-FD5B-D745-A14E-B4F3409848D5}"/>
                </a:ext>
              </a:extLst>
            </p:cNvPr>
            <p:cNvSpPr/>
            <p:nvPr/>
          </p:nvSpPr>
          <p:spPr>
            <a:xfrm>
              <a:off x="2686030" y="2467381"/>
              <a:ext cx="20708" cy="30658"/>
            </a:xfrm>
            <a:custGeom>
              <a:avLst/>
              <a:gdLst/>
              <a:ahLst/>
              <a:cxnLst/>
              <a:rect l="l" t="t" r="r" b="b"/>
              <a:pathLst>
                <a:path w="207084" h="306577" extrusionOk="0">
                  <a:moveTo>
                    <a:pt x="0" y="93703"/>
                  </a:moveTo>
                  <a:cubicBezTo>
                    <a:pt x="0" y="171619"/>
                    <a:pt x="46392" y="261626"/>
                    <a:pt x="103542" y="294539"/>
                  </a:cubicBezTo>
                  <a:cubicBezTo>
                    <a:pt x="160692" y="327452"/>
                    <a:pt x="207085" y="290509"/>
                    <a:pt x="207085" y="212593"/>
                  </a:cubicBezTo>
                  <a:cubicBezTo>
                    <a:pt x="207085" y="134676"/>
                    <a:pt x="160692" y="44669"/>
                    <a:pt x="103542" y="11756"/>
                  </a:cubicBezTo>
                  <a:cubicBezTo>
                    <a:pt x="46392" y="-20485"/>
                    <a:pt x="0" y="15786"/>
                    <a:pt x="0" y="93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005;p46">
              <a:extLst>
                <a:ext uri="{FF2B5EF4-FFF2-40B4-BE49-F238E27FC236}">
                  <a16:creationId xmlns:a16="http://schemas.microsoft.com/office/drawing/2014/main" id="{0C1B6230-0E65-F748-9D82-DDF3D443989E}"/>
                </a:ext>
              </a:extLst>
            </p:cNvPr>
            <p:cNvSpPr/>
            <p:nvPr/>
          </p:nvSpPr>
          <p:spPr>
            <a:xfrm>
              <a:off x="2590368" y="2504724"/>
              <a:ext cx="108719" cy="119226"/>
            </a:xfrm>
            <a:custGeom>
              <a:avLst/>
              <a:gdLst/>
              <a:ahLst/>
              <a:cxnLst/>
              <a:rect l="l" t="t" r="r" b="b"/>
              <a:pathLst>
                <a:path w="1087194" h="1192257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258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006;p46">
              <a:extLst>
                <a:ext uri="{FF2B5EF4-FFF2-40B4-BE49-F238E27FC236}">
                  <a16:creationId xmlns:a16="http://schemas.microsoft.com/office/drawing/2014/main" id="{DD7EDD00-BF19-E640-A2F7-A39BE4210FFD}"/>
                </a:ext>
              </a:extLst>
            </p:cNvPr>
            <p:cNvSpPr/>
            <p:nvPr/>
          </p:nvSpPr>
          <p:spPr>
            <a:xfrm>
              <a:off x="2618121" y="2534263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007;p46">
              <a:extLst>
                <a:ext uri="{FF2B5EF4-FFF2-40B4-BE49-F238E27FC236}">
                  <a16:creationId xmlns:a16="http://schemas.microsoft.com/office/drawing/2014/main" id="{C2F1EF6F-C088-5548-81C2-9380E4E1725F}"/>
                </a:ext>
              </a:extLst>
            </p:cNvPr>
            <p:cNvSpPr/>
            <p:nvPr/>
          </p:nvSpPr>
          <p:spPr>
            <a:xfrm>
              <a:off x="2618121" y="2547861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1008;p46">
              <a:extLst>
                <a:ext uri="{FF2B5EF4-FFF2-40B4-BE49-F238E27FC236}">
                  <a16:creationId xmlns:a16="http://schemas.microsoft.com/office/drawing/2014/main" id="{0443B6D5-F914-7A43-98DB-C95310FEFD85}"/>
                </a:ext>
              </a:extLst>
            </p:cNvPr>
            <p:cNvSpPr/>
            <p:nvPr/>
          </p:nvSpPr>
          <p:spPr>
            <a:xfrm>
              <a:off x="2600088" y="2523577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2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6" y="176342"/>
                  </a:cubicBezTo>
                  <a:cubicBezTo>
                    <a:pt x="27566" y="156863"/>
                    <a:pt x="0" y="103127"/>
                    <a:pt x="0" y="56109"/>
                  </a:cubicBezTo>
                  <a:cubicBezTo>
                    <a:pt x="0" y="9762"/>
                    <a:pt x="27566" y="-12404"/>
                    <a:pt x="61856" y="7075"/>
                  </a:cubicBezTo>
                  <a:cubicBezTo>
                    <a:pt x="95474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009;p46">
              <a:extLst>
                <a:ext uri="{FF2B5EF4-FFF2-40B4-BE49-F238E27FC236}">
                  <a16:creationId xmlns:a16="http://schemas.microsoft.com/office/drawing/2014/main" id="{47405FF1-5A04-3E4E-B39F-0C61B4B8F8AD}"/>
                </a:ext>
              </a:extLst>
            </p:cNvPr>
            <p:cNvSpPr/>
            <p:nvPr/>
          </p:nvSpPr>
          <p:spPr>
            <a:xfrm>
              <a:off x="2912281" y="2547325"/>
              <a:ext cx="108719" cy="119293"/>
            </a:xfrm>
            <a:custGeom>
              <a:avLst/>
              <a:gdLst/>
              <a:ahLst/>
              <a:cxnLst/>
              <a:rect l="l" t="t" r="r" b="b"/>
              <a:pathLst>
                <a:path w="1087194" h="1192929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929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010;p46">
              <a:extLst>
                <a:ext uri="{FF2B5EF4-FFF2-40B4-BE49-F238E27FC236}">
                  <a16:creationId xmlns:a16="http://schemas.microsoft.com/office/drawing/2014/main" id="{DE873AB4-5DB3-3845-BF4F-9DDF7AF18F65}"/>
                </a:ext>
              </a:extLst>
            </p:cNvPr>
            <p:cNvSpPr/>
            <p:nvPr/>
          </p:nvSpPr>
          <p:spPr>
            <a:xfrm>
              <a:off x="2940034" y="2576931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011;p46">
              <a:extLst>
                <a:ext uri="{FF2B5EF4-FFF2-40B4-BE49-F238E27FC236}">
                  <a16:creationId xmlns:a16="http://schemas.microsoft.com/office/drawing/2014/main" id="{719AFAA1-AB7E-D949-B45A-8AFBE5D9290F}"/>
                </a:ext>
              </a:extLst>
            </p:cNvPr>
            <p:cNvSpPr/>
            <p:nvPr/>
          </p:nvSpPr>
          <p:spPr>
            <a:xfrm>
              <a:off x="2940101" y="2590528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012;p46">
              <a:extLst>
                <a:ext uri="{FF2B5EF4-FFF2-40B4-BE49-F238E27FC236}">
                  <a16:creationId xmlns:a16="http://schemas.microsoft.com/office/drawing/2014/main" id="{1FB6445E-D3F7-114C-9A6F-6484D0DB1131}"/>
                </a:ext>
              </a:extLst>
            </p:cNvPr>
            <p:cNvSpPr/>
            <p:nvPr/>
          </p:nvSpPr>
          <p:spPr>
            <a:xfrm>
              <a:off x="2922001" y="2566245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3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7" y="176342"/>
                  </a:cubicBezTo>
                  <a:cubicBezTo>
                    <a:pt x="27567" y="156863"/>
                    <a:pt x="0" y="103127"/>
                    <a:pt x="0" y="56109"/>
                  </a:cubicBezTo>
                  <a:cubicBezTo>
                    <a:pt x="0" y="9762"/>
                    <a:pt x="27567" y="-12404"/>
                    <a:pt x="61857" y="7075"/>
                  </a:cubicBezTo>
                  <a:cubicBezTo>
                    <a:pt x="96146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/>
              <a:t>Requisiti funzionali</a:t>
            </a:r>
          </a:p>
          <a:p>
            <a:pPr marL="558800" indent="-457200">
              <a:buAutoNum type="arabicPeriod"/>
            </a:pPr>
            <a:r>
              <a:rPr lang="it-IT" sz="1800" dirty="0"/>
              <a:t>Gestione degli studenti</a:t>
            </a:r>
          </a:p>
          <a:p>
            <a:pPr marL="558800" indent="-457200">
              <a:buAutoNum type="arabicPeriod"/>
            </a:pPr>
            <a:r>
              <a:rPr lang="it-IT" sz="1800" dirty="0"/>
              <a:t>Gestione delle classi</a:t>
            </a:r>
          </a:p>
          <a:p>
            <a:pPr marL="558800" indent="-457200">
              <a:buAutoNum type="arabicPeriod"/>
            </a:pPr>
            <a:r>
              <a:rPr lang="it-IT" sz="1800" dirty="0"/>
              <a:t>Gestione delle valutazioni</a:t>
            </a:r>
          </a:p>
          <a:p>
            <a:pPr marL="558800" indent="-457200">
              <a:buAutoNum type="arabicPeriod"/>
            </a:pPr>
            <a:r>
              <a:rPr lang="it-IT" sz="1800" dirty="0"/>
              <a:t>Gestione del corpo docente</a:t>
            </a:r>
          </a:p>
          <a:p>
            <a:pPr marL="558800" indent="-457200">
              <a:buAutoNum type="arabicPeriod"/>
            </a:pPr>
            <a:r>
              <a:rPr lang="it-IT" sz="1800" dirty="0"/>
              <a:t>Gestione delle materie</a:t>
            </a:r>
            <a:br>
              <a:rPr lang="it-IT" sz="1800" dirty="0"/>
            </a:br>
            <a:endParaRPr sz="1800" dirty="0"/>
          </a:p>
        </p:txBody>
      </p:sp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ANALISI DEI REQUISITI</a:t>
            </a:r>
            <a:endParaRPr dirty="0"/>
          </a:p>
        </p:txBody>
      </p:sp>
      <p:sp>
        <p:nvSpPr>
          <p:cNvPr id="232" name="Google Shape;232;p18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142800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/>
              <a:t>Requisiti non funzionali</a:t>
            </a:r>
            <a:endParaRPr sz="1800" b="1" dirty="0"/>
          </a:p>
          <a:p>
            <a:pPr lvl="0" indent="-457200" algn="l" rtl="0">
              <a:spcBef>
                <a:spcPts val="800"/>
              </a:spcBef>
              <a:spcAft>
                <a:spcPts val="800"/>
              </a:spcAft>
              <a:buAutoNum type="arabicPeriod"/>
            </a:pPr>
            <a:r>
              <a:rPr lang="it-IT" sz="1800" dirty="0"/>
              <a:t>Scalabilità</a:t>
            </a:r>
          </a:p>
          <a:p>
            <a:pPr lvl="0" indent="-457200" algn="l" rtl="0">
              <a:spcBef>
                <a:spcPts val="800"/>
              </a:spcBef>
              <a:spcAft>
                <a:spcPts val="800"/>
              </a:spcAft>
              <a:buAutoNum type="arabicPeriod"/>
            </a:pPr>
            <a:r>
              <a:rPr lang="it-IT" sz="1800" dirty="0"/>
              <a:t>Usabilità</a:t>
            </a:r>
          </a:p>
          <a:p>
            <a:pPr lvl="0" indent="-457200" algn="l" rtl="0">
              <a:spcBef>
                <a:spcPts val="800"/>
              </a:spcBef>
              <a:spcAft>
                <a:spcPts val="800"/>
              </a:spcAft>
              <a:buAutoNum type="arabicPeriod"/>
            </a:pPr>
            <a:r>
              <a:rPr lang="it-IT" sz="1800" dirty="0"/>
              <a:t>Documentazione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800"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27D7F53F-206B-D74E-A127-965CDA9C634C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33" name="Google Shape;902;p46">
              <a:extLst>
                <a:ext uri="{FF2B5EF4-FFF2-40B4-BE49-F238E27FC236}">
                  <a16:creationId xmlns:a16="http://schemas.microsoft.com/office/drawing/2014/main" id="{ADE9C839-9010-8F44-8D5C-E3A472A8B99B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903;p46">
              <a:extLst>
                <a:ext uri="{FF2B5EF4-FFF2-40B4-BE49-F238E27FC236}">
                  <a16:creationId xmlns:a16="http://schemas.microsoft.com/office/drawing/2014/main" id="{335A1274-4121-F84D-A635-1EB9A4CCFE56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904;p46">
              <a:extLst>
                <a:ext uri="{FF2B5EF4-FFF2-40B4-BE49-F238E27FC236}">
                  <a16:creationId xmlns:a16="http://schemas.microsoft.com/office/drawing/2014/main" id="{D4D1A8AE-09CD-CC43-8DB0-6EC46D024BAC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905;p46">
              <a:extLst>
                <a:ext uri="{FF2B5EF4-FFF2-40B4-BE49-F238E27FC236}">
                  <a16:creationId xmlns:a16="http://schemas.microsoft.com/office/drawing/2014/main" id="{E32FACC0-89B5-8948-A06C-5E60902068C6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906;p46">
              <a:extLst>
                <a:ext uri="{FF2B5EF4-FFF2-40B4-BE49-F238E27FC236}">
                  <a16:creationId xmlns:a16="http://schemas.microsoft.com/office/drawing/2014/main" id="{4A6F7ADA-2221-104F-873B-9FA176D3B94A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907;p46">
              <a:extLst>
                <a:ext uri="{FF2B5EF4-FFF2-40B4-BE49-F238E27FC236}">
                  <a16:creationId xmlns:a16="http://schemas.microsoft.com/office/drawing/2014/main" id="{6FA45E0E-0571-5847-9CB1-9A8F67DD1FB2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908;p46">
              <a:extLst>
                <a:ext uri="{FF2B5EF4-FFF2-40B4-BE49-F238E27FC236}">
                  <a16:creationId xmlns:a16="http://schemas.microsoft.com/office/drawing/2014/main" id="{FDC65089-E99B-9F4F-B5BA-243D808FEF48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909;p46">
              <a:extLst>
                <a:ext uri="{FF2B5EF4-FFF2-40B4-BE49-F238E27FC236}">
                  <a16:creationId xmlns:a16="http://schemas.microsoft.com/office/drawing/2014/main" id="{48445B42-FE69-8D4D-9417-D33EFDCF2293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910;p46">
              <a:extLst>
                <a:ext uri="{FF2B5EF4-FFF2-40B4-BE49-F238E27FC236}">
                  <a16:creationId xmlns:a16="http://schemas.microsoft.com/office/drawing/2014/main" id="{88ADB674-7131-1D4A-BBE7-E13B89F2D9DA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911;p46">
              <a:extLst>
                <a:ext uri="{FF2B5EF4-FFF2-40B4-BE49-F238E27FC236}">
                  <a16:creationId xmlns:a16="http://schemas.microsoft.com/office/drawing/2014/main" id="{D1BACE58-8B51-9149-8067-B322DC9159AA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912;p46">
              <a:extLst>
                <a:ext uri="{FF2B5EF4-FFF2-40B4-BE49-F238E27FC236}">
                  <a16:creationId xmlns:a16="http://schemas.microsoft.com/office/drawing/2014/main" id="{F8D6A5C9-4FFB-A248-BDA4-38A8096B9E73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913;p46">
              <a:extLst>
                <a:ext uri="{FF2B5EF4-FFF2-40B4-BE49-F238E27FC236}">
                  <a16:creationId xmlns:a16="http://schemas.microsoft.com/office/drawing/2014/main" id="{FE86E837-BB1E-B74A-B389-AEC13F0C61F2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914;p46">
              <a:extLst>
                <a:ext uri="{FF2B5EF4-FFF2-40B4-BE49-F238E27FC236}">
                  <a16:creationId xmlns:a16="http://schemas.microsoft.com/office/drawing/2014/main" id="{6A7E626B-EC52-C543-9825-21491672C695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915;p46">
              <a:extLst>
                <a:ext uri="{FF2B5EF4-FFF2-40B4-BE49-F238E27FC236}">
                  <a16:creationId xmlns:a16="http://schemas.microsoft.com/office/drawing/2014/main" id="{16031D86-5C06-5541-B19C-2F3BE6E5E671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916;p46">
              <a:extLst>
                <a:ext uri="{FF2B5EF4-FFF2-40B4-BE49-F238E27FC236}">
                  <a16:creationId xmlns:a16="http://schemas.microsoft.com/office/drawing/2014/main" id="{D02F4EFF-AE49-6145-B72E-D27550E83D7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917;p46">
              <a:extLst>
                <a:ext uri="{FF2B5EF4-FFF2-40B4-BE49-F238E27FC236}">
                  <a16:creationId xmlns:a16="http://schemas.microsoft.com/office/drawing/2014/main" id="{FC115EF8-11A8-2548-AFA3-23752B46CF20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918;p46">
              <a:extLst>
                <a:ext uri="{FF2B5EF4-FFF2-40B4-BE49-F238E27FC236}">
                  <a16:creationId xmlns:a16="http://schemas.microsoft.com/office/drawing/2014/main" id="{E54C2B83-DC51-444F-A417-DFC3D42DBE81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919;p46">
              <a:extLst>
                <a:ext uri="{FF2B5EF4-FFF2-40B4-BE49-F238E27FC236}">
                  <a16:creationId xmlns:a16="http://schemas.microsoft.com/office/drawing/2014/main" id="{3C5A5D38-ECBB-CA4B-AC3D-53B44E8CED8C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920;p46">
              <a:extLst>
                <a:ext uri="{FF2B5EF4-FFF2-40B4-BE49-F238E27FC236}">
                  <a16:creationId xmlns:a16="http://schemas.microsoft.com/office/drawing/2014/main" id="{92428EE1-2A41-C04D-AFDA-1E0CDC80C136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921;p46">
              <a:extLst>
                <a:ext uri="{FF2B5EF4-FFF2-40B4-BE49-F238E27FC236}">
                  <a16:creationId xmlns:a16="http://schemas.microsoft.com/office/drawing/2014/main" id="{6F68255C-138C-7747-B125-83E496D55536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922;p46">
              <a:extLst>
                <a:ext uri="{FF2B5EF4-FFF2-40B4-BE49-F238E27FC236}">
                  <a16:creationId xmlns:a16="http://schemas.microsoft.com/office/drawing/2014/main" id="{DB2A7262-131B-3145-82C2-BA186A086260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923;p46">
              <a:extLst>
                <a:ext uri="{FF2B5EF4-FFF2-40B4-BE49-F238E27FC236}">
                  <a16:creationId xmlns:a16="http://schemas.microsoft.com/office/drawing/2014/main" id="{555CBBFA-96D6-8B44-975E-7FFF594F6517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924;p46">
              <a:extLst>
                <a:ext uri="{FF2B5EF4-FFF2-40B4-BE49-F238E27FC236}">
                  <a16:creationId xmlns:a16="http://schemas.microsoft.com/office/drawing/2014/main" id="{D916518A-D3DC-E546-87A7-451A44B96F8C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925;p46">
              <a:extLst>
                <a:ext uri="{FF2B5EF4-FFF2-40B4-BE49-F238E27FC236}">
                  <a16:creationId xmlns:a16="http://schemas.microsoft.com/office/drawing/2014/main" id="{0E9F9831-8332-784A-88BF-5AE2B538CAA7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926;p46">
              <a:extLst>
                <a:ext uri="{FF2B5EF4-FFF2-40B4-BE49-F238E27FC236}">
                  <a16:creationId xmlns:a16="http://schemas.microsoft.com/office/drawing/2014/main" id="{20290011-3A1B-2E45-971D-9279BC3E9284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838</Words>
  <Application>Microsoft Office PowerPoint</Application>
  <PresentationFormat>On-screen Show (16:9)</PresentationFormat>
  <Paragraphs>136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Barlow</vt:lpstr>
      <vt:lpstr>Calibri</vt:lpstr>
      <vt:lpstr>Barlow Light</vt:lpstr>
      <vt:lpstr>Minola template</vt:lpstr>
      <vt:lpstr>MISSION IMPOSSIBLE –GESTIRE UNA SCUOLA E’ UNA MISSIONE</vt:lpstr>
      <vt:lpstr>PROJECT SCOPE:</vt:lpstr>
      <vt:lpstr>1 MODALITA’ DI SVILUPPO</vt:lpstr>
      <vt:lpstr>PowerPoint Presentation</vt:lpstr>
      <vt:lpstr>METODOLOGIA SCRUM</vt:lpstr>
      <vt:lpstr>FLYING DONUT</vt:lpstr>
      <vt:lpstr>2 LAVORO PRELIMINARE</vt:lpstr>
      <vt:lpstr>ANALISI DEI REQUISITI</vt:lpstr>
      <vt:lpstr>ANALISI DEI REQUISITI</vt:lpstr>
      <vt:lpstr>SWOT ANALYSIS</vt:lpstr>
      <vt:lpstr>DIAGRAMMI:</vt:lpstr>
      <vt:lpstr>TIMELINE: GANTTPROJECT</vt:lpstr>
      <vt:lpstr>3 SCRITTURA DEL SOFTWARE</vt:lpstr>
      <vt:lpstr>Linguaggio scelto: C#</vt:lpstr>
      <vt:lpstr>CARATTERISTICHE DEL CODICE</vt:lpstr>
      <vt:lpstr>NEWTONSOFT JSON</vt:lpstr>
      <vt:lpstr>SCRITTURA DEL CODICE: DETTAGLI</vt:lpstr>
      <vt:lpstr>CLASSI</vt:lpstr>
      <vt:lpstr>RISULTATO?</vt:lpstr>
      <vt:lpstr>4 TESTING</vt:lpstr>
      <vt:lpstr>TESTING:</vt:lpstr>
      <vt:lpstr>RISULTATO?</vt:lpstr>
      <vt:lpstr>PRESENTAZIONE DEL TEAM</vt:lpstr>
      <vt:lpstr>GRAZIE DELL’ATTENZIONE!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Charlie Marino</cp:lastModifiedBy>
  <cp:revision>41</cp:revision>
  <cp:lastPrinted>2023-06-28T10:36:04Z</cp:lastPrinted>
  <dcterms:modified xsi:type="dcterms:W3CDTF">2023-07-04T20:55:02Z</dcterms:modified>
</cp:coreProperties>
</file>