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4"/>
  </p:sldMasterIdLst>
  <p:sldIdLst>
    <p:sldId id="256" r:id="rId5"/>
    <p:sldId id="260" r:id="rId6"/>
    <p:sldId id="259" r:id="rId7"/>
    <p:sldId id="261" r:id="rId8"/>
    <p:sldId id="263" r:id="rId9"/>
    <p:sldId id="262" r:id="rId10"/>
    <p:sldId id="264" r:id="rId11"/>
    <p:sldId id="265" r:id="rId12"/>
    <p:sldId id="266" r:id="rId13"/>
    <p:sldId id="267" r:id="rId14"/>
    <p:sldId id="270" r:id="rId15"/>
    <p:sldId id="269" r:id="rId16"/>
    <p:sldId id="271"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F528F"/>
    <a:srgbClr val="E7E6E6"/>
    <a:srgbClr val="4472C4"/>
    <a:srgbClr val="7698D4"/>
    <a:srgbClr val="345D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A7447F-3578-41E9-8785-368D7D65FE8D}" v="1934" dt="2023-01-19T17:46:10.421"/>
    <p1510:client id="{CA154970-5480-401A-9044-900FAD39AC8B}" v="1991" dt="2023-01-19T17:15:42.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samuelli@campus.unimib.it" userId="33909ddc-6ed3-430b-943f-1b6e229800aa" providerId="ADAL" clId="{69A7447F-3578-41E9-8785-368D7D65FE8D}"/>
    <pc:docChg chg="undo custSel addSld delSld modSld sldOrd addMainMaster delMainMaster">
      <pc:chgData name="n.samuelli@campus.unimib.it" userId="33909ddc-6ed3-430b-943f-1b6e229800aa" providerId="ADAL" clId="{69A7447F-3578-41E9-8785-368D7D65FE8D}" dt="2023-01-19T17:46:10.421" v="4138" actId="767"/>
      <pc:docMkLst>
        <pc:docMk/>
      </pc:docMkLst>
      <pc:sldChg chg="addSp delSp modSp new del mod setBg modClrScheme setClrOvrMap chgLayout">
        <pc:chgData name="n.samuelli@campus.unimib.it" userId="33909ddc-6ed3-430b-943f-1b6e229800aa" providerId="ADAL" clId="{69A7447F-3578-41E9-8785-368D7D65FE8D}" dt="2023-01-19T13:32:03.643" v="46" actId="2696"/>
        <pc:sldMkLst>
          <pc:docMk/>
          <pc:sldMk cId="294867391" sldId="256"/>
        </pc:sldMkLst>
        <pc:spChg chg="mod">
          <ac:chgData name="n.samuelli@campus.unimib.it" userId="33909ddc-6ed3-430b-943f-1b6e229800aa" providerId="ADAL" clId="{69A7447F-3578-41E9-8785-368D7D65FE8D}" dt="2023-01-19T13:31:09.821" v="44" actId="26606"/>
          <ac:spMkLst>
            <pc:docMk/>
            <pc:sldMk cId="294867391" sldId="256"/>
            <ac:spMk id="2" creationId="{73FA0840-9AD2-AEC0-BC2F-B493C966174E}"/>
          </ac:spMkLst>
        </pc:spChg>
        <pc:spChg chg="mod">
          <ac:chgData name="n.samuelli@campus.unimib.it" userId="33909ddc-6ed3-430b-943f-1b6e229800aa" providerId="ADAL" clId="{69A7447F-3578-41E9-8785-368D7D65FE8D}" dt="2023-01-19T13:31:09.821" v="44" actId="26606"/>
          <ac:spMkLst>
            <pc:docMk/>
            <pc:sldMk cId="294867391" sldId="256"/>
            <ac:spMk id="3" creationId="{E6A57D08-3946-A0FA-0F8E-88AD313BD5E4}"/>
          </ac:spMkLst>
        </pc:spChg>
        <pc:spChg chg="add del">
          <ac:chgData name="n.samuelli@campus.unimib.it" userId="33909ddc-6ed3-430b-943f-1b6e229800aa" providerId="ADAL" clId="{69A7447F-3578-41E9-8785-368D7D65FE8D}" dt="2023-01-19T13:28:41.080" v="6" actId="26606"/>
          <ac:spMkLst>
            <pc:docMk/>
            <pc:sldMk cId="294867391" sldId="256"/>
            <ac:spMk id="12" creationId="{E49CC64F-7275-4E33-961B-0C5CDC439875}"/>
          </ac:spMkLst>
        </pc:spChg>
        <pc:spChg chg="add del">
          <ac:chgData name="n.samuelli@campus.unimib.it" userId="33909ddc-6ed3-430b-943f-1b6e229800aa" providerId="ADAL" clId="{69A7447F-3578-41E9-8785-368D7D65FE8D}" dt="2023-01-19T13:28:42.250" v="8" actId="26606"/>
          <ac:spMkLst>
            <pc:docMk/>
            <pc:sldMk cId="294867391" sldId="256"/>
            <ac:spMk id="15" creationId="{87CC2527-562A-4F69-B487-4371E5B243E7}"/>
          </ac:spMkLst>
        </pc:spChg>
        <pc:spChg chg="add del">
          <ac:chgData name="n.samuelli@campus.unimib.it" userId="33909ddc-6ed3-430b-943f-1b6e229800aa" providerId="ADAL" clId="{69A7447F-3578-41E9-8785-368D7D65FE8D}" dt="2023-01-19T13:28:55.946" v="14" actId="26606"/>
          <ac:spMkLst>
            <pc:docMk/>
            <pc:sldMk cId="294867391" sldId="256"/>
            <ac:spMk id="16" creationId="{AF2F604E-43BE-4DC3-B983-E071523364F8}"/>
          </ac:spMkLst>
        </pc:spChg>
        <pc:spChg chg="add del">
          <ac:chgData name="n.samuelli@campus.unimib.it" userId="33909ddc-6ed3-430b-943f-1b6e229800aa" providerId="ADAL" clId="{69A7447F-3578-41E9-8785-368D7D65FE8D}" dt="2023-01-19T13:28:43.674" v="10" actId="26606"/>
          <ac:spMkLst>
            <pc:docMk/>
            <pc:sldMk cId="294867391" sldId="256"/>
            <ac:spMk id="17" creationId="{E49CC64F-7275-4E33-961B-0C5CDC439875}"/>
          </ac:spMkLst>
        </pc:spChg>
        <pc:spChg chg="add del">
          <ac:chgData name="n.samuelli@campus.unimib.it" userId="33909ddc-6ed3-430b-943f-1b6e229800aa" providerId="ADAL" clId="{69A7447F-3578-41E9-8785-368D7D65FE8D}" dt="2023-01-19T13:28:55.946" v="14" actId="26606"/>
          <ac:spMkLst>
            <pc:docMk/>
            <pc:sldMk cId="294867391" sldId="256"/>
            <ac:spMk id="18" creationId="{08C9B587-E65E-4B52-B37C-ABEBB6E87928}"/>
          </ac:spMkLst>
        </pc:spChg>
        <pc:spChg chg="add del">
          <ac:chgData name="n.samuelli@campus.unimib.it" userId="33909ddc-6ed3-430b-943f-1b6e229800aa" providerId="ADAL" clId="{69A7447F-3578-41E9-8785-368D7D65FE8D}" dt="2023-01-19T13:28:48.508" v="12" actId="26606"/>
          <ac:spMkLst>
            <pc:docMk/>
            <pc:sldMk cId="294867391" sldId="256"/>
            <ac:spMk id="19" creationId="{71B2258F-86CA-4D4D-8270-BC05FCDEBFB3}"/>
          </ac:spMkLst>
        </pc:spChg>
        <pc:spChg chg="add del">
          <ac:chgData name="n.samuelli@campus.unimib.it" userId="33909ddc-6ed3-430b-943f-1b6e229800aa" providerId="ADAL" clId="{69A7447F-3578-41E9-8785-368D7D65FE8D}" dt="2023-01-19T13:28:55.946" v="14" actId="26606"/>
          <ac:spMkLst>
            <pc:docMk/>
            <pc:sldMk cId="294867391" sldId="256"/>
            <ac:spMk id="21" creationId="{0671A8AE-40A1-4631-A6B8-581AFF065482}"/>
          </ac:spMkLst>
        </pc:spChg>
        <pc:spChg chg="add del">
          <ac:chgData name="n.samuelli@campus.unimib.it" userId="33909ddc-6ed3-430b-943f-1b6e229800aa" providerId="ADAL" clId="{69A7447F-3578-41E9-8785-368D7D65FE8D}" dt="2023-01-19T13:28:55.946" v="14" actId="26606"/>
          <ac:spMkLst>
            <pc:docMk/>
            <pc:sldMk cId="294867391" sldId="256"/>
            <ac:spMk id="22" creationId="{AB58EF07-17C2-48CF-ABB0-EEF1F17CB8F0}"/>
          </ac:spMkLst>
        </pc:spChg>
        <pc:spChg chg="add del">
          <ac:chgData name="n.samuelli@campus.unimib.it" userId="33909ddc-6ed3-430b-943f-1b6e229800aa" providerId="ADAL" clId="{69A7447F-3578-41E9-8785-368D7D65FE8D}" dt="2023-01-19T13:28:59.800" v="16" actId="26606"/>
          <ac:spMkLst>
            <pc:docMk/>
            <pc:sldMk cId="294867391" sldId="256"/>
            <ac:spMk id="24" creationId="{3E443FD7-A66B-4AA0-872D-B088B9BC5F17}"/>
          </ac:spMkLst>
        </pc:spChg>
        <pc:spChg chg="add del">
          <ac:chgData name="n.samuelli@campus.unimib.it" userId="33909ddc-6ed3-430b-943f-1b6e229800aa" providerId="ADAL" clId="{69A7447F-3578-41E9-8785-368D7D65FE8D}" dt="2023-01-19T13:28:59.800" v="16" actId="26606"/>
          <ac:spMkLst>
            <pc:docMk/>
            <pc:sldMk cId="294867391" sldId="256"/>
            <ac:spMk id="25" creationId="{C04BE0EF-3561-49B4-9A29-F283168A91C7}"/>
          </ac:spMkLst>
        </pc:spChg>
        <pc:spChg chg="add del">
          <ac:chgData name="n.samuelli@campus.unimib.it" userId="33909ddc-6ed3-430b-943f-1b6e229800aa" providerId="ADAL" clId="{69A7447F-3578-41E9-8785-368D7D65FE8D}" dt="2023-01-19T13:29:02.279" v="18" actId="26606"/>
          <ac:spMkLst>
            <pc:docMk/>
            <pc:sldMk cId="294867391" sldId="256"/>
            <ac:spMk id="27" creationId="{C1DD1A8A-57D5-4A81-AD04-532B043C5611}"/>
          </ac:spMkLst>
        </pc:spChg>
        <pc:spChg chg="add del">
          <ac:chgData name="n.samuelli@campus.unimib.it" userId="33909ddc-6ed3-430b-943f-1b6e229800aa" providerId="ADAL" clId="{69A7447F-3578-41E9-8785-368D7D65FE8D}" dt="2023-01-19T13:29:02.279" v="18" actId="26606"/>
          <ac:spMkLst>
            <pc:docMk/>
            <pc:sldMk cId="294867391" sldId="256"/>
            <ac:spMk id="28" creationId="{007891EC-4501-44ED-A8C8-B11B6DB767AB}"/>
          </ac:spMkLst>
        </pc:spChg>
        <pc:spChg chg="add del">
          <ac:chgData name="n.samuelli@campus.unimib.it" userId="33909ddc-6ed3-430b-943f-1b6e229800aa" providerId="ADAL" clId="{69A7447F-3578-41E9-8785-368D7D65FE8D}" dt="2023-01-19T13:29:38.333" v="30" actId="26606"/>
          <ac:spMkLst>
            <pc:docMk/>
            <pc:sldMk cId="294867391" sldId="256"/>
            <ac:spMk id="30" creationId="{0671A8AE-40A1-4631-A6B8-581AFF065482}"/>
          </ac:spMkLst>
        </pc:spChg>
        <pc:spChg chg="add del">
          <ac:chgData name="n.samuelli@campus.unimib.it" userId="33909ddc-6ed3-430b-943f-1b6e229800aa" providerId="ADAL" clId="{69A7447F-3578-41E9-8785-368D7D65FE8D}" dt="2023-01-19T13:29:38.333" v="30" actId="26606"/>
          <ac:spMkLst>
            <pc:docMk/>
            <pc:sldMk cId="294867391" sldId="256"/>
            <ac:spMk id="31" creationId="{AB58EF07-17C2-48CF-ABB0-EEF1F17CB8F0}"/>
          </ac:spMkLst>
        </pc:spChg>
        <pc:spChg chg="add del">
          <ac:chgData name="n.samuelli@campus.unimib.it" userId="33909ddc-6ed3-430b-943f-1b6e229800aa" providerId="ADAL" clId="{69A7447F-3578-41E9-8785-368D7D65FE8D}" dt="2023-01-19T13:29:38.333" v="30" actId="26606"/>
          <ac:spMkLst>
            <pc:docMk/>
            <pc:sldMk cId="294867391" sldId="256"/>
            <ac:spMk id="32" creationId="{AF2F604E-43BE-4DC3-B983-E071523364F8}"/>
          </ac:spMkLst>
        </pc:spChg>
        <pc:spChg chg="add del">
          <ac:chgData name="n.samuelli@campus.unimib.it" userId="33909ddc-6ed3-430b-943f-1b6e229800aa" providerId="ADAL" clId="{69A7447F-3578-41E9-8785-368D7D65FE8D}" dt="2023-01-19T13:29:38.333" v="30" actId="26606"/>
          <ac:spMkLst>
            <pc:docMk/>
            <pc:sldMk cId="294867391" sldId="256"/>
            <ac:spMk id="33" creationId="{08C9B587-E65E-4B52-B37C-ABEBB6E87928}"/>
          </ac:spMkLst>
        </pc:spChg>
        <pc:spChg chg="add del">
          <ac:chgData name="n.samuelli@campus.unimib.it" userId="33909ddc-6ed3-430b-943f-1b6e229800aa" providerId="ADAL" clId="{69A7447F-3578-41E9-8785-368D7D65FE8D}" dt="2023-01-19T13:29:20.413" v="23" actId="26606"/>
          <ac:spMkLst>
            <pc:docMk/>
            <pc:sldMk cId="294867391" sldId="256"/>
            <ac:spMk id="38" creationId="{35F60170-91B4-45F0-B88B-9C07AEC4642C}"/>
          </ac:spMkLst>
        </pc:spChg>
        <pc:spChg chg="add del">
          <ac:chgData name="n.samuelli@campus.unimib.it" userId="33909ddc-6ed3-430b-943f-1b6e229800aa" providerId="ADAL" clId="{69A7447F-3578-41E9-8785-368D7D65FE8D}" dt="2023-01-19T13:29:27.299" v="25" actId="26606"/>
          <ac:spMkLst>
            <pc:docMk/>
            <pc:sldMk cId="294867391" sldId="256"/>
            <ac:spMk id="44" creationId="{FBE31AC6-E383-4D2B-9A24-69EEE084D547}"/>
          </ac:spMkLst>
        </pc:spChg>
        <pc:spChg chg="add del">
          <ac:chgData name="n.samuelli@campus.unimib.it" userId="33909ddc-6ed3-430b-943f-1b6e229800aa" providerId="ADAL" clId="{69A7447F-3578-41E9-8785-368D7D65FE8D}" dt="2023-01-19T13:29:27.299" v="25" actId="26606"/>
          <ac:spMkLst>
            <pc:docMk/>
            <pc:sldMk cId="294867391" sldId="256"/>
            <ac:spMk id="45" creationId="{B9BBDDCC-0358-4EDD-9820-287B1D8FDEE8}"/>
          </ac:spMkLst>
        </pc:spChg>
        <pc:spChg chg="add del">
          <ac:chgData name="n.samuelli@campus.unimib.it" userId="33909ddc-6ed3-430b-943f-1b6e229800aa" providerId="ADAL" clId="{69A7447F-3578-41E9-8785-368D7D65FE8D}" dt="2023-01-19T13:29:27.299" v="25" actId="26606"/>
          <ac:spMkLst>
            <pc:docMk/>
            <pc:sldMk cId="294867391" sldId="256"/>
            <ac:spMk id="47" creationId="{DE85C6F8-1197-41BB-810E-FD2CBA60E3A9}"/>
          </ac:spMkLst>
        </pc:spChg>
        <pc:spChg chg="add del">
          <ac:chgData name="n.samuelli@campus.unimib.it" userId="33909ddc-6ed3-430b-943f-1b6e229800aa" providerId="ADAL" clId="{69A7447F-3578-41E9-8785-368D7D65FE8D}" dt="2023-01-19T13:29:27.299" v="25" actId="26606"/>
          <ac:spMkLst>
            <pc:docMk/>
            <pc:sldMk cId="294867391" sldId="256"/>
            <ac:spMk id="49" creationId="{155C8441-74BB-42B4-8567-536A10555DC9}"/>
          </ac:spMkLst>
        </pc:spChg>
        <pc:spChg chg="add del">
          <ac:chgData name="n.samuelli@campus.unimib.it" userId="33909ddc-6ed3-430b-943f-1b6e229800aa" providerId="ADAL" clId="{69A7447F-3578-41E9-8785-368D7D65FE8D}" dt="2023-01-19T13:29:28.318" v="27" actId="26606"/>
          <ac:spMkLst>
            <pc:docMk/>
            <pc:sldMk cId="294867391" sldId="256"/>
            <ac:spMk id="52" creationId="{EA3B6404-C37D-4FE3-8124-9FC5ECE56273}"/>
          </ac:spMkLst>
        </pc:spChg>
        <pc:spChg chg="add del">
          <ac:chgData name="n.samuelli@campus.unimib.it" userId="33909ddc-6ed3-430b-943f-1b6e229800aa" providerId="ADAL" clId="{69A7447F-3578-41E9-8785-368D7D65FE8D}" dt="2023-01-19T13:29:28.318" v="27" actId="26606"/>
          <ac:spMkLst>
            <pc:docMk/>
            <pc:sldMk cId="294867391" sldId="256"/>
            <ac:spMk id="53" creationId="{ED61EC8C-9F54-4671-8E82-4AE6101D6C84}"/>
          </ac:spMkLst>
        </pc:spChg>
        <pc:spChg chg="add del">
          <ac:chgData name="n.samuelli@campus.unimib.it" userId="33909ddc-6ed3-430b-943f-1b6e229800aa" providerId="ADAL" clId="{69A7447F-3578-41E9-8785-368D7D65FE8D}" dt="2023-01-19T13:29:38.301" v="29" actId="26606"/>
          <ac:spMkLst>
            <pc:docMk/>
            <pc:sldMk cId="294867391" sldId="256"/>
            <ac:spMk id="57" creationId="{4D1A5E71-B6B6-486A-8CDC-C7ABD9B903F6}"/>
          </ac:spMkLst>
        </pc:spChg>
        <pc:spChg chg="add del">
          <ac:chgData name="n.samuelli@campus.unimib.it" userId="33909ddc-6ed3-430b-943f-1b6e229800aa" providerId="ADAL" clId="{69A7447F-3578-41E9-8785-368D7D65FE8D}" dt="2023-01-19T13:29:38.301" v="29" actId="26606"/>
          <ac:spMkLst>
            <pc:docMk/>
            <pc:sldMk cId="294867391" sldId="256"/>
            <ac:spMk id="58" creationId="{8B646C36-EEEC-4D52-8E8E-206F4CD8A3DA}"/>
          </ac:spMkLst>
        </pc:spChg>
        <pc:spChg chg="add del">
          <ac:chgData name="n.samuelli@campus.unimib.it" userId="33909ddc-6ed3-430b-943f-1b6e229800aa" providerId="ADAL" clId="{69A7447F-3578-41E9-8785-368D7D65FE8D}" dt="2023-01-19T13:29:38.301" v="29" actId="26606"/>
          <ac:spMkLst>
            <pc:docMk/>
            <pc:sldMk cId="294867391" sldId="256"/>
            <ac:spMk id="59" creationId="{667882DD-56E8-460E-99D5-86E71982D5AB}"/>
          </ac:spMkLst>
        </pc:spChg>
        <pc:spChg chg="add del">
          <ac:chgData name="n.samuelli@campus.unimib.it" userId="33909ddc-6ed3-430b-943f-1b6e229800aa" providerId="ADAL" clId="{69A7447F-3578-41E9-8785-368D7D65FE8D}" dt="2023-01-19T13:29:38.301" v="29" actId="26606"/>
          <ac:spMkLst>
            <pc:docMk/>
            <pc:sldMk cId="294867391" sldId="256"/>
            <ac:spMk id="62" creationId="{8258443E-B333-44F4-8D49-1EAB1C1A4613}"/>
          </ac:spMkLst>
        </pc:spChg>
        <pc:spChg chg="add del">
          <ac:chgData name="n.samuelli@campus.unimib.it" userId="33909ddc-6ed3-430b-943f-1b6e229800aa" providerId="ADAL" clId="{69A7447F-3578-41E9-8785-368D7D65FE8D}" dt="2023-01-19T13:29:38.301" v="29" actId="26606"/>
          <ac:spMkLst>
            <pc:docMk/>
            <pc:sldMk cId="294867391" sldId="256"/>
            <ac:spMk id="68" creationId="{4FB204DF-284E-45F6-A017-79A4DF57BCCB}"/>
          </ac:spMkLst>
        </pc:spChg>
        <pc:spChg chg="add del">
          <ac:chgData name="n.samuelli@campus.unimib.it" userId="33909ddc-6ed3-430b-943f-1b6e229800aa" providerId="ADAL" clId="{69A7447F-3578-41E9-8785-368D7D65FE8D}" dt="2023-01-19T13:29:38.301" v="29" actId="26606"/>
          <ac:spMkLst>
            <pc:docMk/>
            <pc:sldMk cId="294867391" sldId="256"/>
            <ac:spMk id="69" creationId="{EB8560A9-B281-46EB-A304-1E4A5A00D6A9}"/>
          </ac:spMkLst>
        </pc:spChg>
        <pc:spChg chg="add del">
          <ac:chgData name="n.samuelli@campus.unimib.it" userId="33909ddc-6ed3-430b-943f-1b6e229800aa" providerId="ADAL" clId="{69A7447F-3578-41E9-8785-368D7D65FE8D}" dt="2023-01-19T13:30:29.813" v="38" actId="26606"/>
          <ac:spMkLst>
            <pc:docMk/>
            <pc:sldMk cId="294867391" sldId="256"/>
            <ac:spMk id="71" creationId="{EA3B6404-C37D-4FE3-8124-9FC5ECE56273}"/>
          </ac:spMkLst>
        </pc:spChg>
        <pc:spChg chg="add del">
          <ac:chgData name="n.samuelli@campus.unimib.it" userId="33909ddc-6ed3-430b-943f-1b6e229800aa" providerId="ADAL" clId="{69A7447F-3578-41E9-8785-368D7D65FE8D}" dt="2023-01-19T13:30:29.813" v="38" actId="26606"/>
          <ac:spMkLst>
            <pc:docMk/>
            <pc:sldMk cId="294867391" sldId="256"/>
            <ac:spMk id="72" creationId="{ED61EC8C-9F54-4671-8E82-4AE6101D6C84}"/>
          </ac:spMkLst>
        </pc:spChg>
        <pc:spChg chg="add del">
          <ac:chgData name="n.samuelli@campus.unimib.it" userId="33909ddc-6ed3-430b-943f-1b6e229800aa" providerId="ADAL" clId="{69A7447F-3578-41E9-8785-368D7D65FE8D}" dt="2023-01-19T13:29:52.063" v="33" actId="26606"/>
          <ac:spMkLst>
            <pc:docMk/>
            <pc:sldMk cId="294867391" sldId="256"/>
            <ac:spMk id="79" creationId="{742DFF2D-EA41-4CBE-9659-C2917E4882E5}"/>
          </ac:spMkLst>
        </pc:spChg>
        <pc:spChg chg="add del">
          <ac:chgData name="n.samuelli@campus.unimib.it" userId="33909ddc-6ed3-430b-943f-1b6e229800aa" providerId="ADAL" clId="{69A7447F-3578-41E9-8785-368D7D65FE8D}" dt="2023-01-19T13:29:53.713" v="35" actId="26606"/>
          <ac:spMkLst>
            <pc:docMk/>
            <pc:sldMk cId="294867391" sldId="256"/>
            <ac:spMk id="81" creationId="{03D3F3CB-F0EE-4573-876B-6F76CC770940}"/>
          </ac:spMkLst>
        </pc:spChg>
        <pc:spChg chg="add del">
          <ac:chgData name="n.samuelli@campus.unimib.it" userId="33909ddc-6ed3-430b-943f-1b6e229800aa" providerId="ADAL" clId="{69A7447F-3578-41E9-8785-368D7D65FE8D}" dt="2023-01-19T13:29:53.713" v="35" actId="26606"/>
          <ac:spMkLst>
            <pc:docMk/>
            <pc:sldMk cId="294867391" sldId="256"/>
            <ac:spMk id="82" creationId="{01B27662-BD40-44DC-99F5-516479EF1632}"/>
          </ac:spMkLst>
        </pc:spChg>
        <pc:spChg chg="add del">
          <ac:chgData name="n.samuelli@campus.unimib.it" userId="33909ddc-6ed3-430b-943f-1b6e229800aa" providerId="ADAL" clId="{69A7447F-3578-41E9-8785-368D7D65FE8D}" dt="2023-01-19T13:29:53.713" v="35" actId="26606"/>
          <ac:spMkLst>
            <pc:docMk/>
            <pc:sldMk cId="294867391" sldId="256"/>
            <ac:spMk id="83" creationId="{4F4B01C3-5078-4039-811E-D840C6262C7F}"/>
          </ac:spMkLst>
        </pc:spChg>
        <pc:spChg chg="add del">
          <ac:chgData name="n.samuelli@campus.unimib.it" userId="33909ddc-6ed3-430b-943f-1b6e229800aa" providerId="ADAL" clId="{69A7447F-3578-41E9-8785-368D7D65FE8D}" dt="2023-01-19T13:29:53.713" v="35" actId="26606"/>
          <ac:spMkLst>
            <pc:docMk/>
            <pc:sldMk cId="294867391" sldId="256"/>
            <ac:spMk id="85" creationId="{2EE9B49B-B44A-4DAC-BD6E-17ABCE56DE2D}"/>
          </ac:spMkLst>
        </pc:spChg>
        <pc:spChg chg="add del">
          <ac:chgData name="n.samuelli@campus.unimib.it" userId="33909ddc-6ed3-430b-943f-1b6e229800aa" providerId="ADAL" clId="{69A7447F-3578-41E9-8785-368D7D65FE8D}" dt="2023-01-19T13:30:29.765" v="37" actId="26606"/>
          <ac:spMkLst>
            <pc:docMk/>
            <pc:sldMk cId="294867391" sldId="256"/>
            <ac:spMk id="87" creationId="{742DFF2D-EA41-4CBE-9659-C2917E4882E5}"/>
          </ac:spMkLst>
        </pc:spChg>
        <pc:spChg chg="add del">
          <ac:chgData name="n.samuelli@campus.unimib.it" userId="33909ddc-6ed3-430b-943f-1b6e229800aa" providerId="ADAL" clId="{69A7447F-3578-41E9-8785-368D7D65FE8D}" dt="2023-01-19T13:31:09.821" v="44" actId="26606"/>
          <ac:spMkLst>
            <pc:docMk/>
            <pc:sldMk cId="294867391" sldId="256"/>
            <ac:spMk id="89" creationId="{7A18C9FB-EC4C-4DAE-8F7D-C6E5AF607958}"/>
          </ac:spMkLst>
        </pc:spChg>
        <pc:spChg chg="add del">
          <ac:chgData name="n.samuelli@campus.unimib.it" userId="33909ddc-6ed3-430b-943f-1b6e229800aa" providerId="ADAL" clId="{69A7447F-3578-41E9-8785-368D7D65FE8D}" dt="2023-01-19T13:31:09.821" v="44" actId="26606"/>
          <ac:spMkLst>
            <pc:docMk/>
            <pc:sldMk cId="294867391" sldId="256"/>
            <ac:spMk id="90" creationId="{BFC5A2D8-56E8-47FB-975D-D777AFEA4F18}"/>
          </ac:spMkLst>
        </pc:spChg>
        <pc:spChg chg="add del">
          <ac:chgData name="n.samuelli@campus.unimib.it" userId="33909ddc-6ed3-430b-943f-1b6e229800aa" providerId="ADAL" clId="{69A7447F-3578-41E9-8785-368D7D65FE8D}" dt="2023-01-19T13:31:09.821" v="44" actId="26606"/>
          <ac:spMkLst>
            <pc:docMk/>
            <pc:sldMk cId="294867391" sldId="256"/>
            <ac:spMk id="91" creationId="{A9896C11-F8DF-437A-B349-8AFD602DC0CA}"/>
          </ac:spMkLst>
        </pc:spChg>
        <pc:spChg chg="add del">
          <ac:chgData name="n.samuelli@campus.unimib.it" userId="33909ddc-6ed3-430b-943f-1b6e229800aa" providerId="ADAL" clId="{69A7447F-3578-41E9-8785-368D7D65FE8D}" dt="2023-01-19T13:30:45.158" v="41" actId="26606"/>
          <ac:spMkLst>
            <pc:docMk/>
            <pc:sldMk cId="294867391" sldId="256"/>
            <ac:spMk id="96" creationId="{1DB043B4-68C6-45B9-82AC-A5800EADB8DB}"/>
          </ac:spMkLst>
        </pc:spChg>
        <pc:spChg chg="add del">
          <ac:chgData name="n.samuelli@campus.unimib.it" userId="33909ddc-6ed3-430b-943f-1b6e229800aa" providerId="ADAL" clId="{69A7447F-3578-41E9-8785-368D7D65FE8D}" dt="2023-01-19T13:30:45.158" v="41" actId="26606"/>
          <ac:spMkLst>
            <pc:docMk/>
            <pc:sldMk cId="294867391" sldId="256"/>
            <ac:spMk id="102" creationId="{41AC6C06-99FE-4BA1-BC82-8406A424CD67}"/>
          </ac:spMkLst>
        </pc:spChg>
        <pc:spChg chg="add del">
          <ac:chgData name="n.samuelli@campus.unimib.it" userId="33909ddc-6ed3-430b-943f-1b6e229800aa" providerId="ADAL" clId="{69A7447F-3578-41E9-8785-368D7D65FE8D}" dt="2023-01-19T13:30:45.158" v="41" actId="26606"/>
          <ac:spMkLst>
            <pc:docMk/>
            <pc:sldMk cId="294867391" sldId="256"/>
            <ac:spMk id="104" creationId="{7AEC842D-C905-4DEA-B1C3-CA51995C572A}"/>
          </ac:spMkLst>
        </pc:spChg>
        <pc:spChg chg="add del">
          <ac:chgData name="n.samuelli@campus.unimib.it" userId="33909ddc-6ed3-430b-943f-1b6e229800aa" providerId="ADAL" clId="{69A7447F-3578-41E9-8785-368D7D65FE8D}" dt="2023-01-19T13:31:09.759" v="43" actId="26606"/>
          <ac:spMkLst>
            <pc:docMk/>
            <pc:sldMk cId="294867391" sldId="256"/>
            <ac:spMk id="106" creationId="{116920EA-132F-46AA-8856-B5D5741D9AA8}"/>
          </ac:spMkLst>
        </pc:spChg>
        <pc:spChg chg="add del">
          <ac:chgData name="n.samuelli@campus.unimib.it" userId="33909ddc-6ed3-430b-943f-1b6e229800aa" providerId="ADAL" clId="{69A7447F-3578-41E9-8785-368D7D65FE8D}" dt="2023-01-19T13:31:09.759" v="43" actId="26606"/>
          <ac:spMkLst>
            <pc:docMk/>
            <pc:sldMk cId="294867391" sldId="256"/>
            <ac:spMk id="107" creationId="{57EEA55F-F9C5-4595-AE34-0E172F218B29}"/>
          </ac:spMkLst>
        </pc:spChg>
        <pc:spChg chg="add">
          <ac:chgData name="n.samuelli@campus.unimib.it" userId="33909ddc-6ed3-430b-943f-1b6e229800aa" providerId="ADAL" clId="{69A7447F-3578-41E9-8785-368D7D65FE8D}" dt="2023-01-19T13:31:09.821" v="44" actId="26606"/>
          <ac:spMkLst>
            <pc:docMk/>
            <pc:sldMk cId="294867391" sldId="256"/>
            <ac:spMk id="110" creationId="{4EFE82FE-7465-AE46-88DF-34D347E83B84}"/>
          </ac:spMkLst>
        </pc:spChg>
        <pc:spChg chg="add">
          <ac:chgData name="n.samuelli@campus.unimib.it" userId="33909ddc-6ed3-430b-943f-1b6e229800aa" providerId="ADAL" clId="{69A7447F-3578-41E9-8785-368D7D65FE8D}" dt="2023-01-19T13:31:09.821" v="44" actId="26606"/>
          <ac:spMkLst>
            <pc:docMk/>
            <pc:sldMk cId="294867391" sldId="256"/>
            <ac:spMk id="111" creationId="{B4F75AE3-A3AC-DE4C-98FE-EC9DC3BF8DA5}"/>
          </ac:spMkLst>
        </pc:spChg>
        <pc:grpChg chg="add del">
          <ac:chgData name="n.samuelli@campus.unimib.it" userId="33909ddc-6ed3-430b-943f-1b6e229800aa" providerId="ADAL" clId="{69A7447F-3578-41E9-8785-368D7D65FE8D}" dt="2023-01-19T13:29:38.301" v="29" actId="26606"/>
          <ac:grpSpMkLst>
            <pc:docMk/>
            <pc:sldMk cId="294867391" sldId="256"/>
            <ac:grpSpMk id="60" creationId="{B2EBBF56-923D-48A7-9F8F-86E33CFA3EF9}"/>
          </ac:grpSpMkLst>
        </pc:grpChg>
        <pc:grpChg chg="add del">
          <ac:chgData name="n.samuelli@campus.unimib.it" userId="33909ddc-6ed3-430b-943f-1b6e229800aa" providerId="ADAL" clId="{69A7447F-3578-41E9-8785-368D7D65FE8D}" dt="2023-01-19T13:29:38.301" v="29" actId="26606"/>
          <ac:grpSpMkLst>
            <pc:docMk/>
            <pc:sldMk cId="294867391" sldId="256"/>
            <ac:grpSpMk id="63" creationId="{FB9739EB-7F66-433D-841F-AB3CD18700B7}"/>
          </ac:grpSpMkLst>
        </pc:grpChg>
        <pc:grpChg chg="add del">
          <ac:chgData name="n.samuelli@campus.unimib.it" userId="33909ddc-6ed3-430b-943f-1b6e229800aa" providerId="ADAL" clId="{69A7447F-3578-41E9-8785-368D7D65FE8D}" dt="2023-01-19T13:30:45.158" v="41" actId="26606"/>
          <ac:grpSpMkLst>
            <pc:docMk/>
            <pc:sldMk cId="294867391" sldId="256"/>
            <ac:grpSpMk id="98" creationId="{4592A8CB-0B0A-43A5-86F4-712B0C469671}"/>
          </ac:grpSpMkLst>
        </pc:grpChg>
        <pc:grpChg chg="add">
          <ac:chgData name="n.samuelli@campus.unimib.it" userId="33909ddc-6ed3-430b-943f-1b6e229800aa" providerId="ADAL" clId="{69A7447F-3578-41E9-8785-368D7D65FE8D}" dt="2023-01-19T13:31:09.821" v="44" actId="26606"/>
          <ac:grpSpMkLst>
            <pc:docMk/>
            <pc:sldMk cId="294867391" sldId="256"/>
            <ac:grpSpMk id="112" creationId="{44406D7A-DB1A-D940-8AD1-93FAF9DD7199}"/>
          </ac:grpSpMkLst>
        </pc:grpChg>
        <pc:picChg chg="add del mod">
          <ac:chgData name="n.samuelli@campus.unimib.it" userId="33909ddc-6ed3-430b-943f-1b6e229800aa" providerId="ADAL" clId="{69A7447F-3578-41E9-8785-368D7D65FE8D}" dt="2023-01-19T13:27:20.161" v="2" actId="478"/>
          <ac:picMkLst>
            <pc:docMk/>
            <pc:sldMk cId="294867391" sldId="256"/>
            <ac:picMk id="5" creationId="{F4F7A318-44D9-9321-1B03-E250CDF3C328}"/>
          </ac:picMkLst>
        </pc:picChg>
        <pc:picChg chg="add mod ord">
          <ac:chgData name="n.samuelli@campus.unimib.it" userId="33909ddc-6ed3-430b-943f-1b6e229800aa" providerId="ADAL" clId="{69A7447F-3578-41E9-8785-368D7D65FE8D}" dt="2023-01-19T13:31:47.649" v="45" actId="16037"/>
          <ac:picMkLst>
            <pc:docMk/>
            <pc:sldMk cId="294867391" sldId="256"/>
            <ac:picMk id="7" creationId="{FEF62776-A1DC-C056-8BB3-778C76D6C941}"/>
          </ac:picMkLst>
        </pc:picChg>
        <pc:cxnChg chg="add del">
          <ac:chgData name="n.samuelli@campus.unimib.it" userId="33909ddc-6ed3-430b-943f-1b6e229800aa" providerId="ADAL" clId="{69A7447F-3578-41E9-8785-368D7D65FE8D}" dt="2023-01-19T13:28:42.250" v="8" actId="26606"/>
          <ac:cxnSpMkLst>
            <pc:docMk/>
            <pc:sldMk cId="294867391" sldId="256"/>
            <ac:cxnSpMk id="14" creationId="{BCDAEC91-5BCE-4B55-9CC0-43EF94CB734B}"/>
          </ac:cxnSpMkLst>
        </pc:cxnChg>
        <pc:cxnChg chg="add del">
          <ac:chgData name="n.samuelli@campus.unimib.it" userId="33909ddc-6ed3-430b-943f-1b6e229800aa" providerId="ADAL" clId="{69A7447F-3578-41E9-8785-368D7D65FE8D}" dt="2023-01-19T13:29:20.413" v="23" actId="26606"/>
          <ac:cxnSpMkLst>
            <pc:docMk/>
            <pc:sldMk cId="294867391" sldId="256"/>
            <ac:cxnSpMk id="40" creationId="{9430F693-CD1C-4A41-9E80-FBEF9D128D0D}"/>
          </ac:cxnSpMkLst>
        </pc:cxnChg>
        <pc:cxnChg chg="add del">
          <ac:chgData name="n.samuelli@campus.unimib.it" userId="33909ddc-6ed3-430b-943f-1b6e229800aa" providerId="ADAL" clId="{69A7447F-3578-41E9-8785-368D7D65FE8D}" dt="2023-01-19T13:29:20.413" v="23" actId="26606"/>
          <ac:cxnSpMkLst>
            <pc:docMk/>
            <pc:sldMk cId="294867391" sldId="256"/>
            <ac:cxnSpMk id="42" creationId="{97970E3C-BEF9-4097-A8D1-F453686992C1}"/>
          </ac:cxnSpMkLst>
        </pc:cxnChg>
        <pc:cxnChg chg="add del">
          <ac:chgData name="n.samuelli@campus.unimib.it" userId="33909ddc-6ed3-430b-943f-1b6e229800aa" providerId="ADAL" clId="{69A7447F-3578-41E9-8785-368D7D65FE8D}" dt="2023-01-19T13:29:27.299" v="25" actId="26606"/>
          <ac:cxnSpMkLst>
            <pc:docMk/>
            <pc:sldMk cId="294867391" sldId="256"/>
            <ac:cxnSpMk id="46" creationId="{2DD089E2-CEA3-48C4-9094-610D00D9460C}"/>
          </ac:cxnSpMkLst>
        </pc:cxnChg>
        <pc:cxnChg chg="add del">
          <ac:chgData name="n.samuelli@campus.unimib.it" userId="33909ddc-6ed3-430b-943f-1b6e229800aa" providerId="ADAL" clId="{69A7447F-3578-41E9-8785-368D7D65FE8D}" dt="2023-01-19T13:29:27.299" v="25" actId="26606"/>
          <ac:cxnSpMkLst>
            <pc:docMk/>
            <pc:sldMk cId="294867391" sldId="256"/>
            <ac:cxnSpMk id="48" creationId="{2F49F475-10BF-4E7D-9BE8-5329BCAFE2C8}"/>
          </ac:cxnSpMkLst>
        </pc:cxnChg>
        <pc:cxnChg chg="add del">
          <ac:chgData name="n.samuelli@campus.unimib.it" userId="33909ddc-6ed3-430b-943f-1b6e229800aa" providerId="ADAL" clId="{69A7447F-3578-41E9-8785-368D7D65FE8D}" dt="2023-01-19T13:29:27.299" v="25" actId="26606"/>
          <ac:cxnSpMkLst>
            <pc:docMk/>
            <pc:sldMk cId="294867391" sldId="256"/>
            <ac:cxnSpMk id="50" creationId="{621E947D-525D-4D2A-B0C3-E1BFCA6060FD}"/>
          </ac:cxnSpMkLst>
        </pc:cxnChg>
        <pc:cxnChg chg="add del">
          <ac:chgData name="n.samuelli@campus.unimib.it" userId="33909ddc-6ed3-430b-943f-1b6e229800aa" providerId="ADAL" clId="{69A7447F-3578-41E9-8785-368D7D65FE8D}" dt="2023-01-19T13:29:28.318" v="27" actId="26606"/>
          <ac:cxnSpMkLst>
            <pc:docMk/>
            <pc:sldMk cId="294867391" sldId="256"/>
            <ac:cxnSpMk id="54" creationId="{8557940A-71CE-48E1-BD71-2BEF15613C87}"/>
          </ac:cxnSpMkLst>
        </pc:cxnChg>
        <pc:cxnChg chg="add del">
          <ac:chgData name="n.samuelli@campus.unimib.it" userId="33909ddc-6ed3-430b-943f-1b6e229800aa" providerId="ADAL" clId="{69A7447F-3578-41E9-8785-368D7D65FE8D}" dt="2023-01-19T13:29:28.318" v="27" actId="26606"/>
          <ac:cxnSpMkLst>
            <pc:docMk/>
            <pc:sldMk cId="294867391" sldId="256"/>
            <ac:cxnSpMk id="55" creationId="{4777C915-01E5-4C85-B3BF-7BF7CC3FEFE2}"/>
          </ac:cxnSpMkLst>
        </pc:cxnChg>
        <pc:cxnChg chg="add del">
          <ac:chgData name="n.samuelli@campus.unimib.it" userId="33909ddc-6ed3-430b-943f-1b6e229800aa" providerId="ADAL" clId="{69A7447F-3578-41E9-8785-368D7D65FE8D}" dt="2023-01-19T13:30:29.813" v="38" actId="26606"/>
          <ac:cxnSpMkLst>
            <pc:docMk/>
            <pc:sldMk cId="294867391" sldId="256"/>
            <ac:cxnSpMk id="73" creationId="{8557940A-71CE-48E1-BD71-2BEF15613C87}"/>
          </ac:cxnSpMkLst>
        </pc:cxnChg>
        <pc:cxnChg chg="add del">
          <ac:chgData name="n.samuelli@campus.unimib.it" userId="33909ddc-6ed3-430b-943f-1b6e229800aa" providerId="ADAL" clId="{69A7447F-3578-41E9-8785-368D7D65FE8D}" dt="2023-01-19T13:30:29.813" v="38" actId="26606"/>
          <ac:cxnSpMkLst>
            <pc:docMk/>
            <pc:sldMk cId="294867391" sldId="256"/>
            <ac:cxnSpMk id="74" creationId="{4777C915-01E5-4C85-B3BF-7BF7CC3FEFE2}"/>
          </ac:cxnSpMkLst>
        </pc:cxnChg>
        <pc:cxnChg chg="add">
          <ac:chgData name="n.samuelli@campus.unimib.it" userId="33909ddc-6ed3-430b-943f-1b6e229800aa" providerId="ADAL" clId="{69A7447F-3578-41E9-8785-368D7D65FE8D}" dt="2023-01-19T13:31:09.821" v="44" actId="26606"/>
          <ac:cxnSpMkLst>
            <pc:docMk/>
            <pc:sldMk cId="294867391" sldId="256"/>
            <ac:cxnSpMk id="100" creationId="{41C79BB7-CCAB-2243-9830-5569626C4D01}"/>
          </ac:cxnSpMkLst>
        </pc:cxnChg>
      </pc:sldChg>
      <pc:sldChg chg="addSp delSp modSp new mod">
        <pc:chgData name="n.samuelli@campus.unimib.it" userId="33909ddc-6ed3-430b-943f-1b6e229800aa" providerId="ADAL" clId="{69A7447F-3578-41E9-8785-368D7D65FE8D}" dt="2023-01-19T13:48:15.254" v="610" actId="1076"/>
        <pc:sldMkLst>
          <pc:docMk/>
          <pc:sldMk cId="4124558511" sldId="256"/>
        </pc:sldMkLst>
        <pc:spChg chg="mod">
          <ac:chgData name="n.samuelli@campus.unimib.it" userId="33909ddc-6ed3-430b-943f-1b6e229800aa" providerId="ADAL" clId="{69A7447F-3578-41E9-8785-368D7D65FE8D}" dt="2023-01-19T13:46:40.945" v="605" actId="1076"/>
          <ac:spMkLst>
            <pc:docMk/>
            <pc:sldMk cId="4124558511" sldId="256"/>
            <ac:spMk id="2" creationId="{74CE353F-FC1B-A825-A8EF-A6074373661C}"/>
          </ac:spMkLst>
        </pc:spChg>
        <pc:spChg chg="del mod">
          <ac:chgData name="n.samuelli@campus.unimib.it" userId="33909ddc-6ed3-430b-943f-1b6e229800aa" providerId="ADAL" clId="{69A7447F-3578-41E9-8785-368D7D65FE8D}" dt="2023-01-19T13:35:21.824" v="293" actId="478"/>
          <ac:spMkLst>
            <pc:docMk/>
            <pc:sldMk cId="4124558511" sldId="256"/>
            <ac:spMk id="3" creationId="{F30A3ECF-2289-4D7C-4ECA-BE190CBE9EA0}"/>
          </ac:spMkLst>
        </pc:spChg>
        <pc:spChg chg="add mod">
          <ac:chgData name="n.samuelli@campus.unimib.it" userId="33909ddc-6ed3-430b-943f-1b6e229800aa" providerId="ADAL" clId="{69A7447F-3578-41E9-8785-368D7D65FE8D}" dt="2023-01-19T13:47:25.258" v="607" actId="207"/>
          <ac:spMkLst>
            <pc:docMk/>
            <pc:sldMk cId="4124558511" sldId="256"/>
            <ac:spMk id="6" creationId="{0FB09A59-271C-2542-58D0-412403D60375}"/>
          </ac:spMkLst>
        </pc:spChg>
        <pc:picChg chg="add mod ord modCrop">
          <ac:chgData name="n.samuelli@campus.unimib.it" userId="33909ddc-6ed3-430b-943f-1b6e229800aa" providerId="ADAL" clId="{69A7447F-3578-41E9-8785-368D7D65FE8D}" dt="2023-01-19T13:48:15.254" v="610" actId="1076"/>
          <ac:picMkLst>
            <pc:docMk/>
            <pc:sldMk cId="4124558511" sldId="256"/>
            <ac:picMk id="5" creationId="{5D9C2033-5858-0AE0-A21F-09D16736A3A8}"/>
          </ac:picMkLst>
        </pc:picChg>
      </pc:sldChg>
      <pc:sldChg chg="new del">
        <pc:chgData name="n.samuelli@campus.unimib.it" userId="33909ddc-6ed3-430b-943f-1b6e229800aa" providerId="ADAL" clId="{69A7447F-3578-41E9-8785-368D7D65FE8D}" dt="2023-01-19T13:49:14.076" v="613" actId="47"/>
        <pc:sldMkLst>
          <pc:docMk/>
          <pc:sldMk cId="688400148" sldId="257"/>
        </pc:sldMkLst>
      </pc:sldChg>
      <pc:sldChg chg="addSp delSp modSp new del mod">
        <pc:chgData name="n.samuelli@campus.unimib.it" userId="33909ddc-6ed3-430b-943f-1b6e229800aa" providerId="ADAL" clId="{69A7447F-3578-41E9-8785-368D7D65FE8D}" dt="2023-01-19T14:22:05.470" v="1317" actId="2696"/>
        <pc:sldMkLst>
          <pc:docMk/>
          <pc:sldMk cId="1530608633" sldId="258"/>
        </pc:sldMkLst>
        <pc:spChg chg="del">
          <ac:chgData name="n.samuelli@campus.unimib.it" userId="33909ddc-6ed3-430b-943f-1b6e229800aa" providerId="ADAL" clId="{69A7447F-3578-41E9-8785-368D7D65FE8D}" dt="2023-01-19T13:51:02.272" v="624" actId="478"/>
          <ac:spMkLst>
            <pc:docMk/>
            <pc:sldMk cId="1530608633" sldId="258"/>
            <ac:spMk id="2" creationId="{C1ED9865-9541-EA38-CD38-01DA03CD14F3}"/>
          </ac:spMkLst>
        </pc:spChg>
        <pc:spChg chg="del">
          <ac:chgData name="n.samuelli@campus.unimib.it" userId="33909ddc-6ed3-430b-943f-1b6e229800aa" providerId="ADAL" clId="{69A7447F-3578-41E9-8785-368D7D65FE8D}" dt="2023-01-19T13:49:47.341" v="614" actId="931"/>
          <ac:spMkLst>
            <pc:docMk/>
            <pc:sldMk cId="1530608633" sldId="258"/>
            <ac:spMk id="3" creationId="{4CDBB763-9CEA-E451-2645-CC729E1A0CE1}"/>
          </ac:spMkLst>
        </pc:spChg>
        <pc:spChg chg="del">
          <ac:chgData name="n.samuelli@campus.unimib.it" userId="33909ddc-6ed3-430b-943f-1b6e229800aa" providerId="ADAL" clId="{69A7447F-3578-41E9-8785-368D7D65FE8D}" dt="2023-01-19T13:51:04.767" v="625" actId="478"/>
          <ac:spMkLst>
            <pc:docMk/>
            <pc:sldMk cId="1530608633" sldId="258"/>
            <ac:spMk id="4" creationId="{AA128ED2-C13F-A94E-0388-2EE3ED907854}"/>
          </ac:spMkLst>
        </pc:spChg>
        <pc:spChg chg="add del mod">
          <ac:chgData name="n.samuelli@campus.unimib.it" userId="33909ddc-6ed3-430b-943f-1b6e229800aa" providerId="ADAL" clId="{69A7447F-3578-41E9-8785-368D7D65FE8D}" dt="2023-01-19T13:50:10.434" v="618" actId="478"/>
          <ac:spMkLst>
            <pc:docMk/>
            <pc:sldMk cId="1530608633" sldId="258"/>
            <ac:spMk id="8" creationId="{87200AAA-474B-6061-9F50-DE4D6C234218}"/>
          </ac:spMkLst>
        </pc:spChg>
        <pc:spChg chg="add del mod ord">
          <ac:chgData name="n.samuelli@campus.unimib.it" userId="33909ddc-6ed3-430b-943f-1b6e229800aa" providerId="ADAL" clId="{69A7447F-3578-41E9-8785-368D7D65FE8D}" dt="2023-01-19T13:59:34.830" v="727" actId="478"/>
          <ac:spMkLst>
            <pc:docMk/>
            <pc:sldMk cId="1530608633" sldId="258"/>
            <ac:spMk id="11" creationId="{E183B6A5-60EA-997A-B970-E12E85C634F7}"/>
          </ac:spMkLst>
        </pc:spChg>
        <pc:spChg chg="add del mod">
          <ac:chgData name="n.samuelli@campus.unimib.it" userId="33909ddc-6ed3-430b-943f-1b6e229800aa" providerId="ADAL" clId="{69A7447F-3578-41E9-8785-368D7D65FE8D}" dt="2023-01-19T14:21:36.471" v="1312"/>
          <ac:spMkLst>
            <pc:docMk/>
            <pc:sldMk cId="1530608633" sldId="258"/>
            <ac:spMk id="14" creationId="{7098D57E-25AE-1A8B-1711-F9533756DC39}"/>
          </ac:spMkLst>
        </pc:spChg>
        <pc:picChg chg="add del mod">
          <ac:chgData name="n.samuelli@campus.unimib.it" userId="33909ddc-6ed3-430b-943f-1b6e229800aa" providerId="ADAL" clId="{69A7447F-3578-41E9-8785-368D7D65FE8D}" dt="2023-01-19T13:50:08.757" v="617" actId="478"/>
          <ac:picMkLst>
            <pc:docMk/>
            <pc:sldMk cId="1530608633" sldId="258"/>
            <ac:picMk id="6" creationId="{AC69187E-CF6E-F09A-FD2F-D91433A1F49F}"/>
          </ac:picMkLst>
        </pc:picChg>
        <pc:picChg chg="add del mod ord modCrop">
          <ac:chgData name="n.samuelli@campus.unimib.it" userId="33909ddc-6ed3-430b-943f-1b6e229800aa" providerId="ADAL" clId="{69A7447F-3578-41E9-8785-368D7D65FE8D}" dt="2023-01-19T14:15:41.871" v="1201" actId="478"/>
          <ac:picMkLst>
            <pc:docMk/>
            <pc:sldMk cId="1530608633" sldId="258"/>
            <ac:picMk id="10" creationId="{67136371-1306-37FB-5917-34015DA1452F}"/>
          </ac:picMkLst>
        </pc:picChg>
        <pc:picChg chg="add mod modCrop">
          <ac:chgData name="n.samuelli@campus.unimib.it" userId="33909ddc-6ed3-430b-943f-1b6e229800aa" providerId="ADAL" clId="{69A7447F-3578-41E9-8785-368D7D65FE8D}" dt="2023-01-19T14:18:29.067" v="1296" actId="732"/>
          <ac:picMkLst>
            <pc:docMk/>
            <pc:sldMk cId="1530608633" sldId="258"/>
            <ac:picMk id="13" creationId="{09CAD6D7-A9C6-5931-602B-4D6FE6B7F152}"/>
          </ac:picMkLst>
        </pc:picChg>
        <pc:picChg chg="add del mod">
          <ac:chgData name="n.samuelli@campus.unimib.it" userId="33909ddc-6ed3-430b-943f-1b6e229800aa" providerId="ADAL" clId="{69A7447F-3578-41E9-8785-368D7D65FE8D}" dt="2023-01-19T14:15:44.740" v="1202" actId="478"/>
          <ac:picMkLst>
            <pc:docMk/>
            <pc:sldMk cId="1530608633" sldId="258"/>
            <ac:picMk id="16" creationId="{BD2A00A8-DADB-4CFB-8677-861DD4B2D809}"/>
          </ac:picMkLst>
        </pc:picChg>
      </pc:sldChg>
      <pc:sldChg chg="addSp delSp modSp add mod modAnim">
        <pc:chgData name="n.samuelli@campus.unimib.it" userId="33909ddc-6ed3-430b-943f-1b6e229800aa" providerId="ADAL" clId="{69A7447F-3578-41E9-8785-368D7D65FE8D}" dt="2023-01-19T17:05:02.037" v="3966"/>
        <pc:sldMkLst>
          <pc:docMk/>
          <pc:sldMk cId="53712625" sldId="259"/>
        </pc:sldMkLst>
        <pc:spChg chg="add del mod">
          <ac:chgData name="n.samuelli@campus.unimib.it" userId="33909ddc-6ed3-430b-943f-1b6e229800aa" providerId="ADAL" clId="{69A7447F-3578-41E9-8785-368D7D65FE8D}" dt="2023-01-19T15:08:38.426" v="1882"/>
          <ac:spMkLst>
            <pc:docMk/>
            <pc:sldMk cId="53712625" sldId="259"/>
            <ac:spMk id="3" creationId="{5BFF0F38-F372-E760-D336-850DE2387584}"/>
          </ac:spMkLst>
        </pc:spChg>
        <pc:spChg chg="add mod">
          <ac:chgData name="n.samuelli@campus.unimib.it" userId="33909ddc-6ed3-430b-943f-1b6e229800aa" providerId="ADAL" clId="{69A7447F-3578-41E9-8785-368D7D65FE8D}" dt="2023-01-19T15:19:04.730" v="2268" actId="207"/>
          <ac:spMkLst>
            <pc:docMk/>
            <pc:sldMk cId="53712625" sldId="259"/>
            <ac:spMk id="9" creationId="{75E397FD-B0E4-1DBE-CD1E-66F009713D36}"/>
          </ac:spMkLst>
        </pc:spChg>
        <pc:spChg chg="del mod">
          <ac:chgData name="n.samuelli@campus.unimib.it" userId="33909ddc-6ed3-430b-943f-1b6e229800aa" providerId="ADAL" clId="{69A7447F-3578-41E9-8785-368D7D65FE8D}" dt="2023-01-19T14:59:14.303" v="1866"/>
          <ac:spMkLst>
            <pc:docMk/>
            <pc:sldMk cId="53712625" sldId="259"/>
            <ac:spMk id="14" creationId="{7098D57E-25AE-1A8B-1711-F9533756DC39}"/>
          </ac:spMkLst>
        </pc:spChg>
        <pc:grpChg chg="add mod">
          <ac:chgData name="n.samuelli@campus.unimib.it" userId="33909ddc-6ed3-430b-943f-1b6e229800aa" providerId="ADAL" clId="{69A7447F-3578-41E9-8785-368D7D65FE8D}" dt="2023-01-19T15:11:53.270" v="1918" actId="164"/>
          <ac:grpSpMkLst>
            <pc:docMk/>
            <pc:sldMk cId="53712625" sldId="259"/>
            <ac:grpSpMk id="8" creationId="{F87A1CC9-C477-CF0D-4077-FF020855FCD2}"/>
          </ac:grpSpMkLst>
        </pc:grpChg>
        <pc:picChg chg="add mod modCrop">
          <ac:chgData name="n.samuelli@campus.unimib.it" userId="33909ddc-6ed3-430b-943f-1b6e229800aa" providerId="ADAL" clId="{69A7447F-3578-41E9-8785-368D7D65FE8D}" dt="2023-01-19T15:11:53.270" v="1918" actId="164"/>
          <ac:picMkLst>
            <pc:docMk/>
            <pc:sldMk cId="53712625" sldId="259"/>
            <ac:picMk id="5" creationId="{9EABB2EA-697F-BE44-97A8-35128032972E}"/>
          </ac:picMkLst>
        </pc:picChg>
        <pc:picChg chg="add mod">
          <ac:chgData name="n.samuelli@campus.unimib.it" userId="33909ddc-6ed3-430b-943f-1b6e229800aa" providerId="ADAL" clId="{69A7447F-3578-41E9-8785-368D7D65FE8D}" dt="2023-01-19T15:11:53.270" v="1918" actId="164"/>
          <ac:picMkLst>
            <pc:docMk/>
            <pc:sldMk cId="53712625" sldId="259"/>
            <ac:picMk id="7" creationId="{0754E5F9-6673-4E5C-A95E-BE2E6BC9AC57}"/>
          </ac:picMkLst>
        </pc:picChg>
        <pc:picChg chg="mod">
          <ac:chgData name="n.samuelli@campus.unimib.it" userId="33909ddc-6ed3-430b-943f-1b6e229800aa" providerId="ADAL" clId="{69A7447F-3578-41E9-8785-368D7D65FE8D}" dt="2023-01-19T14:48:25.769" v="1758" actId="14100"/>
          <ac:picMkLst>
            <pc:docMk/>
            <pc:sldMk cId="53712625" sldId="259"/>
            <ac:picMk id="13" creationId="{09CAD6D7-A9C6-5931-602B-4D6FE6B7F152}"/>
          </ac:picMkLst>
        </pc:picChg>
      </pc:sldChg>
      <pc:sldChg chg="addSp modSp add mod ord modAnim">
        <pc:chgData name="n.samuelli@campus.unimib.it" userId="33909ddc-6ed3-430b-943f-1b6e229800aa" providerId="ADAL" clId="{69A7447F-3578-41E9-8785-368D7D65FE8D}" dt="2023-01-19T17:04:05.902" v="3962"/>
        <pc:sldMkLst>
          <pc:docMk/>
          <pc:sldMk cId="543404850" sldId="260"/>
        </pc:sldMkLst>
        <pc:spChg chg="add mod">
          <ac:chgData name="n.samuelli@campus.unimib.it" userId="33909ddc-6ed3-430b-943f-1b6e229800aa" providerId="ADAL" clId="{69A7447F-3578-41E9-8785-368D7D65FE8D}" dt="2023-01-19T14:29:02.412" v="1336" actId="14100"/>
          <ac:spMkLst>
            <pc:docMk/>
            <pc:sldMk cId="543404850" sldId="260"/>
            <ac:spMk id="2" creationId="{B9E255CE-CCAD-EF4D-EEDE-B0D415AA3707}"/>
          </ac:spMkLst>
        </pc:spChg>
        <pc:spChg chg="add mod">
          <ac:chgData name="n.samuelli@campus.unimib.it" userId="33909ddc-6ed3-430b-943f-1b6e229800aa" providerId="ADAL" clId="{69A7447F-3578-41E9-8785-368D7D65FE8D}" dt="2023-01-19T15:01:41.739" v="1870" actId="1076"/>
          <ac:spMkLst>
            <pc:docMk/>
            <pc:sldMk cId="543404850" sldId="260"/>
            <ac:spMk id="3" creationId="{A5462D7A-754F-FCFA-5EFB-DAEFEAC8CE02}"/>
          </ac:spMkLst>
        </pc:spChg>
        <pc:spChg chg="add mod">
          <ac:chgData name="n.samuelli@campus.unimib.it" userId="33909ddc-6ed3-430b-943f-1b6e229800aa" providerId="ADAL" clId="{69A7447F-3578-41E9-8785-368D7D65FE8D}" dt="2023-01-19T15:02:50.782" v="1879" actId="207"/>
          <ac:spMkLst>
            <pc:docMk/>
            <pc:sldMk cId="543404850" sldId="260"/>
            <ac:spMk id="6" creationId="{E2304F8F-49E5-F179-1D87-19D68E516154}"/>
          </ac:spMkLst>
        </pc:spChg>
        <pc:grpChg chg="add mod">
          <ac:chgData name="n.samuelli@campus.unimib.it" userId="33909ddc-6ed3-430b-943f-1b6e229800aa" providerId="ADAL" clId="{69A7447F-3578-41E9-8785-368D7D65FE8D}" dt="2023-01-19T14:44:05.097" v="1718" actId="164"/>
          <ac:grpSpMkLst>
            <pc:docMk/>
            <pc:sldMk cId="543404850" sldId="260"/>
            <ac:grpSpMk id="9" creationId="{D86983F6-FE96-4BD4-1871-379ABFB15411}"/>
          </ac:grpSpMkLst>
        </pc:grpChg>
        <pc:picChg chg="add mod modCrop">
          <ac:chgData name="n.samuelli@campus.unimib.it" userId="33909ddc-6ed3-430b-943f-1b6e229800aa" providerId="ADAL" clId="{69A7447F-3578-41E9-8785-368D7D65FE8D}" dt="2023-01-19T14:44:05.097" v="1718" actId="164"/>
          <ac:picMkLst>
            <pc:docMk/>
            <pc:sldMk cId="543404850" sldId="260"/>
            <ac:picMk id="5" creationId="{9ADFA010-1515-B9E2-5AB4-513F3E26C664}"/>
          </ac:picMkLst>
        </pc:picChg>
        <pc:picChg chg="add mod">
          <ac:chgData name="n.samuelli@campus.unimib.it" userId="33909ddc-6ed3-430b-943f-1b6e229800aa" providerId="ADAL" clId="{69A7447F-3578-41E9-8785-368D7D65FE8D}" dt="2023-01-19T14:44:05.097" v="1718" actId="164"/>
          <ac:picMkLst>
            <pc:docMk/>
            <pc:sldMk cId="543404850" sldId="260"/>
            <ac:picMk id="8" creationId="{D29C49CC-1810-8618-2BD4-1A5203AF7B5A}"/>
          </ac:picMkLst>
        </pc:picChg>
        <pc:picChg chg="mod">
          <ac:chgData name="n.samuelli@campus.unimib.it" userId="33909ddc-6ed3-430b-943f-1b6e229800aa" providerId="ADAL" clId="{69A7447F-3578-41E9-8785-368D7D65FE8D}" dt="2023-01-19T14:20:13.125" v="1304" actId="14100"/>
          <ac:picMkLst>
            <pc:docMk/>
            <pc:sldMk cId="543404850" sldId="260"/>
            <ac:picMk id="13" creationId="{09CAD6D7-A9C6-5931-602B-4D6FE6B7F152}"/>
          </ac:picMkLst>
        </pc:picChg>
      </pc:sldChg>
      <pc:sldChg chg="addSp delSp modSp new del mod modClrScheme chgLayout">
        <pc:chgData name="n.samuelli@campus.unimib.it" userId="33909ddc-6ed3-430b-943f-1b6e229800aa" providerId="ADAL" clId="{69A7447F-3578-41E9-8785-368D7D65FE8D}" dt="2023-01-19T14:19:24.840" v="1300" actId="47"/>
        <pc:sldMkLst>
          <pc:docMk/>
          <pc:sldMk cId="1025557021" sldId="260"/>
        </pc:sldMkLst>
        <pc:spChg chg="del mod ord">
          <ac:chgData name="n.samuelli@campus.unimib.it" userId="33909ddc-6ed3-430b-943f-1b6e229800aa" providerId="ADAL" clId="{69A7447F-3578-41E9-8785-368D7D65FE8D}" dt="2023-01-19T14:19:13.533" v="1298" actId="700"/>
          <ac:spMkLst>
            <pc:docMk/>
            <pc:sldMk cId="1025557021" sldId="260"/>
            <ac:spMk id="2" creationId="{067B45A1-C1F1-C4BE-FB55-227546A72EB3}"/>
          </ac:spMkLst>
        </pc:spChg>
        <pc:spChg chg="del">
          <ac:chgData name="n.samuelli@campus.unimib.it" userId="33909ddc-6ed3-430b-943f-1b6e229800aa" providerId="ADAL" clId="{69A7447F-3578-41E9-8785-368D7D65FE8D}" dt="2023-01-19T14:19:13.533" v="1298" actId="700"/>
          <ac:spMkLst>
            <pc:docMk/>
            <pc:sldMk cId="1025557021" sldId="260"/>
            <ac:spMk id="3" creationId="{6D6C5A67-2DCA-E74A-D1AD-0608A9E1634E}"/>
          </ac:spMkLst>
        </pc:spChg>
        <pc:spChg chg="del mod ord">
          <ac:chgData name="n.samuelli@campus.unimib.it" userId="33909ddc-6ed3-430b-943f-1b6e229800aa" providerId="ADAL" clId="{69A7447F-3578-41E9-8785-368D7D65FE8D}" dt="2023-01-19T14:19:13.533" v="1298" actId="700"/>
          <ac:spMkLst>
            <pc:docMk/>
            <pc:sldMk cId="1025557021" sldId="260"/>
            <ac:spMk id="4" creationId="{E8C68D11-2BB1-FE0F-C589-66C2BC69DDB6}"/>
          </ac:spMkLst>
        </pc:spChg>
        <pc:spChg chg="add del mod ord">
          <ac:chgData name="n.samuelli@campus.unimib.it" userId="33909ddc-6ed3-430b-943f-1b6e229800aa" providerId="ADAL" clId="{69A7447F-3578-41E9-8785-368D7D65FE8D}" dt="2023-01-19T14:19:19.152" v="1299" actId="478"/>
          <ac:spMkLst>
            <pc:docMk/>
            <pc:sldMk cId="1025557021" sldId="260"/>
            <ac:spMk id="5" creationId="{B7A30685-DFCC-9ED3-311D-0396CF0D9976}"/>
          </ac:spMkLst>
        </pc:spChg>
        <pc:spChg chg="add mod ord">
          <ac:chgData name="n.samuelli@campus.unimib.it" userId="33909ddc-6ed3-430b-943f-1b6e229800aa" providerId="ADAL" clId="{69A7447F-3578-41E9-8785-368D7D65FE8D}" dt="2023-01-19T14:19:13.533" v="1298" actId="700"/>
          <ac:spMkLst>
            <pc:docMk/>
            <pc:sldMk cId="1025557021" sldId="260"/>
            <ac:spMk id="6" creationId="{ABFE677E-7AF1-2B8A-E4F4-B8A4BA30B297}"/>
          </ac:spMkLst>
        </pc:spChg>
      </pc:sldChg>
      <pc:sldChg chg="delSp new del mod">
        <pc:chgData name="n.samuelli@campus.unimib.it" userId="33909ddc-6ed3-430b-943f-1b6e229800aa" providerId="ADAL" clId="{69A7447F-3578-41E9-8785-368D7D65FE8D}" dt="2023-01-19T15:20:33.217" v="2272" actId="2696"/>
        <pc:sldMkLst>
          <pc:docMk/>
          <pc:sldMk cId="291620508" sldId="261"/>
        </pc:sldMkLst>
        <pc:spChg chg="del">
          <ac:chgData name="n.samuelli@campus.unimib.it" userId="33909ddc-6ed3-430b-943f-1b6e229800aa" providerId="ADAL" clId="{69A7447F-3578-41E9-8785-368D7D65FE8D}" dt="2023-01-19T15:20:26.278" v="2270" actId="478"/>
          <ac:spMkLst>
            <pc:docMk/>
            <pc:sldMk cId="291620508" sldId="261"/>
            <ac:spMk id="2" creationId="{626E0B86-2E96-57CA-0348-6E300E4D3390}"/>
          </ac:spMkLst>
        </pc:spChg>
        <pc:spChg chg="del">
          <ac:chgData name="n.samuelli@campus.unimib.it" userId="33909ddc-6ed3-430b-943f-1b6e229800aa" providerId="ADAL" clId="{69A7447F-3578-41E9-8785-368D7D65FE8D}" dt="2023-01-19T15:20:29.275" v="2271" actId="478"/>
          <ac:spMkLst>
            <pc:docMk/>
            <pc:sldMk cId="291620508" sldId="261"/>
            <ac:spMk id="4" creationId="{28100AA8-C61C-3CAC-EF36-17A77C523365}"/>
          </ac:spMkLst>
        </pc:spChg>
      </pc:sldChg>
      <pc:sldChg chg="addSp delSp modSp add mod delAnim modAnim">
        <pc:chgData name="n.samuelli@campus.unimib.it" userId="33909ddc-6ed3-430b-943f-1b6e229800aa" providerId="ADAL" clId="{69A7447F-3578-41E9-8785-368D7D65FE8D}" dt="2023-01-19T17:10:02.949" v="3992"/>
        <pc:sldMkLst>
          <pc:docMk/>
          <pc:sldMk cId="4255098379" sldId="261"/>
        </pc:sldMkLst>
        <pc:spChg chg="del mod">
          <ac:chgData name="n.samuelli@campus.unimib.it" userId="33909ddc-6ed3-430b-943f-1b6e229800aa" providerId="ADAL" clId="{69A7447F-3578-41E9-8785-368D7D65FE8D}" dt="2023-01-19T15:27:59.423" v="2309"/>
          <ac:spMkLst>
            <pc:docMk/>
            <pc:sldMk cId="4255098379" sldId="261"/>
            <ac:spMk id="9" creationId="{75E397FD-B0E4-1DBE-CD1E-66F009713D36}"/>
          </ac:spMkLst>
        </pc:spChg>
        <pc:spChg chg="add del mod">
          <ac:chgData name="n.samuelli@campus.unimib.it" userId="33909ddc-6ed3-430b-943f-1b6e229800aa" providerId="ADAL" clId="{69A7447F-3578-41E9-8785-368D7D65FE8D}" dt="2023-01-19T15:34:25.045" v="2354"/>
          <ac:spMkLst>
            <pc:docMk/>
            <pc:sldMk cId="4255098379" sldId="261"/>
            <ac:spMk id="10" creationId="{AD5AB8AB-4FA5-D9BA-77D0-8BAA169D10AB}"/>
          </ac:spMkLst>
        </pc:spChg>
        <pc:spChg chg="add del mod">
          <ac:chgData name="n.samuelli@campus.unimib.it" userId="33909ddc-6ed3-430b-943f-1b6e229800aa" providerId="ADAL" clId="{69A7447F-3578-41E9-8785-368D7D65FE8D}" dt="2023-01-19T15:34:25.061" v="2356"/>
          <ac:spMkLst>
            <pc:docMk/>
            <pc:sldMk cId="4255098379" sldId="261"/>
            <ac:spMk id="11" creationId="{D66FC389-1407-6910-F908-28BC22FF0E3D}"/>
          </ac:spMkLst>
        </pc:spChg>
        <pc:spChg chg="add del mod">
          <ac:chgData name="n.samuelli@campus.unimib.it" userId="33909ddc-6ed3-430b-943f-1b6e229800aa" providerId="ADAL" clId="{69A7447F-3578-41E9-8785-368D7D65FE8D}" dt="2023-01-19T15:34:52.254" v="2359" actId="478"/>
          <ac:spMkLst>
            <pc:docMk/>
            <pc:sldMk cId="4255098379" sldId="261"/>
            <ac:spMk id="12" creationId="{4742A943-35AB-711E-999B-FDEA4B439FC0}"/>
          </ac:spMkLst>
        </pc:spChg>
        <pc:spChg chg="add mod">
          <ac:chgData name="n.samuelli@campus.unimib.it" userId="33909ddc-6ed3-430b-943f-1b6e229800aa" providerId="ADAL" clId="{69A7447F-3578-41E9-8785-368D7D65FE8D}" dt="2023-01-19T16:00:07.466" v="2900" actId="1076"/>
          <ac:spMkLst>
            <pc:docMk/>
            <pc:sldMk cId="4255098379" sldId="261"/>
            <ac:spMk id="14" creationId="{3D711398-5584-0C80-8B65-9C0919F7DB18}"/>
          </ac:spMkLst>
        </pc:spChg>
        <pc:spChg chg="add mod">
          <ac:chgData name="n.samuelli@campus.unimib.it" userId="33909ddc-6ed3-430b-943f-1b6e229800aa" providerId="ADAL" clId="{69A7447F-3578-41E9-8785-368D7D65FE8D}" dt="2023-01-19T16:00:29.048" v="2902" actId="1076"/>
          <ac:spMkLst>
            <pc:docMk/>
            <pc:sldMk cId="4255098379" sldId="261"/>
            <ac:spMk id="15" creationId="{A45ACC1E-0489-8392-6B95-8F3F652C5AC4}"/>
          </ac:spMkLst>
        </pc:spChg>
        <pc:spChg chg="add mod">
          <ac:chgData name="n.samuelli@campus.unimib.it" userId="33909ddc-6ed3-430b-943f-1b6e229800aa" providerId="ADAL" clId="{69A7447F-3578-41E9-8785-368D7D65FE8D}" dt="2023-01-19T15:39:06.807" v="2431" actId="207"/>
          <ac:spMkLst>
            <pc:docMk/>
            <pc:sldMk cId="4255098379" sldId="261"/>
            <ac:spMk id="16" creationId="{50EF8D45-A679-C948-4BC7-8DB957FD8EDF}"/>
          </ac:spMkLst>
        </pc:spChg>
        <pc:spChg chg="add mod">
          <ac:chgData name="n.samuelli@campus.unimib.it" userId="33909ddc-6ed3-430b-943f-1b6e229800aa" providerId="ADAL" clId="{69A7447F-3578-41E9-8785-368D7D65FE8D}" dt="2023-01-19T15:49:26.748" v="2873" actId="1076"/>
          <ac:spMkLst>
            <pc:docMk/>
            <pc:sldMk cId="4255098379" sldId="261"/>
            <ac:spMk id="17" creationId="{6C18BBF4-078F-D595-833E-452FD8F66B26}"/>
          </ac:spMkLst>
        </pc:spChg>
        <pc:spChg chg="add del mod">
          <ac:chgData name="n.samuelli@campus.unimib.it" userId="33909ddc-6ed3-430b-943f-1b6e229800aa" providerId="ADAL" clId="{69A7447F-3578-41E9-8785-368D7D65FE8D}" dt="2023-01-19T17:00:14.780" v="3953" actId="478"/>
          <ac:spMkLst>
            <pc:docMk/>
            <pc:sldMk cId="4255098379" sldId="261"/>
            <ac:spMk id="20" creationId="{C1276987-8C17-D218-49F7-A3D86FDFFC84}"/>
          </ac:spMkLst>
        </pc:spChg>
        <pc:grpChg chg="del">
          <ac:chgData name="n.samuelli@campus.unimib.it" userId="33909ddc-6ed3-430b-943f-1b6e229800aa" providerId="ADAL" clId="{69A7447F-3578-41E9-8785-368D7D65FE8D}" dt="2023-01-19T15:20:40.506" v="2274" actId="478"/>
          <ac:grpSpMkLst>
            <pc:docMk/>
            <pc:sldMk cId="4255098379" sldId="261"/>
            <ac:grpSpMk id="8" creationId="{F87A1CC9-C477-CF0D-4077-FF020855FCD2}"/>
          </ac:grpSpMkLst>
        </pc:grpChg>
        <pc:grpChg chg="add mod">
          <ac:chgData name="n.samuelli@campus.unimib.it" userId="33909ddc-6ed3-430b-943f-1b6e229800aa" providerId="ADAL" clId="{69A7447F-3578-41E9-8785-368D7D65FE8D}" dt="2023-01-19T15:59:50.361" v="2898" actId="255"/>
          <ac:grpSpMkLst>
            <pc:docMk/>
            <pc:sldMk cId="4255098379" sldId="261"/>
            <ac:grpSpMk id="18" creationId="{FA989B33-0F26-5783-2389-F39651E996AC}"/>
          </ac:grpSpMkLst>
        </pc:grpChg>
        <pc:grpChg chg="add mod">
          <ac:chgData name="n.samuelli@campus.unimib.it" userId="33909ddc-6ed3-430b-943f-1b6e229800aa" providerId="ADAL" clId="{69A7447F-3578-41E9-8785-368D7D65FE8D}" dt="2023-01-19T17:08:54.332" v="3988" actId="1076"/>
          <ac:grpSpMkLst>
            <pc:docMk/>
            <pc:sldMk cId="4255098379" sldId="261"/>
            <ac:grpSpMk id="19" creationId="{659D15C5-075A-9794-63D7-B2FCF4D8049B}"/>
          </ac:grpSpMkLst>
        </pc:grpChg>
        <pc:picChg chg="add mod modCrop">
          <ac:chgData name="n.samuelli@campus.unimib.it" userId="33909ddc-6ed3-430b-943f-1b6e229800aa" providerId="ADAL" clId="{69A7447F-3578-41E9-8785-368D7D65FE8D}" dt="2023-01-19T15:59:50.361" v="2898" actId="255"/>
          <ac:picMkLst>
            <pc:docMk/>
            <pc:sldMk cId="4255098379" sldId="261"/>
            <ac:picMk id="3" creationId="{770333A9-AD9E-C6C8-8447-8185442F9C12}"/>
          </ac:picMkLst>
        </pc:picChg>
        <pc:picChg chg="add mod modCrop">
          <ac:chgData name="n.samuelli@campus.unimib.it" userId="33909ddc-6ed3-430b-943f-1b6e229800aa" providerId="ADAL" clId="{69A7447F-3578-41E9-8785-368D7D65FE8D}" dt="2023-01-19T17:08:44.645" v="3986" actId="1076"/>
          <ac:picMkLst>
            <pc:docMk/>
            <pc:sldMk cId="4255098379" sldId="261"/>
            <ac:picMk id="6" creationId="{0148BE41-3F29-93FB-58ED-BB0E4E06C1A6}"/>
          </ac:picMkLst>
        </pc:picChg>
      </pc:sldChg>
      <pc:sldChg chg="modSp modAnim">
        <pc:chgData name="n.samuelli@campus.unimib.it" userId="33909ddc-6ed3-430b-943f-1b6e229800aa" providerId="ADAL" clId="{69A7447F-3578-41E9-8785-368D7D65FE8D}" dt="2023-01-19T17:15:48.704" v="4007"/>
        <pc:sldMkLst>
          <pc:docMk/>
          <pc:sldMk cId="1775962347" sldId="262"/>
        </pc:sldMkLst>
        <pc:spChg chg="mod">
          <ac:chgData name="n.samuelli@campus.unimib.it" userId="33909ddc-6ed3-430b-943f-1b6e229800aa" providerId="ADAL" clId="{69A7447F-3578-41E9-8785-368D7D65FE8D}" dt="2023-01-19T16:52:04.602" v="3871" actId="207"/>
          <ac:spMkLst>
            <pc:docMk/>
            <pc:sldMk cId="1775962347" sldId="262"/>
            <ac:spMk id="10" creationId="{53C6EE4F-3F56-5F62-10E6-E91197590A48}"/>
          </ac:spMkLst>
        </pc:spChg>
      </pc:sldChg>
      <pc:sldChg chg="modSp mod modAnim">
        <pc:chgData name="n.samuelli@campus.unimib.it" userId="33909ddc-6ed3-430b-943f-1b6e229800aa" providerId="ADAL" clId="{69A7447F-3578-41E9-8785-368D7D65FE8D}" dt="2023-01-19T17:11:29.948" v="3995"/>
        <pc:sldMkLst>
          <pc:docMk/>
          <pc:sldMk cId="2768560759" sldId="263"/>
        </pc:sldMkLst>
        <pc:spChg chg="mod">
          <ac:chgData name="n.samuelli@campus.unimib.it" userId="33909ddc-6ed3-430b-943f-1b6e229800aa" providerId="ADAL" clId="{69A7447F-3578-41E9-8785-368D7D65FE8D}" dt="2023-01-19T16:22:12.059" v="3795" actId="207"/>
          <ac:spMkLst>
            <pc:docMk/>
            <pc:sldMk cId="2768560759" sldId="263"/>
            <ac:spMk id="3" creationId="{A5462D7A-754F-FCFA-5EFB-DAEFEAC8CE02}"/>
          </ac:spMkLst>
        </pc:spChg>
        <pc:spChg chg="mod">
          <ac:chgData name="n.samuelli@campus.unimib.it" userId="33909ddc-6ed3-430b-943f-1b6e229800aa" providerId="ADAL" clId="{69A7447F-3578-41E9-8785-368D7D65FE8D}" dt="2023-01-19T16:24:10.419" v="3796" actId="20577"/>
          <ac:spMkLst>
            <pc:docMk/>
            <pc:sldMk cId="2768560759" sldId="263"/>
            <ac:spMk id="6" creationId="{E2304F8F-49E5-F179-1D87-19D68E516154}"/>
          </ac:spMkLst>
        </pc:spChg>
        <pc:picChg chg="mod">
          <ac:chgData name="n.samuelli@campus.unimib.it" userId="33909ddc-6ed3-430b-943f-1b6e229800aa" providerId="ADAL" clId="{69A7447F-3578-41E9-8785-368D7D65FE8D}" dt="2023-01-19T16:20:15.678" v="3789" actId="1076"/>
          <ac:picMkLst>
            <pc:docMk/>
            <pc:sldMk cId="2768560759" sldId="263"/>
            <ac:picMk id="4" creationId="{387F4442-4E43-CD98-33E4-F371B3AF7FA1}"/>
          </ac:picMkLst>
        </pc:picChg>
      </pc:sldChg>
      <pc:sldChg chg="addSp modSp mod modAnim">
        <pc:chgData name="n.samuelli@campus.unimib.it" userId="33909ddc-6ed3-430b-943f-1b6e229800aa" providerId="ADAL" clId="{69A7447F-3578-41E9-8785-368D7D65FE8D}" dt="2023-01-19T17:22:42.170" v="4030"/>
        <pc:sldMkLst>
          <pc:docMk/>
          <pc:sldMk cId="1182433555" sldId="264"/>
        </pc:sldMkLst>
        <pc:spChg chg="add mod">
          <ac:chgData name="n.samuelli@campus.unimib.it" userId="33909ddc-6ed3-430b-943f-1b6e229800aa" providerId="ADAL" clId="{69A7447F-3578-41E9-8785-368D7D65FE8D}" dt="2023-01-19T17:20:16.325" v="4019" actId="164"/>
          <ac:spMkLst>
            <pc:docMk/>
            <pc:sldMk cId="1182433555" sldId="264"/>
            <ac:spMk id="2" creationId="{9EC48E2B-9F4B-F973-F3E9-C6756361FB18}"/>
          </ac:spMkLst>
        </pc:spChg>
        <pc:spChg chg="mod">
          <ac:chgData name="n.samuelli@campus.unimib.it" userId="33909ddc-6ed3-430b-943f-1b6e229800aa" providerId="ADAL" clId="{69A7447F-3578-41E9-8785-368D7D65FE8D}" dt="2023-01-19T16:52:52.509" v="3873" actId="207"/>
          <ac:spMkLst>
            <pc:docMk/>
            <pc:sldMk cId="1182433555" sldId="264"/>
            <ac:spMk id="4" creationId="{C81564E6-66CB-99D6-D6A4-015A5CEA4E5C}"/>
          </ac:spMkLst>
        </pc:spChg>
        <pc:grpChg chg="add mod">
          <ac:chgData name="n.samuelli@campus.unimib.it" userId="33909ddc-6ed3-430b-943f-1b6e229800aa" providerId="ADAL" clId="{69A7447F-3578-41E9-8785-368D7D65FE8D}" dt="2023-01-19T17:20:16.325" v="4019" actId="164"/>
          <ac:grpSpMkLst>
            <pc:docMk/>
            <pc:sldMk cId="1182433555" sldId="264"/>
            <ac:grpSpMk id="5" creationId="{05E4701C-EA37-10BF-0C34-38B15334F14D}"/>
          </ac:grpSpMkLst>
        </pc:grpChg>
        <pc:picChg chg="mod">
          <ac:chgData name="n.samuelli@campus.unimib.it" userId="33909ddc-6ed3-430b-943f-1b6e229800aa" providerId="ADAL" clId="{69A7447F-3578-41E9-8785-368D7D65FE8D}" dt="2023-01-19T17:20:16.325" v="4019" actId="164"/>
          <ac:picMkLst>
            <pc:docMk/>
            <pc:sldMk cId="1182433555" sldId="264"/>
            <ac:picMk id="3" creationId="{8170B080-F136-7DAA-E146-AF37BCFDBC89}"/>
          </ac:picMkLst>
        </pc:picChg>
      </pc:sldChg>
      <pc:sldChg chg="modSp modAnim">
        <pc:chgData name="n.samuelli@campus.unimib.it" userId="33909ddc-6ed3-430b-943f-1b6e229800aa" providerId="ADAL" clId="{69A7447F-3578-41E9-8785-368D7D65FE8D}" dt="2023-01-19T17:24:07.593" v="4036"/>
        <pc:sldMkLst>
          <pc:docMk/>
          <pc:sldMk cId="3596087296" sldId="265"/>
        </pc:sldMkLst>
        <pc:spChg chg="mod">
          <ac:chgData name="n.samuelli@campus.unimib.it" userId="33909ddc-6ed3-430b-943f-1b6e229800aa" providerId="ADAL" clId="{69A7447F-3578-41E9-8785-368D7D65FE8D}" dt="2023-01-19T16:54:31.849" v="3935" actId="20577"/>
          <ac:spMkLst>
            <pc:docMk/>
            <pc:sldMk cId="3596087296" sldId="265"/>
            <ac:spMk id="5" creationId="{8B8C4D4F-37B0-E287-9805-1F299F19751D}"/>
          </ac:spMkLst>
        </pc:spChg>
      </pc:sldChg>
      <pc:sldChg chg="modAnim">
        <pc:chgData name="n.samuelli@campus.unimib.it" userId="33909ddc-6ed3-430b-943f-1b6e229800aa" providerId="ADAL" clId="{69A7447F-3578-41E9-8785-368D7D65FE8D}" dt="2023-01-19T17:24:33.924" v="4042"/>
        <pc:sldMkLst>
          <pc:docMk/>
          <pc:sldMk cId="4094946482" sldId="266"/>
        </pc:sldMkLst>
      </pc:sldChg>
      <pc:sldChg chg="delSp modSp mod delAnim modAnim">
        <pc:chgData name="n.samuelli@campus.unimib.it" userId="33909ddc-6ed3-430b-943f-1b6e229800aa" providerId="ADAL" clId="{69A7447F-3578-41E9-8785-368D7D65FE8D}" dt="2023-01-19T17:30:00.445" v="4059"/>
        <pc:sldMkLst>
          <pc:docMk/>
          <pc:sldMk cId="468159342" sldId="267"/>
        </pc:sldMkLst>
        <pc:picChg chg="ord">
          <ac:chgData name="n.samuelli@campus.unimib.it" userId="33909ddc-6ed3-430b-943f-1b6e229800aa" providerId="ADAL" clId="{69A7447F-3578-41E9-8785-368D7D65FE8D}" dt="2023-01-19T17:28:45.854" v="4058" actId="166"/>
          <ac:picMkLst>
            <pc:docMk/>
            <pc:sldMk cId="468159342" sldId="267"/>
            <ac:picMk id="4" creationId="{72C21025-2779-A805-93AA-17553B68D3F5}"/>
          </ac:picMkLst>
        </pc:picChg>
        <pc:picChg chg="del">
          <ac:chgData name="n.samuelli@campus.unimib.it" userId="33909ddc-6ed3-430b-943f-1b6e229800aa" providerId="ADAL" clId="{69A7447F-3578-41E9-8785-368D7D65FE8D}" dt="2023-01-19T17:28:42.608" v="4057" actId="478"/>
          <ac:picMkLst>
            <pc:docMk/>
            <pc:sldMk cId="468159342" sldId="267"/>
            <ac:picMk id="7" creationId="{52AD194F-9B37-F840-9BB2-C17E08814B60}"/>
          </ac:picMkLst>
        </pc:picChg>
      </pc:sldChg>
      <pc:sldChg chg="modAnim">
        <pc:chgData name="n.samuelli@campus.unimib.it" userId="33909ddc-6ed3-430b-943f-1b6e229800aa" providerId="ADAL" clId="{69A7447F-3578-41E9-8785-368D7D65FE8D}" dt="2023-01-19T17:37:57.954" v="4092"/>
        <pc:sldMkLst>
          <pc:docMk/>
          <pc:sldMk cId="4200384344" sldId="269"/>
        </pc:sldMkLst>
      </pc:sldChg>
      <pc:sldChg chg="addSp delSp modSp add mod delAnim modAnim">
        <pc:chgData name="n.samuelli@campus.unimib.it" userId="33909ddc-6ed3-430b-943f-1b6e229800aa" providerId="ADAL" clId="{69A7447F-3578-41E9-8785-368D7D65FE8D}" dt="2023-01-19T17:35:38.170" v="4082"/>
        <pc:sldMkLst>
          <pc:docMk/>
          <pc:sldMk cId="1979879765" sldId="270"/>
        </pc:sldMkLst>
        <pc:spChg chg="del mod">
          <ac:chgData name="n.samuelli@campus.unimib.it" userId="33909ddc-6ed3-430b-943f-1b6e229800aa" providerId="ADAL" clId="{69A7447F-3578-41E9-8785-368D7D65FE8D}" dt="2023-01-19T17:31:16.422" v="4062" actId="478"/>
          <ac:spMkLst>
            <pc:docMk/>
            <pc:sldMk cId="1979879765" sldId="270"/>
            <ac:spMk id="6" creationId="{E040C76F-ADEB-B21D-6525-2651FE505F14}"/>
          </ac:spMkLst>
        </pc:spChg>
        <pc:spChg chg="del">
          <ac:chgData name="n.samuelli@campus.unimib.it" userId="33909ddc-6ed3-430b-943f-1b6e229800aa" providerId="ADAL" clId="{69A7447F-3578-41E9-8785-368D7D65FE8D}" dt="2023-01-19T17:31:34.069" v="4063" actId="478"/>
          <ac:spMkLst>
            <pc:docMk/>
            <pc:sldMk cId="1979879765" sldId="270"/>
            <ac:spMk id="9" creationId="{75E397FD-B0E4-1DBE-CD1E-66F009713D36}"/>
          </ac:spMkLst>
        </pc:spChg>
        <pc:picChg chg="add mod modCrop">
          <ac:chgData name="n.samuelli@campus.unimib.it" userId="33909ddc-6ed3-430b-943f-1b6e229800aa" providerId="ADAL" clId="{69A7447F-3578-41E9-8785-368D7D65FE8D}" dt="2023-01-19T17:35:11.236" v="4080" actId="14100"/>
          <ac:picMkLst>
            <pc:docMk/>
            <pc:sldMk cId="1979879765" sldId="270"/>
            <ac:picMk id="3" creationId="{0C69CDAA-3C2B-4231-0F44-C7DF1D2E06F5}"/>
          </ac:picMkLst>
        </pc:picChg>
        <pc:picChg chg="del">
          <ac:chgData name="n.samuelli@campus.unimib.it" userId="33909ddc-6ed3-430b-943f-1b6e229800aa" providerId="ADAL" clId="{69A7447F-3578-41E9-8785-368D7D65FE8D}" dt="2023-01-19T17:31:40.052" v="4064" actId="478"/>
          <ac:picMkLst>
            <pc:docMk/>
            <pc:sldMk cId="1979879765" sldId="270"/>
            <ac:picMk id="4" creationId="{72C21025-2779-A805-93AA-17553B68D3F5}"/>
          </ac:picMkLst>
        </pc:picChg>
      </pc:sldChg>
      <pc:sldChg chg="addSp delSp modSp add mod ord modClrScheme delAnim modAnim chgLayout">
        <pc:chgData name="n.samuelli@campus.unimib.it" userId="33909ddc-6ed3-430b-943f-1b6e229800aa" providerId="ADAL" clId="{69A7447F-3578-41E9-8785-368D7D65FE8D}" dt="2023-01-19T17:46:10.421" v="4138" actId="767"/>
        <pc:sldMkLst>
          <pc:docMk/>
          <pc:sldMk cId="3195622711" sldId="271"/>
        </pc:sldMkLst>
        <pc:spChg chg="mod">
          <ac:chgData name="n.samuelli@campus.unimib.it" userId="33909ddc-6ed3-430b-943f-1b6e229800aa" providerId="ADAL" clId="{69A7447F-3578-41E9-8785-368D7D65FE8D}" dt="2023-01-19T17:40:34.404" v="4119" actId="1035"/>
          <ac:spMkLst>
            <pc:docMk/>
            <pc:sldMk cId="3195622711" sldId="271"/>
            <ac:spMk id="2" creationId="{B9E255CE-CCAD-EF4D-EEDE-B0D415AA3707}"/>
          </ac:spMkLst>
        </pc:spChg>
        <pc:spChg chg="del mod">
          <ac:chgData name="n.samuelli@campus.unimib.it" userId="33909ddc-6ed3-430b-943f-1b6e229800aa" providerId="ADAL" clId="{69A7447F-3578-41E9-8785-368D7D65FE8D}" dt="2023-01-19T17:39:06.645" v="4108" actId="478"/>
          <ac:spMkLst>
            <pc:docMk/>
            <pc:sldMk cId="3195622711" sldId="271"/>
            <ac:spMk id="3" creationId="{A5462D7A-754F-FCFA-5EFB-DAEFEAC8CE02}"/>
          </ac:spMkLst>
        </pc:spChg>
        <pc:spChg chg="add del mod ord">
          <ac:chgData name="n.samuelli@campus.unimib.it" userId="33909ddc-6ed3-430b-943f-1b6e229800aa" providerId="ADAL" clId="{69A7447F-3578-41E9-8785-368D7D65FE8D}" dt="2023-01-19T17:42:48.254" v="4129" actId="700"/>
          <ac:spMkLst>
            <pc:docMk/>
            <pc:sldMk cId="3195622711" sldId="271"/>
            <ac:spMk id="5" creationId="{5440D151-3E55-FD40-3052-3B805575EDE6}"/>
          </ac:spMkLst>
        </pc:spChg>
        <pc:spChg chg="del mod">
          <ac:chgData name="n.samuelli@campus.unimib.it" userId="33909ddc-6ed3-430b-943f-1b6e229800aa" providerId="ADAL" clId="{69A7447F-3578-41E9-8785-368D7D65FE8D}" dt="2023-01-19T17:39:00.563" v="4105" actId="478"/>
          <ac:spMkLst>
            <pc:docMk/>
            <pc:sldMk cId="3195622711" sldId="271"/>
            <ac:spMk id="6" creationId="{E2304F8F-49E5-F179-1D87-19D68E516154}"/>
          </ac:spMkLst>
        </pc:spChg>
        <pc:spChg chg="add del mod ord">
          <ac:chgData name="n.samuelli@campus.unimib.it" userId="33909ddc-6ed3-430b-943f-1b6e229800aa" providerId="ADAL" clId="{69A7447F-3578-41E9-8785-368D7D65FE8D}" dt="2023-01-19T17:42:48.254" v="4129" actId="700"/>
          <ac:spMkLst>
            <pc:docMk/>
            <pc:sldMk cId="3195622711" sldId="271"/>
            <ac:spMk id="7" creationId="{6FC744DC-9FC1-E57F-EE42-A6C5E9692629}"/>
          </ac:spMkLst>
        </pc:spChg>
        <pc:spChg chg="add del mod ord">
          <ac:chgData name="n.samuelli@campus.unimib.it" userId="33909ddc-6ed3-430b-943f-1b6e229800aa" providerId="ADAL" clId="{69A7447F-3578-41E9-8785-368D7D65FE8D}" dt="2023-01-19T17:42:57.599" v="4130" actId="478"/>
          <ac:spMkLst>
            <pc:docMk/>
            <pc:sldMk cId="3195622711" sldId="271"/>
            <ac:spMk id="8" creationId="{3BB454B7-ED17-57E3-8597-32980E3460B7}"/>
          </ac:spMkLst>
        </pc:spChg>
        <pc:spChg chg="add del mod ord">
          <ac:chgData name="n.samuelli@campus.unimib.it" userId="33909ddc-6ed3-430b-943f-1b6e229800aa" providerId="ADAL" clId="{69A7447F-3578-41E9-8785-368D7D65FE8D}" dt="2023-01-19T17:43:01.155" v="4131" actId="478"/>
          <ac:spMkLst>
            <pc:docMk/>
            <pc:sldMk cId="3195622711" sldId="271"/>
            <ac:spMk id="9" creationId="{024AF9E5-180F-BB4D-990C-0E13242CC04D}"/>
          </ac:spMkLst>
        </pc:spChg>
        <pc:spChg chg="add del mod ord">
          <ac:chgData name="n.samuelli@campus.unimib.it" userId="33909ddc-6ed3-430b-943f-1b6e229800aa" providerId="ADAL" clId="{69A7447F-3578-41E9-8785-368D7D65FE8D}" dt="2023-01-19T17:43:39.020" v="4133" actId="478"/>
          <ac:spMkLst>
            <pc:docMk/>
            <pc:sldMk cId="3195622711" sldId="271"/>
            <ac:spMk id="10" creationId="{1A76D2CD-41AD-2683-A14B-AA80C66F16F1}"/>
          </ac:spMkLst>
        </pc:spChg>
        <pc:spChg chg="add del mod ord">
          <ac:chgData name="n.samuelli@campus.unimib.it" userId="33909ddc-6ed3-430b-943f-1b6e229800aa" providerId="ADAL" clId="{69A7447F-3578-41E9-8785-368D7D65FE8D}" dt="2023-01-19T17:43:40.836" v="4134" actId="478"/>
          <ac:spMkLst>
            <pc:docMk/>
            <pc:sldMk cId="3195622711" sldId="271"/>
            <ac:spMk id="11" creationId="{1ED244B8-8E13-D7E8-25BF-F77E7435C149}"/>
          </ac:spMkLst>
        </pc:spChg>
        <pc:spChg chg="add del mod">
          <ac:chgData name="n.samuelli@campus.unimib.it" userId="33909ddc-6ed3-430b-943f-1b6e229800aa" providerId="ADAL" clId="{69A7447F-3578-41E9-8785-368D7D65FE8D}" dt="2023-01-19T17:44:08.980" v="4137"/>
          <ac:spMkLst>
            <pc:docMk/>
            <pc:sldMk cId="3195622711" sldId="271"/>
            <ac:spMk id="12" creationId="{CDD393DE-BE0B-0DF7-51BE-66190834AE0B}"/>
          </ac:spMkLst>
        </pc:spChg>
        <pc:spChg chg="add mod">
          <ac:chgData name="n.samuelli@campus.unimib.it" userId="33909ddc-6ed3-430b-943f-1b6e229800aa" providerId="ADAL" clId="{69A7447F-3578-41E9-8785-368D7D65FE8D}" dt="2023-01-19T17:46:10.421" v="4138" actId="767"/>
          <ac:spMkLst>
            <pc:docMk/>
            <pc:sldMk cId="3195622711" sldId="271"/>
            <ac:spMk id="15" creationId="{3D7739F2-EF1D-732F-56DF-8D71294D0C04}"/>
          </ac:spMkLst>
        </pc:spChg>
        <pc:picChg chg="del">
          <ac:chgData name="n.samuelli@campus.unimib.it" userId="33909ddc-6ed3-430b-943f-1b6e229800aa" providerId="ADAL" clId="{69A7447F-3578-41E9-8785-368D7D65FE8D}" dt="2023-01-19T17:38:46.439" v="4096" actId="478"/>
          <ac:picMkLst>
            <pc:docMk/>
            <pc:sldMk cId="3195622711" sldId="271"/>
            <ac:picMk id="4" creationId="{387F4442-4E43-CD98-33E4-F371B3AF7FA1}"/>
          </ac:picMkLst>
        </pc:picChg>
        <pc:picChg chg="mod">
          <ac:chgData name="n.samuelli@campus.unimib.it" userId="33909ddc-6ed3-430b-943f-1b6e229800aa" providerId="ADAL" clId="{69A7447F-3578-41E9-8785-368D7D65FE8D}" dt="2023-01-19T17:40:41.153" v="4122" actId="1035"/>
          <ac:picMkLst>
            <pc:docMk/>
            <pc:sldMk cId="3195622711" sldId="271"/>
            <ac:picMk id="13" creationId="{09CAD6D7-A9C6-5931-602B-4D6FE6B7F152}"/>
          </ac:picMkLst>
        </pc:picChg>
      </pc:sldChg>
      <pc:sldChg chg="del">
        <pc:chgData name="n.samuelli@campus.unimib.it" userId="33909ddc-6ed3-430b-943f-1b6e229800aa" providerId="ADAL" clId="{69A7447F-3578-41E9-8785-368D7D65FE8D}" dt="2023-01-19T16:17:14.059" v="3788" actId="47"/>
        <pc:sldMkLst>
          <pc:docMk/>
          <pc:sldMk cId="3483028197" sldId="271"/>
        </pc:sldMkLst>
      </pc:sldChg>
      <pc:sldChg chg="new del">
        <pc:chgData name="n.samuelli@campus.unimib.it" userId="33909ddc-6ed3-430b-943f-1b6e229800aa" providerId="ADAL" clId="{69A7447F-3578-41E9-8785-368D7D65FE8D}" dt="2023-01-19T17:42:31.434" v="4127" actId="680"/>
        <pc:sldMkLst>
          <pc:docMk/>
          <pc:sldMk cId="890622050" sldId="272"/>
        </pc:sldMkLst>
      </pc:sldChg>
      <pc:sldMasterChg chg="add del addSldLayout delSldLayout">
        <pc:chgData name="n.samuelli@campus.unimib.it" userId="33909ddc-6ed3-430b-943f-1b6e229800aa" providerId="ADAL" clId="{69A7447F-3578-41E9-8785-368D7D65FE8D}" dt="2023-01-19T13:29:38.333" v="30" actId="26606"/>
        <pc:sldMasterMkLst>
          <pc:docMk/>
          <pc:sldMasterMk cId="3880456488" sldId="2147483648"/>
        </pc:sldMasterMkLst>
        <pc:sldLayoutChg chg="add del">
          <pc:chgData name="n.samuelli@campus.unimib.it" userId="33909ddc-6ed3-430b-943f-1b6e229800aa" providerId="ADAL" clId="{69A7447F-3578-41E9-8785-368D7D65FE8D}" dt="2023-01-19T13:29:38.333" v="30" actId="26606"/>
          <pc:sldLayoutMkLst>
            <pc:docMk/>
            <pc:sldMasterMk cId="3880456488" sldId="2147483648"/>
            <pc:sldLayoutMk cId="1254303974" sldId="2147483649"/>
          </pc:sldLayoutMkLst>
        </pc:sldLayoutChg>
        <pc:sldLayoutChg chg="add del">
          <pc:chgData name="n.samuelli@campus.unimib.it" userId="33909ddc-6ed3-430b-943f-1b6e229800aa" providerId="ADAL" clId="{69A7447F-3578-41E9-8785-368D7D65FE8D}" dt="2023-01-19T13:29:38.333" v="30" actId="26606"/>
          <pc:sldLayoutMkLst>
            <pc:docMk/>
            <pc:sldMasterMk cId="3880456488" sldId="2147483648"/>
            <pc:sldLayoutMk cId="2011288402" sldId="2147483650"/>
          </pc:sldLayoutMkLst>
        </pc:sldLayoutChg>
        <pc:sldLayoutChg chg="add del">
          <pc:chgData name="n.samuelli@campus.unimib.it" userId="33909ddc-6ed3-430b-943f-1b6e229800aa" providerId="ADAL" clId="{69A7447F-3578-41E9-8785-368D7D65FE8D}" dt="2023-01-19T13:29:38.333" v="30" actId="26606"/>
          <pc:sldLayoutMkLst>
            <pc:docMk/>
            <pc:sldMasterMk cId="3880456488" sldId="2147483648"/>
            <pc:sldLayoutMk cId="1619839469" sldId="2147483651"/>
          </pc:sldLayoutMkLst>
        </pc:sldLayoutChg>
        <pc:sldLayoutChg chg="add del">
          <pc:chgData name="n.samuelli@campus.unimib.it" userId="33909ddc-6ed3-430b-943f-1b6e229800aa" providerId="ADAL" clId="{69A7447F-3578-41E9-8785-368D7D65FE8D}" dt="2023-01-19T13:29:38.333" v="30" actId="26606"/>
          <pc:sldLayoutMkLst>
            <pc:docMk/>
            <pc:sldMasterMk cId="3880456488" sldId="2147483648"/>
            <pc:sldLayoutMk cId="1806845059" sldId="2147483652"/>
          </pc:sldLayoutMkLst>
        </pc:sldLayoutChg>
        <pc:sldLayoutChg chg="add del">
          <pc:chgData name="n.samuelli@campus.unimib.it" userId="33909ddc-6ed3-430b-943f-1b6e229800aa" providerId="ADAL" clId="{69A7447F-3578-41E9-8785-368D7D65FE8D}" dt="2023-01-19T13:29:38.333" v="30" actId="26606"/>
          <pc:sldLayoutMkLst>
            <pc:docMk/>
            <pc:sldMasterMk cId="3880456488" sldId="2147483648"/>
            <pc:sldLayoutMk cId="2083021188" sldId="2147483653"/>
          </pc:sldLayoutMkLst>
        </pc:sldLayoutChg>
        <pc:sldLayoutChg chg="add del">
          <pc:chgData name="n.samuelli@campus.unimib.it" userId="33909ddc-6ed3-430b-943f-1b6e229800aa" providerId="ADAL" clId="{69A7447F-3578-41E9-8785-368D7D65FE8D}" dt="2023-01-19T13:29:38.333" v="30" actId="26606"/>
          <pc:sldLayoutMkLst>
            <pc:docMk/>
            <pc:sldMasterMk cId="3880456488" sldId="2147483648"/>
            <pc:sldLayoutMk cId="3147360661" sldId="2147483654"/>
          </pc:sldLayoutMkLst>
        </pc:sldLayoutChg>
        <pc:sldLayoutChg chg="add del">
          <pc:chgData name="n.samuelli@campus.unimib.it" userId="33909ddc-6ed3-430b-943f-1b6e229800aa" providerId="ADAL" clId="{69A7447F-3578-41E9-8785-368D7D65FE8D}" dt="2023-01-19T13:29:38.333" v="30" actId="26606"/>
          <pc:sldLayoutMkLst>
            <pc:docMk/>
            <pc:sldMasterMk cId="3880456488" sldId="2147483648"/>
            <pc:sldLayoutMk cId="477906420" sldId="2147483655"/>
          </pc:sldLayoutMkLst>
        </pc:sldLayoutChg>
        <pc:sldLayoutChg chg="add del">
          <pc:chgData name="n.samuelli@campus.unimib.it" userId="33909ddc-6ed3-430b-943f-1b6e229800aa" providerId="ADAL" clId="{69A7447F-3578-41E9-8785-368D7D65FE8D}" dt="2023-01-19T13:29:38.333" v="30" actId="26606"/>
          <pc:sldLayoutMkLst>
            <pc:docMk/>
            <pc:sldMasterMk cId="3880456488" sldId="2147483648"/>
            <pc:sldLayoutMk cId="3150568850" sldId="2147483656"/>
          </pc:sldLayoutMkLst>
        </pc:sldLayoutChg>
        <pc:sldLayoutChg chg="add del">
          <pc:chgData name="n.samuelli@campus.unimib.it" userId="33909ddc-6ed3-430b-943f-1b6e229800aa" providerId="ADAL" clId="{69A7447F-3578-41E9-8785-368D7D65FE8D}" dt="2023-01-19T13:29:38.333" v="30" actId="26606"/>
          <pc:sldLayoutMkLst>
            <pc:docMk/>
            <pc:sldMasterMk cId="3880456488" sldId="2147483648"/>
            <pc:sldLayoutMk cId="1808551421" sldId="2147483657"/>
          </pc:sldLayoutMkLst>
        </pc:sldLayoutChg>
        <pc:sldLayoutChg chg="add del">
          <pc:chgData name="n.samuelli@campus.unimib.it" userId="33909ddc-6ed3-430b-943f-1b6e229800aa" providerId="ADAL" clId="{69A7447F-3578-41E9-8785-368D7D65FE8D}" dt="2023-01-19T13:29:38.333" v="30" actId="26606"/>
          <pc:sldLayoutMkLst>
            <pc:docMk/>
            <pc:sldMasterMk cId="3880456488" sldId="2147483648"/>
            <pc:sldLayoutMk cId="844210374" sldId="2147483658"/>
          </pc:sldLayoutMkLst>
        </pc:sldLayoutChg>
        <pc:sldLayoutChg chg="add del">
          <pc:chgData name="n.samuelli@campus.unimib.it" userId="33909ddc-6ed3-430b-943f-1b6e229800aa" providerId="ADAL" clId="{69A7447F-3578-41E9-8785-368D7D65FE8D}" dt="2023-01-19T13:29:38.333" v="30" actId="26606"/>
          <pc:sldLayoutMkLst>
            <pc:docMk/>
            <pc:sldMasterMk cId="3880456488" sldId="2147483648"/>
            <pc:sldLayoutMk cId="2933508723" sldId="2147483659"/>
          </pc:sldLayoutMkLst>
        </pc:sldLayoutChg>
      </pc:sldMasterChg>
      <pc:sldMasterChg chg="add del replId addSldLayout delSldLayout">
        <pc:chgData name="n.samuelli@campus.unimib.it" userId="33909ddc-6ed3-430b-943f-1b6e229800aa" providerId="ADAL" clId="{69A7447F-3578-41E9-8785-368D7D65FE8D}" dt="2023-01-19T13:29:28.318" v="27" actId="26606"/>
        <pc:sldMasterMkLst>
          <pc:docMk/>
          <pc:sldMasterMk cId="3498827083" sldId="2147483660"/>
        </pc:sldMasterMkLst>
        <pc:sldLayoutChg chg="add del">
          <pc:chgData name="n.samuelli@campus.unimib.it" userId="33909ddc-6ed3-430b-943f-1b6e229800aa" providerId="ADAL" clId="{69A7447F-3578-41E9-8785-368D7D65FE8D}" dt="2023-01-19T13:29:28.318" v="27" actId="26606"/>
          <pc:sldLayoutMkLst>
            <pc:docMk/>
            <pc:sldMasterMk cId="3498827083" sldId="2147483660"/>
            <pc:sldLayoutMk cId="1796451491" sldId="2147483661"/>
          </pc:sldLayoutMkLst>
        </pc:sldLayoutChg>
        <pc:sldLayoutChg chg="add del replId">
          <pc:chgData name="n.samuelli@campus.unimib.it" userId="33909ddc-6ed3-430b-943f-1b6e229800aa" providerId="ADAL" clId="{69A7447F-3578-41E9-8785-368D7D65FE8D}" dt="2023-01-19T13:29:28.318" v="27" actId="26606"/>
          <pc:sldLayoutMkLst>
            <pc:docMk/>
            <pc:sldMasterMk cId="3498827083" sldId="2147483660"/>
            <pc:sldLayoutMk cId="961755361" sldId="2147483662"/>
          </pc:sldLayoutMkLst>
        </pc:sldLayoutChg>
        <pc:sldLayoutChg chg="add del replId">
          <pc:chgData name="n.samuelli@campus.unimib.it" userId="33909ddc-6ed3-430b-943f-1b6e229800aa" providerId="ADAL" clId="{69A7447F-3578-41E9-8785-368D7D65FE8D}" dt="2023-01-19T13:29:28.318" v="27" actId="26606"/>
          <pc:sldLayoutMkLst>
            <pc:docMk/>
            <pc:sldMasterMk cId="3498827083" sldId="2147483660"/>
            <pc:sldLayoutMk cId="83473159" sldId="2147483663"/>
          </pc:sldLayoutMkLst>
        </pc:sldLayoutChg>
        <pc:sldLayoutChg chg="add del replId">
          <pc:chgData name="n.samuelli@campus.unimib.it" userId="33909ddc-6ed3-430b-943f-1b6e229800aa" providerId="ADAL" clId="{69A7447F-3578-41E9-8785-368D7D65FE8D}" dt="2023-01-19T13:29:28.318" v="27" actId="26606"/>
          <pc:sldLayoutMkLst>
            <pc:docMk/>
            <pc:sldMasterMk cId="3498827083" sldId="2147483660"/>
            <pc:sldLayoutMk cId="1801078759" sldId="2147483664"/>
          </pc:sldLayoutMkLst>
        </pc:sldLayoutChg>
        <pc:sldLayoutChg chg="add del replId">
          <pc:chgData name="n.samuelli@campus.unimib.it" userId="33909ddc-6ed3-430b-943f-1b6e229800aa" providerId="ADAL" clId="{69A7447F-3578-41E9-8785-368D7D65FE8D}" dt="2023-01-19T13:29:28.318" v="27" actId="26606"/>
          <pc:sldLayoutMkLst>
            <pc:docMk/>
            <pc:sldMasterMk cId="3498827083" sldId="2147483660"/>
            <pc:sldLayoutMk cId="1754868292" sldId="2147483665"/>
          </pc:sldLayoutMkLst>
        </pc:sldLayoutChg>
        <pc:sldLayoutChg chg="add del replId">
          <pc:chgData name="n.samuelli@campus.unimib.it" userId="33909ddc-6ed3-430b-943f-1b6e229800aa" providerId="ADAL" clId="{69A7447F-3578-41E9-8785-368D7D65FE8D}" dt="2023-01-19T13:29:28.318" v="27" actId="26606"/>
          <pc:sldLayoutMkLst>
            <pc:docMk/>
            <pc:sldMasterMk cId="3498827083" sldId="2147483660"/>
            <pc:sldLayoutMk cId="1091701250" sldId="2147483666"/>
          </pc:sldLayoutMkLst>
        </pc:sldLayoutChg>
        <pc:sldLayoutChg chg="add del replId">
          <pc:chgData name="n.samuelli@campus.unimib.it" userId="33909ddc-6ed3-430b-943f-1b6e229800aa" providerId="ADAL" clId="{69A7447F-3578-41E9-8785-368D7D65FE8D}" dt="2023-01-19T13:29:28.318" v="27" actId="26606"/>
          <pc:sldLayoutMkLst>
            <pc:docMk/>
            <pc:sldMasterMk cId="3498827083" sldId="2147483660"/>
            <pc:sldLayoutMk cId="801708548" sldId="2147483667"/>
          </pc:sldLayoutMkLst>
        </pc:sldLayoutChg>
        <pc:sldLayoutChg chg="add del replId">
          <pc:chgData name="n.samuelli@campus.unimib.it" userId="33909ddc-6ed3-430b-943f-1b6e229800aa" providerId="ADAL" clId="{69A7447F-3578-41E9-8785-368D7D65FE8D}" dt="2023-01-19T13:29:28.318" v="27" actId="26606"/>
          <pc:sldLayoutMkLst>
            <pc:docMk/>
            <pc:sldMasterMk cId="3498827083" sldId="2147483660"/>
            <pc:sldLayoutMk cId="2236771068" sldId="2147483668"/>
          </pc:sldLayoutMkLst>
        </pc:sldLayoutChg>
        <pc:sldLayoutChg chg="add del replId">
          <pc:chgData name="n.samuelli@campus.unimib.it" userId="33909ddc-6ed3-430b-943f-1b6e229800aa" providerId="ADAL" clId="{69A7447F-3578-41E9-8785-368D7D65FE8D}" dt="2023-01-19T13:29:28.318" v="27" actId="26606"/>
          <pc:sldLayoutMkLst>
            <pc:docMk/>
            <pc:sldMasterMk cId="3498827083" sldId="2147483660"/>
            <pc:sldLayoutMk cId="1581191548" sldId="2147483669"/>
          </pc:sldLayoutMkLst>
        </pc:sldLayoutChg>
        <pc:sldLayoutChg chg="add del replId">
          <pc:chgData name="n.samuelli@campus.unimib.it" userId="33909ddc-6ed3-430b-943f-1b6e229800aa" providerId="ADAL" clId="{69A7447F-3578-41E9-8785-368D7D65FE8D}" dt="2023-01-19T13:29:28.318" v="27" actId="26606"/>
          <pc:sldLayoutMkLst>
            <pc:docMk/>
            <pc:sldMasterMk cId="3498827083" sldId="2147483660"/>
            <pc:sldLayoutMk cId="351582030" sldId="2147483670"/>
          </pc:sldLayoutMkLst>
        </pc:sldLayoutChg>
        <pc:sldLayoutChg chg="add del replId">
          <pc:chgData name="n.samuelli@campus.unimib.it" userId="33909ddc-6ed3-430b-943f-1b6e229800aa" providerId="ADAL" clId="{69A7447F-3578-41E9-8785-368D7D65FE8D}" dt="2023-01-19T13:29:28.318" v="27" actId="26606"/>
          <pc:sldLayoutMkLst>
            <pc:docMk/>
            <pc:sldMasterMk cId="3498827083" sldId="2147483660"/>
            <pc:sldLayoutMk cId="2144621613" sldId="2147483671"/>
          </pc:sldLayoutMkLst>
        </pc:sldLayoutChg>
      </pc:sldMasterChg>
      <pc:sldMasterChg chg="add del addSldLayout delSldLayout">
        <pc:chgData name="n.samuelli@campus.unimib.it" userId="33909ddc-6ed3-430b-943f-1b6e229800aa" providerId="ADAL" clId="{69A7447F-3578-41E9-8785-368D7D65FE8D}" dt="2023-01-19T13:30:29.765" v="37" actId="26606"/>
        <pc:sldMasterMkLst>
          <pc:docMk/>
          <pc:sldMasterMk cId="3117614149" sldId="2147483672"/>
        </pc:sldMasterMkLst>
        <pc:sldLayoutChg chg="add del">
          <pc:chgData name="n.samuelli@campus.unimib.it" userId="33909ddc-6ed3-430b-943f-1b6e229800aa" providerId="ADAL" clId="{69A7447F-3578-41E9-8785-368D7D65FE8D}" dt="2023-01-19T13:30:29.765" v="37" actId="26606"/>
          <pc:sldLayoutMkLst>
            <pc:docMk/>
            <pc:sldMasterMk cId="3117614149" sldId="2147483672"/>
            <pc:sldLayoutMk cId="4211740278" sldId="2147483673"/>
          </pc:sldLayoutMkLst>
        </pc:sldLayoutChg>
        <pc:sldLayoutChg chg="add del">
          <pc:chgData name="n.samuelli@campus.unimib.it" userId="33909ddc-6ed3-430b-943f-1b6e229800aa" providerId="ADAL" clId="{69A7447F-3578-41E9-8785-368D7D65FE8D}" dt="2023-01-19T13:30:29.765" v="37" actId="26606"/>
          <pc:sldLayoutMkLst>
            <pc:docMk/>
            <pc:sldMasterMk cId="3117614149" sldId="2147483672"/>
            <pc:sldLayoutMk cId="3835642301" sldId="2147483674"/>
          </pc:sldLayoutMkLst>
        </pc:sldLayoutChg>
        <pc:sldLayoutChg chg="add del">
          <pc:chgData name="n.samuelli@campus.unimib.it" userId="33909ddc-6ed3-430b-943f-1b6e229800aa" providerId="ADAL" clId="{69A7447F-3578-41E9-8785-368D7D65FE8D}" dt="2023-01-19T13:30:29.765" v="37" actId="26606"/>
          <pc:sldLayoutMkLst>
            <pc:docMk/>
            <pc:sldMasterMk cId="3117614149" sldId="2147483672"/>
            <pc:sldLayoutMk cId="3085546334" sldId="2147483675"/>
          </pc:sldLayoutMkLst>
        </pc:sldLayoutChg>
        <pc:sldLayoutChg chg="add del">
          <pc:chgData name="n.samuelli@campus.unimib.it" userId="33909ddc-6ed3-430b-943f-1b6e229800aa" providerId="ADAL" clId="{69A7447F-3578-41E9-8785-368D7D65FE8D}" dt="2023-01-19T13:30:29.765" v="37" actId="26606"/>
          <pc:sldLayoutMkLst>
            <pc:docMk/>
            <pc:sldMasterMk cId="3117614149" sldId="2147483672"/>
            <pc:sldLayoutMk cId="32687559" sldId="2147483676"/>
          </pc:sldLayoutMkLst>
        </pc:sldLayoutChg>
        <pc:sldLayoutChg chg="add del">
          <pc:chgData name="n.samuelli@campus.unimib.it" userId="33909ddc-6ed3-430b-943f-1b6e229800aa" providerId="ADAL" clId="{69A7447F-3578-41E9-8785-368D7D65FE8D}" dt="2023-01-19T13:30:29.765" v="37" actId="26606"/>
          <pc:sldLayoutMkLst>
            <pc:docMk/>
            <pc:sldMasterMk cId="3117614149" sldId="2147483672"/>
            <pc:sldLayoutMk cId="1298940321" sldId="2147483677"/>
          </pc:sldLayoutMkLst>
        </pc:sldLayoutChg>
        <pc:sldLayoutChg chg="add del">
          <pc:chgData name="n.samuelli@campus.unimib.it" userId="33909ddc-6ed3-430b-943f-1b6e229800aa" providerId="ADAL" clId="{69A7447F-3578-41E9-8785-368D7D65FE8D}" dt="2023-01-19T13:30:29.765" v="37" actId="26606"/>
          <pc:sldLayoutMkLst>
            <pc:docMk/>
            <pc:sldMasterMk cId="3117614149" sldId="2147483672"/>
            <pc:sldLayoutMk cId="827630413" sldId="2147483678"/>
          </pc:sldLayoutMkLst>
        </pc:sldLayoutChg>
        <pc:sldLayoutChg chg="add del">
          <pc:chgData name="n.samuelli@campus.unimib.it" userId="33909ddc-6ed3-430b-943f-1b6e229800aa" providerId="ADAL" clId="{69A7447F-3578-41E9-8785-368D7D65FE8D}" dt="2023-01-19T13:30:29.765" v="37" actId="26606"/>
          <pc:sldLayoutMkLst>
            <pc:docMk/>
            <pc:sldMasterMk cId="3117614149" sldId="2147483672"/>
            <pc:sldLayoutMk cId="3735889190" sldId="2147483679"/>
          </pc:sldLayoutMkLst>
        </pc:sldLayoutChg>
        <pc:sldLayoutChg chg="add del">
          <pc:chgData name="n.samuelli@campus.unimib.it" userId="33909ddc-6ed3-430b-943f-1b6e229800aa" providerId="ADAL" clId="{69A7447F-3578-41E9-8785-368D7D65FE8D}" dt="2023-01-19T13:30:29.765" v="37" actId="26606"/>
          <pc:sldLayoutMkLst>
            <pc:docMk/>
            <pc:sldMasterMk cId="3117614149" sldId="2147483672"/>
            <pc:sldLayoutMk cId="3951322299" sldId="2147483680"/>
          </pc:sldLayoutMkLst>
        </pc:sldLayoutChg>
        <pc:sldLayoutChg chg="add del">
          <pc:chgData name="n.samuelli@campus.unimib.it" userId="33909ddc-6ed3-430b-943f-1b6e229800aa" providerId="ADAL" clId="{69A7447F-3578-41E9-8785-368D7D65FE8D}" dt="2023-01-19T13:30:29.765" v="37" actId="26606"/>
          <pc:sldLayoutMkLst>
            <pc:docMk/>
            <pc:sldMasterMk cId="3117614149" sldId="2147483672"/>
            <pc:sldLayoutMk cId="2851625655" sldId="2147483681"/>
          </pc:sldLayoutMkLst>
        </pc:sldLayoutChg>
        <pc:sldLayoutChg chg="add del">
          <pc:chgData name="n.samuelli@campus.unimib.it" userId="33909ddc-6ed3-430b-943f-1b6e229800aa" providerId="ADAL" clId="{69A7447F-3578-41E9-8785-368D7D65FE8D}" dt="2023-01-19T13:30:29.765" v="37" actId="26606"/>
          <pc:sldLayoutMkLst>
            <pc:docMk/>
            <pc:sldMasterMk cId="3117614149" sldId="2147483672"/>
            <pc:sldLayoutMk cId="3845245846" sldId="2147483682"/>
          </pc:sldLayoutMkLst>
        </pc:sldLayoutChg>
        <pc:sldLayoutChg chg="add del">
          <pc:chgData name="n.samuelli@campus.unimib.it" userId="33909ddc-6ed3-430b-943f-1b6e229800aa" providerId="ADAL" clId="{69A7447F-3578-41E9-8785-368D7D65FE8D}" dt="2023-01-19T13:30:29.765" v="37" actId="26606"/>
          <pc:sldLayoutMkLst>
            <pc:docMk/>
            <pc:sldMasterMk cId="3117614149" sldId="2147483672"/>
            <pc:sldLayoutMk cId="660765058" sldId="2147483683"/>
          </pc:sldLayoutMkLst>
        </pc:sldLayoutChg>
      </pc:sldMasterChg>
      <pc:sldMasterChg chg="add del addSldLayout delSldLayout">
        <pc:chgData name="n.samuelli@campus.unimib.it" userId="33909ddc-6ed3-430b-943f-1b6e229800aa" providerId="ADAL" clId="{69A7447F-3578-41E9-8785-368D7D65FE8D}" dt="2023-01-19T13:29:38.301" v="29" actId="26606"/>
        <pc:sldMasterMkLst>
          <pc:docMk/>
          <pc:sldMasterMk cId="3438222377" sldId="2147483673"/>
        </pc:sldMasterMkLst>
        <pc:sldLayoutChg chg="add del">
          <pc:chgData name="n.samuelli@campus.unimib.it" userId="33909ddc-6ed3-430b-943f-1b6e229800aa" providerId="ADAL" clId="{69A7447F-3578-41E9-8785-368D7D65FE8D}" dt="2023-01-19T13:29:38.301" v="29" actId="26606"/>
          <pc:sldLayoutMkLst>
            <pc:docMk/>
            <pc:sldMasterMk cId="3438222377" sldId="2147483673"/>
            <pc:sldLayoutMk cId="2176716918" sldId="2147483662"/>
          </pc:sldLayoutMkLst>
        </pc:sldLayoutChg>
        <pc:sldLayoutChg chg="add del">
          <pc:chgData name="n.samuelli@campus.unimib.it" userId="33909ddc-6ed3-430b-943f-1b6e229800aa" providerId="ADAL" clId="{69A7447F-3578-41E9-8785-368D7D65FE8D}" dt="2023-01-19T13:29:38.301" v="29" actId="26606"/>
          <pc:sldLayoutMkLst>
            <pc:docMk/>
            <pc:sldMasterMk cId="3438222377" sldId="2147483673"/>
            <pc:sldLayoutMk cId="725329990" sldId="2147483663"/>
          </pc:sldLayoutMkLst>
        </pc:sldLayoutChg>
        <pc:sldLayoutChg chg="add del">
          <pc:chgData name="n.samuelli@campus.unimib.it" userId="33909ddc-6ed3-430b-943f-1b6e229800aa" providerId="ADAL" clId="{69A7447F-3578-41E9-8785-368D7D65FE8D}" dt="2023-01-19T13:29:38.301" v="29" actId="26606"/>
          <pc:sldLayoutMkLst>
            <pc:docMk/>
            <pc:sldMasterMk cId="3438222377" sldId="2147483673"/>
            <pc:sldLayoutMk cId="1613072303" sldId="2147483664"/>
          </pc:sldLayoutMkLst>
        </pc:sldLayoutChg>
        <pc:sldLayoutChg chg="add del">
          <pc:chgData name="n.samuelli@campus.unimib.it" userId="33909ddc-6ed3-430b-943f-1b6e229800aa" providerId="ADAL" clId="{69A7447F-3578-41E9-8785-368D7D65FE8D}" dt="2023-01-19T13:29:38.301" v="29" actId="26606"/>
          <pc:sldLayoutMkLst>
            <pc:docMk/>
            <pc:sldMasterMk cId="3438222377" sldId="2147483673"/>
            <pc:sldLayoutMk cId="1349273435" sldId="2147483665"/>
          </pc:sldLayoutMkLst>
        </pc:sldLayoutChg>
        <pc:sldLayoutChg chg="add del">
          <pc:chgData name="n.samuelli@campus.unimib.it" userId="33909ddc-6ed3-430b-943f-1b6e229800aa" providerId="ADAL" clId="{69A7447F-3578-41E9-8785-368D7D65FE8D}" dt="2023-01-19T13:29:38.301" v="29" actId="26606"/>
          <pc:sldLayoutMkLst>
            <pc:docMk/>
            <pc:sldMasterMk cId="3438222377" sldId="2147483673"/>
            <pc:sldLayoutMk cId="2227087136" sldId="2147483666"/>
          </pc:sldLayoutMkLst>
        </pc:sldLayoutChg>
        <pc:sldLayoutChg chg="add del">
          <pc:chgData name="n.samuelli@campus.unimib.it" userId="33909ddc-6ed3-430b-943f-1b6e229800aa" providerId="ADAL" clId="{69A7447F-3578-41E9-8785-368D7D65FE8D}" dt="2023-01-19T13:29:38.301" v="29" actId="26606"/>
          <pc:sldLayoutMkLst>
            <pc:docMk/>
            <pc:sldMasterMk cId="3438222377" sldId="2147483673"/>
            <pc:sldLayoutMk cId="465374808" sldId="2147483667"/>
          </pc:sldLayoutMkLst>
        </pc:sldLayoutChg>
        <pc:sldLayoutChg chg="add del">
          <pc:chgData name="n.samuelli@campus.unimib.it" userId="33909ddc-6ed3-430b-943f-1b6e229800aa" providerId="ADAL" clId="{69A7447F-3578-41E9-8785-368D7D65FE8D}" dt="2023-01-19T13:29:38.301" v="29" actId="26606"/>
          <pc:sldLayoutMkLst>
            <pc:docMk/>
            <pc:sldMasterMk cId="3438222377" sldId="2147483673"/>
            <pc:sldLayoutMk cId="3527874178" sldId="2147483668"/>
          </pc:sldLayoutMkLst>
        </pc:sldLayoutChg>
        <pc:sldLayoutChg chg="add del">
          <pc:chgData name="n.samuelli@campus.unimib.it" userId="33909ddc-6ed3-430b-943f-1b6e229800aa" providerId="ADAL" clId="{69A7447F-3578-41E9-8785-368D7D65FE8D}" dt="2023-01-19T13:29:38.301" v="29" actId="26606"/>
          <pc:sldLayoutMkLst>
            <pc:docMk/>
            <pc:sldMasterMk cId="3438222377" sldId="2147483673"/>
            <pc:sldLayoutMk cId="1052865916" sldId="2147483669"/>
          </pc:sldLayoutMkLst>
        </pc:sldLayoutChg>
        <pc:sldLayoutChg chg="add del">
          <pc:chgData name="n.samuelli@campus.unimib.it" userId="33909ddc-6ed3-430b-943f-1b6e229800aa" providerId="ADAL" clId="{69A7447F-3578-41E9-8785-368D7D65FE8D}" dt="2023-01-19T13:29:38.301" v="29" actId="26606"/>
          <pc:sldLayoutMkLst>
            <pc:docMk/>
            <pc:sldMasterMk cId="3438222377" sldId="2147483673"/>
            <pc:sldLayoutMk cId="4094726665" sldId="2147483670"/>
          </pc:sldLayoutMkLst>
        </pc:sldLayoutChg>
        <pc:sldLayoutChg chg="add del">
          <pc:chgData name="n.samuelli@campus.unimib.it" userId="33909ddc-6ed3-430b-943f-1b6e229800aa" providerId="ADAL" clId="{69A7447F-3578-41E9-8785-368D7D65FE8D}" dt="2023-01-19T13:29:38.301" v="29" actId="26606"/>
          <pc:sldLayoutMkLst>
            <pc:docMk/>
            <pc:sldMasterMk cId="3438222377" sldId="2147483673"/>
            <pc:sldLayoutMk cId="245209815" sldId="2147483671"/>
          </pc:sldLayoutMkLst>
        </pc:sldLayoutChg>
        <pc:sldLayoutChg chg="add del">
          <pc:chgData name="n.samuelli@campus.unimib.it" userId="33909ddc-6ed3-430b-943f-1b6e229800aa" providerId="ADAL" clId="{69A7447F-3578-41E9-8785-368D7D65FE8D}" dt="2023-01-19T13:29:38.301" v="29" actId="26606"/>
          <pc:sldLayoutMkLst>
            <pc:docMk/>
            <pc:sldMasterMk cId="3438222377" sldId="2147483673"/>
            <pc:sldLayoutMk cId="1644674146" sldId="2147483672"/>
          </pc:sldLayoutMkLst>
        </pc:sldLayoutChg>
      </pc:sldMasterChg>
      <pc:sldMasterChg chg="add del addSldLayout delSldLayout">
        <pc:chgData name="n.samuelli@campus.unimib.it" userId="33909ddc-6ed3-430b-943f-1b6e229800aa" providerId="ADAL" clId="{69A7447F-3578-41E9-8785-368D7D65FE8D}" dt="2023-01-19T13:29:20.413" v="23" actId="26606"/>
        <pc:sldMasterMkLst>
          <pc:docMk/>
          <pc:sldMasterMk cId="3309598370" sldId="2147483686"/>
        </pc:sldMasterMkLst>
        <pc:sldLayoutChg chg="add del">
          <pc:chgData name="n.samuelli@campus.unimib.it" userId="33909ddc-6ed3-430b-943f-1b6e229800aa" providerId="ADAL" clId="{69A7447F-3578-41E9-8785-368D7D65FE8D}" dt="2023-01-19T13:29:20.413" v="23" actId="26606"/>
          <pc:sldLayoutMkLst>
            <pc:docMk/>
            <pc:sldMasterMk cId="3309598370" sldId="2147483686"/>
            <pc:sldLayoutMk cId="900255777" sldId="2147483675"/>
          </pc:sldLayoutMkLst>
        </pc:sldLayoutChg>
        <pc:sldLayoutChg chg="add del">
          <pc:chgData name="n.samuelli@campus.unimib.it" userId="33909ddc-6ed3-430b-943f-1b6e229800aa" providerId="ADAL" clId="{69A7447F-3578-41E9-8785-368D7D65FE8D}" dt="2023-01-19T13:29:20.413" v="23" actId="26606"/>
          <pc:sldLayoutMkLst>
            <pc:docMk/>
            <pc:sldMasterMk cId="3309598370" sldId="2147483686"/>
            <pc:sldLayoutMk cId="3875635584" sldId="2147483676"/>
          </pc:sldLayoutMkLst>
        </pc:sldLayoutChg>
        <pc:sldLayoutChg chg="add del">
          <pc:chgData name="n.samuelli@campus.unimib.it" userId="33909ddc-6ed3-430b-943f-1b6e229800aa" providerId="ADAL" clId="{69A7447F-3578-41E9-8785-368D7D65FE8D}" dt="2023-01-19T13:29:20.413" v="23" actId="26606"/>
          <pc:sldLayoutMkLst>
            <pc:docMk/>
            <pc:sldMasterMk cId="3309598370" sldId="2147483686"/>
            <pc:sldLayoutMk cId="1382286640" sldId="2147483677"/>
          </pc:sldLayoutMkLst>
        </pc:sldLayoutChg>
        <pc:sldLayoutChg chg="add del">
          <pc:chgData name="n.samuelli@campus.unimib.it" userId="33909ddc-6ed3-430b-943f-1b6e229800aa" providerId="ADAL" clId="{69A7447F-3578-41E9-8785-368D7D65FE8D}" dt="2023-01-19T13:29:20.413" v="23" actId="26606"/>
          <pc:sldLayoutMkLst>
            <pc:docMk/>
            <pc:sldMasterMk cId="3309598370" sldId="2147483686"/>
            <pc:sldLayoutMk cId="2747049741" sldId="2147483678"/>
          </pc:sldLayoutMkLst>
        </pc:sldLayoutChg>
        <pc:sldLayoutChg chg="add del">
          <pc:chgData name="n.samuelli@campus.unimib.it" userId="33909ddc-6ed3-430b-943f-1b6e229800aa" providerId="ADAL" clId="{69A7447F-3578-41E9-8785-368D7D65FE8D}" dt="2023-01-19T13:29:20.413" v="23" actId="26606"/>
          <pc:sldLayoutMkLst>
            <pc:docMk/>
            <pc:sldMasterMk cId="3309598370" sldId="2147483686"/>
            <pc:sldLayoutMk cId="1182579476" sldId="2147483679"/>
          </pc:sldLayoutMkLst>
        </pc:sldLayoutChg>
        <pc:sldLayoutChg chg="add del">
          <pc:chgData name="n.samuelli@campus.unimib.it" userId="33909ddc-6ed3-430b-943f-1b6e229800aa" providerId="ADAL" clId="{69A7447F-3578-41E9-8785-368D7D65FE8D}" dt="2023-01-19T13:29:20.413" v="23" actId="26606"/>
          <pc:sldLayoutMkLst>
            <pc:docMk/>
            <pc:sldMasterMk cId="3309598370" sldId="2147483686"/>
            <pc:sldLayoutMk cId="2845487083" sldId="2147483680"/>
          </pc:sldLayoutMkLst>
        </pc:sldLayoutChg>
        <pc:sldLayoutChg chg="add del">
          <pc:chgData name="n.samuelli@campus.unimib.it" userId="33909ddc-6ed3-430b-943f-1b6e229800aa" providerId="ADAL" clId="{69A7447F-3578-41E9-8785-368D7D65FE8D}" dt="2023-01-19T13:29:20.413" v="23" actId="26606"/>
          <pc:sldLayoutMkLst>
            <pc:docMk/>
            <pc:sldMasterMk cId="3309598370" sldId="2147483686"/>
            <pc:sldLayoutMk cId="2077727240" sldId="2147483681"/>
          </pc:sldLayoutMkLst>
        </pc:sldLayoutChg>
        <pc:sldLayoutChg chg="add del">
          <pc:chgData name="n.samuelli@campus.unimib.it" userId="33909ddc-6ed3-430b-943f-1b6e229800aa" providerId="ADAL" clId="{69A7447F-3578-41E9-8785-368D7D65FE8D}" dt="2023-01-19T13:29:20.413" v="23" actId="26606"/>
          <pc:sldLayoutMkLst>
            <pc:docMk/>
            <pc:sldMasterMk cId="3309598370" sldId="2147483686"/>
            <pc:sldLayoutMk cId="3197329823" sldId="2147483682"/>
          </pc:sldLayoutMkLst>
        </pc:sldLayoutChg>
        <pc:sldLayoutChg chg="add del">
          <pc:chgData name="n.samuelli@campus.unimib.it" userId="33909ddc-6ed3-430b-943f-1b6e229800aa" providerId="ADAL" clId="{69A7447F-3578-41E9-8785-368D7D65FE8D}" dt="2023-01-19T13:29:20.413" v="23" actId="26606"/>
          <pc:sldLayoutMkLst>
            <pc:docMk/>
            <pc:sldMasterMk cId="3309598370" sldId="2147483686"/>
            <pc:sldLayoutMk cId="2481090099" sldId="2147483683"/>
          </pc:sldLayoutMkLst>
        </pc:sldLayoutChg>
        <pc:sldLayoutChg chg="add del">
          <pc:chgData name="n.samuelli@campus.unimib.it" userId="33909ddc-6ed3-430b-943f-1b6e229800aa" providerId="ADAL" clId="{69A7447F-3578-41E9-8785-368D7D65FE8D}" dt="2023-01-19T13:29:20.413" v="23" actId="26606"/>
          <pc:sldLayoutMkLst>
            <pc:docMk/>
            <pc:sldMasterMk cId="3309598370" sldId="2147483686"/>
            <pc:sldLayoutMk cId="2189908288" sldId="2147483684"/>
          </pc:sldLayoutMkLst>
        </pc:sldLayoutChg>
        <pc:sldLayoutChg chg="add del">
          <pc:chgData name="n.samuelli@campus.unimib.it" userId="33909ddc-6ed3-430b-943f-1b6e229800aa" providerId="ADAL" clId="{69A7447F-3578-41E9-8785-368D7D65FE8D}" dt="2023-01-19T13:29:20.413" v="23" actId="26606"/>
          <pc:sldLayoutMkLst>
            <pc:docMk/>
            <pc:sldMasterMk cId="3309598370" sldId="2147483686"/>
            <pc:sldLayoutMk cId="3016911943" sldId="2147483685"/>
          </pc:sldLayoutMkLst>
        </pc:sldLayoutChg>
      </pc:sldMasterChg>
      <pc:sldMasterChg chg="add del addSldLayout delSldLayout">
        <pc:chgData name="n.samuelli@campus.unimib.it" userId="33909ddc-6ed3-430b-943f-1b6e229800aa" providerId="ADAL" clId="{69A7447F-3578-41E9-8785-368D7D65FE8D}" dt="2023-01-19T13:29:53.713" v="35" actId="26606"/>
        <pc:sldMasterMkLst>
          <pc:docMk/>
          <pc:sldMasterMk cId="1330532750" sldId="2147483695"/>
        </pc:sldMasterMkLst>
        <pc:sldLayoutChg chg="add del">
          <pc:chgData name="n.samuelli@campus.unimib.it" userId="33909ddc-6ed3-430b-943f-1b6e229800aa" providerId="ADAL" clId="{69A7447F-3578-41E9-8785-368D7D65FE8D}" dt="2023-01-19T13:29:53.713" v="35" actId="26606"/>
          <pc:sldLayoutMkLst>
            <pc:docMk/>
            <pc:sldMasterMk cId="1330532750" sldId="2147483695"/>
            <pc:sldLayoutMk cId="4275357638" sldId="2147483684"/>
          </pc:sldLayoutMkLst>
        </pc:sldLayoutChg>
        <pc:sldLayoutChg chg="add del">
          <pc:chgData name="n.samuelli@campus.unimib.it" userId="33909ddc-6ed3-430b-943f-1b6e229800aa" providerId="ADAL" clId="{69A7447F-3578-41E9-8785-368D7D65FE8D}" dt="2023-01-19T13:29:53.713" v="35" actId="26606"/>
          <pc:sldLayoutMkLst>
            <pc:docMk/>
            <pc:sldMasterMk cId="1330532750" sldId="2147483695"/>
            <pc:sldLayoutMk cId="2147466005" sldId="2147483685"/>
          </pc:sldLayoutMkLst>
        </pc:sldLayoutChg>
        <pc:sldLayoutChg chg="add del">
          <pc:chgData name="n.samuelli@campus.unimib.it" userId="33909ddc-6ed3-430b-943f-1b6e229800aa" providerId="ADAL" clId="{69A7447F-3578-41E9-8785-368D7D65FE8D}" dt="2023-01-19T13:29:53.713" v="35" actId="26606"/>
          <pc:sldLayoutMkLst>
            <pc:docMk/>
            <pc:sldMasterMk cId="1330532750" sldId="2147483695"/>
            <pc:sldLayoutMk cId="189698958" sldId="2147483686"/>
          </pc:sldLayoutMkLst>
        </pc:sldLayoutChg>
        <pc:sldLayoutChg chg="add del">
          <pc:chgData name="n.samuelli@campus.unimib.it" userId="33909ddc-6ed3-430b-943f-1b6e229800aa" providerId="ADAL" clId="{69A7447F-3578-41E9-8785-368D7D65FE8D}" dt="2023-01-19T13:29:53.713" v="35" actId="26606"/>
          <pc:sldLayoutMkLst>
            <pc:docMk/>
            <pc:sldMasterMk cId="1330532750" sldId="2147483695"/>
            <pc:sldLayoutMk cId="1239242679" sldId="2147483687"/>
          </pc:sldLayoutMkLst>
        </pc:sldLayoutChg>
        <pc:sldLayoutChg chg="add del">
          <pc:chgData name="n.samuelli@campus.unimib.it" userId="33909ddc-6ed3-430b-943f-1b6e229800aa" providerId="ADAL" clId="{69A7447F-3578-41E9-8785-368D7D65FE8D}" dt="2023-01-19T13:29:53.713" v="35" actId="26606"/>
          <pc:sldLayoutMkLst>
            <pc:docMk/>
            <pc:sldMasterMk cId="1330532750" sldId="2147483695"/>
            <pc:sldLayoutMk cId="670145280" sldId="2147483688"/>
          </pc:sldLayoutMkLst>
        </pc:sldLayoutChg>
        <pc:sldLayoutChg chg="add del">
          <pc:chgData name="n.samuelli@campus.unimib.it" userId="33909ddc-6ed3-430b-943f-1b6e229800aa" providerId="ADAL" clId="{69A7447F-3578-41E9-8785-368D7D65FE8D}" dt="2023-01-19T13:29:53.713" v="35" actId="26606"/>
          <pc:sldLayoutMkLst>
            <pc:docMk/>
            <pc:sldMasterMk cId="1330532750" sldId="2147483695"/>
            <pc:sldLayoutMk cId="290519390" sldId="2147483689"/>
          </pc:sldLayoutMkLst>
        </pc:sldLayoutChg>
        <pc:sldLayoutChg chg="add del">
          <pc:chgData name="n.samuelli@campus.unimib.it" userId="33909ddc-6ed3-430b-943f-1b6e229800aa" providerId="ADAL" clId="{69A7447F-3578-41E9-8785-368D7D65FE8D}" dt="2023-01-19T13:29:53.713" v="35" actId="26606"/>
          <pc:sldLayoutMkLst>
            <pc:docMk/>
            <pc:sldMasterMk cId="1330532750" sldId="2147483695"/>
            <pc:sldLayoutMk cId="182240460" sldId="2147483690"/>
          </pc:sldLayoutMkLst>
        </pc:sldLayoutChg>
        <pc:sldLayoutChg chg="add del">
          <pc:chgData name="n.samuelli@campus.unimib.it" userId="33909ddc-6ed3-430b-943f-1b6e229800aa" providerId="ADAL" clId="{69A7447F-3578-41E9-8785-368D7D65FE8D}" dt="2023-01-19T13:29:53.713" v="35" actId="26606"/>
          <pc:sldLayoutMkLst>
            <pc:docMk/>
            <pc:sldMasterMk cId="1330532750" sldId="2147483695"/>
            <pc:sldLayoutMk cId="756813251" sldId="2147483691"/>
          </pc:sldLayoutMkLst>
        </pc:sldLayoutChg>
        <pc:sldLayoutChg chg="add del">
          <pc:chgData name="n.samuelli@campus.unimib.it" userId="33909ddc-6ed3-430b-943f-1b6e229800aa" providerId="ADAL" clId="{69A7447F-3578-41E9-8785-368D7D65FE8D}" dt="2023-01-19T13:29:53.713" v="35" actId="26606"/>
          <pc:sldLayoutMkLst>
            <pc:docMk/>
            <pc:sldMasterMk cId="1330532750" sldId="2147483695"/>
            <pc:sldLayoutMk cId="2224484686" sldId="2147483692"/>
          </pc:sldLayoutMkLst>
        </pc:sldLayoutChg>
        <pc:sldLayoutChg chg="add del">
          <pc:chgData name="n.samuelli@campus.unimib.it" userId="33909ddc-6ed3-430b-943f-1b6e229800aa" providerId="ADAL" clId="{69A7447F-3578-41E9-8785-368D7D65FE8D}" dt="2023-01-19T13:29:53.713" v="35" actId="26606"/>
          <pc:sldLayoutMkLst>
            <pc:docMk/>
            <pc:sldMasterMk cId="1330532750" sldId="2147483695"/>
            <pc:sldLayoutMk cId="2884948818" sldId="2147483693"/>
          </pc:sldLayoutMkLst>
        </pc:sldLayoutChg>
        <pc:sldLayoutChg chg="add del">
          <pc:chgData name="n.samuelli@campus.unimib.it" userId="33909ddc-6ed3-430b-943f-1b6e229800aa" providerId="ADAL" clId="{69A7447F-3578-41E9-8785-368D7D65FE8D}" dt="2023-01-19T13:29:53.713" v="35" actId="26606"/>
          <pc:sldLayoutMkLst>
            <pc:docMk/>
            <pc:sldMasterMk cId="1330532750" sldId="2147483695"/>
            <pc:sldLayoutMk cId="1923116799" sldId="2147483694"/>
          </pc:sldLayoutMkLst>
        </pc:sldLayoutChg>
      </pc:sldMasterChg>
      <pc:sldMasterChg chg="add del addSldLayout delSldLayout">
        <pc:chgData name="n.samuelli@campus.unimib.it" userId="33909ddc-6ed3-430b-943f-1b6e229800aa" providerId="ADAL" clId="{69A7447F-3578-41E9-8785-368D7D65FE8D}" dt="2023-01-19T13:29:27.299" v="25" actId="26606"/>
        <pc:sldMasterMkLst>
          <pc:docMk/>
          <pc:sldMasterMk cId="4111359330" sldId="2147483699"/>
        </pc:sldMasterMkLst>
        <pc:sldLayoutChg chg="add del">
          <pc:chgData name="n.samuelli@campus.unimib.it" userId="33909ddc-6ed3-430b-943f-1b6e229800aa" providerId="ADAL" clId="{69A7447F-3578-41E9-8785-368D7D65FE8D}" dt="2023-01-19T13:29:27.299" v="25" actId="26606"/>
          <pc:sldLayoutMkLst>
            <pc:docMk/>
            <pc:sldMasterMk cId="4111359330" sldId="2147483699"/>
            <pc:sldLayoutMk cId="2974270755" sldId="2147483688"/>
          </pc:sldLayoutMkLst>
        </pc:sldLayoutChg>
        <pc:sldLayoutChg chg="add del">
          <pc:chgData name="n.samuelli@campus.unimib.it" userId="33909ddc-6ed3-430b-943f-1b6e229800aa" providerId="ADAL" clId="{69A7447F-3578-41E9-8785-368D7D65FE8D}" dt="2023-01-19T13:29:27.299" v="25" actId="26606"/>
          <pc:sldLayoutMkLst>
            <pc:docMk/>
            <pc:sldMasterMk cId="4111359330" sldId="2147483699"/>
            <pc:sldLayoutMk cId="3777616471" sldId="2147483689"/>
          </pc:sldLayoutMkLst>
        </pc:sldLayoutChg>
        <pc:sldLayoutChg chg="add del">
          <pc:chgData name="n.samuelli@campus.unimib.it" userId="33909ddc-6ed3-430b-943f-1b6e229800aa" providerId="ADAL" clId="{69A7447F-3578-41E9-8785-368D7D65FE8D}" dt="2023-01-19T13:29:27.299" v="25" actId="26606"/>
          <pc:sldLayoutMkLst>
            <pc:docMk/>
            <pc:sldMasterMk cId="4111359330" sldId="2147483699"/>
            <pc:sldLayoutMk cId="2446159940" sldId="2147483690"/>
          </pc:sldLayoutMkLst>
        </pc:sldLayoutChg>
        <pc:sldLayoutChg chg="add del">
          <pc:chgData name="n.samuelli@campus.unimib.it" userId="33909ddc-6ed3-430b-943f-1b6e229800aa" providerId="ADAL" clId="{69A7447F-3578-41E9-8785-368D7D65FE8D}" dt="2023-01-19T13:29:27.299" v="25" actId="26606"/>
          <pc:sldLayoutMkLst>
            <pc:docMk/>
            <pc:sldMasterMk cId="4111359330" sldId="2147483699"/>
            <pc:sldLayoutMk cId="483645383" sldId="2147483691"/>
          </pc:sldLayoutMkLst>
        </pc:sldLayoutChg>
        <pc:sldLayoutChg chg="add del">
          <pc:chgData name="n.samuelli@campus.unimib.it" userId="33909ddc-6ed3-430b-943f-1b6e229800aa" providerId="ADAL" clId="{69A7447F-3578-41E9-8785-368D7D65FE8D}" dt="2023-01-19T13:29:27.299" v="25" actId="26606"/>
          <pc:sldLayoutMkLst>
            <pc:docMk/>
            <pc:sldMasterMk cId="4111359330" sldId="2147483699"/>
            <pc:sldLayoutMk cId="4043896152" sldId="2147483692"/>
          </pc:sldLayoutMkLst>
        </pc:sldLayoutChg>
        <pc:sldLayoutChg chg="add del">
          <pc:chgData name="n.samuelli@campus.unimib.it" userId="33909ddc-6ed3-430b-943f-1b6e229800aa" providerId="ADAL" clId="{69A7447F-3578-41E9-8785-368D7D65FE8D}" dt="2023-01-19T13:29:27.299" v="25" actId="26606"/>
          <pc:sldLayoutMkLst>
            <pc:docMk/>
            <pc:sldMasterMk cId="4111359330" sldId="2147483699"/>
            <pc:sldLayoutMk cId="3847434637" sldId="2147483693"/>
          </pc:sldLayoutMkLst>
        </pc:sldLayoutChg>
        <pc:sldLayoutChg chg="add del">
          <pc:chgData name="n.samuelli@campus.unimib.it" userId="33909ddc-6ed3-430b-943f-1b6e229800aa" providerId="ADAL" clId="{69A7447F-3578-41E9-8785-368D7D65FE8D}" dt="2023-01-19T13:29:27.299" v="25" actId="26606"/>
          <pc:sldLayoutMkLst>
            <pc:docMk/>
            <pc:sldMasterMk cId="4111359330" sldId="2147483699"/>
            <pc:sldLayoutMk cId="2712142391" sldId="2147483694"/>
          </pc:sldLayoutMkLst>
        </pc:sldLayoutChg>
        <pc:sldLayoutChg chg="add del">
          <pc:chgData name="n.samuelli@campus.unimib.it" userId="33909ddc-6ed3-430b-943f-1b6e229800aa" providerId="ADAL" clId="{69A7447F-3578-41E9-8785-368D7D65FE8D}" dt="2023-01-19T13:29:27.299" v="25" actId="26606"/>
          <pc:sldLayoutMkLst>
            <pc:docMk/>
            <pc:sldMasterMk cId="4111359330" sldId="2147483699"/>
            <pc:sldLayoutMk cId="1562483672" sldId="2147483695"/>
          </pc:sldLayoutMkLst>
        </pc:sldLayoutChg>
        <pc:sldLayoutChg chg="add del">
          <pc:chgData name="n.samuelli@campus.unimib.it" userId="33909ddc-6ed3-430b-943f-1b6e229800aa" providerId="ADAL" clId="{69A7447F-3578-41E9-8785-368D7D65FE8D}" dt="2023-01-19T13:29:27.299" v="25" actId="26606"/>
          <pc:sldLayoutMkLst>
            <pc:docMk/>
            <pc:sldMasterMk cId="4111359330" sldId="2147483699"/>
            <pc:sldLayoutMk cId="3987095157" sldId="2147483696"/>
          </pc:sldLayoutMkLst>
        </pc:sldLayoutChg>
        <pc:sldLayoutChg chg="add del">
          <pc:chgData name="n.samuelli@campus.unimib.it" userId="33909ddc-6ed3-430b-943f-1b6e229800aa" providerId="ADAL" clId="{69A7447F-3578-41E9-8785-368D7D65FE8D}" dt="2023-01-19T13:29:27.299" v="25" actId="26606"/>
          <pc:sldLayoutMkLst>
            <pc:docMk/>
            <pc:sldMasterMk cId="4111359330" sldId="2147483699"/>
            <pc:sldLayoutMk cId="3290945483" sldId="2147483697"/>
          </pc:sldLayoutMkLst>
        </pc:sldLayoutChg>
        <pc:sldLayoutChg chg="add del">
          <pc:chgData name="n.samuelli@campus.unimib.it" userId="33909ddc-6ed3-430b-943f-1b6e229800aa" providerId="ADAL" clId="{69A7447F-3578-41E9-8785-368D7D65FE8D}" dt="2023-01-19T13:29:27.299" v="25" actId="26606"/>
          <pc:sldLayoutMkLst>
            <pc:docMk/>
            <pc:sldMasterMk cId="4111359330" sldId="2147483699"/>
            <pc:sldLayoutMk cId="3731975081" sldId="2147483698"/>
          </pc:sldLayoutMkLst>
        </pc:sldLayoutChg>
      </pc:sldMasterChg>
      <pc:sldMasterChg chg="add del addSldLayout delSldLayout">
        <pc:chgData name="n.samuelli@campus.unimib.it" userId="33909ddc-6ed3-430b-943f-1b6e229800aa" providerId="ADAL" clId="{69A7447F-3578-41E9-8785-368D7D65FE8D}" dt="2023-01-19T13:31:09.821" v="44" actId="26606"/>
        <pc:sldMasterMkLst>
          <pc:docMk/>
          <pc:sldMasterMk cId="440616799" sldId="2147483734"/>
        </pc:sldMasterMkLst>
        <pc:sldLayoutChg chg="add del">
          <pc:chgData name="n.samuelli@campus.unimib.it" userId="33909ddc-6ed3-430b-943f-1b6e229800aa" providerId="ADAL" clId="{69A7447F-3578-41E9-8785-368D7D65FE8D}" dt="2023-01-19T13:31:09.821" v="44" actId="26606"/>
          <pc:sldLayoutMkLst>
            <pc:docMk/>
            <pc:sldMasterMk cId="440616799" sldId="2147483734"/>
            <pc:sldLayoutMk cId="3273176983" sldId="2147483723"/>
          </pc:sldLayoutMkLst>
        </pc:sldLayoutChg>
        <pc:sldLayoutChg chg="add del">
          <pc:chgData name="n.samuelli@campus.unimib.it" userId="33909ddc-6ed3-430b-943f-1b6e229800aa" providerId="ADAL" clId="{69A7447F-3578-41E9-8785-368D7D65FE8D}" dt="2023-01-19T13:31:09.821" v="44" actId="26606"/>
          <pc:sldLayoutMkLst>
            <pc:docMk/>
            <pc:sldMasterMk cId="440616799" sldId="2147483734"/>
            <pc:sldLayoutMk cId="2083111924" sldId="2147483724"/>
          </pc:sldLayoutMkLst>
        </pc:sldLayoutChg>
        <pc:sldLayoutChg chg="add del">
          <pc:chgData name="n.samuelli@campus.unimib.it" userId="33909ddc-6ed3-430b-943f-1b6e229800aa" providerId="ADAL" clId="{69A7447F-3578-41E9-8785-368D7D65FE8D}" dt="2023-01-19T13:31:09.821" v="44" actId="26606"/>
          <pc:sldLayoutMkLst>
            <pc:docMk/>
            <pc:sldMasterMk cId="440616799" sldId="2147483734"/>
            <pc:sldLayoutMk cId="1226809352" sldId="2147483725"/>
          </pc:sldLayoutMkLst>
        </pc:sldLayoutChg>
        <pc:sldLayoutChg chg="add del">
          <pc:chgData name="n.samuelli@campus.unimib.it" userId="33909ddc-6ed3-430b-943f-1b6e229800aa" providerId="ADAL" clId="{69A7447F-3578-41E9-8785-368D7D65FE8D}" dt="2023-01-19T13:31:09.821" v="44" actId="26606"/>
          <pc:sldLayoutMkLst>
            <pc:docMk/>
            <pc:sldMasterMk cId="440616799" sldId="2147483734"/>
            <pc:sldLayoutMk cId="3365811532" sldId="2147483726"/>
          </pc:sldLayoutMkLst>
        </pc:sldLayoutChg>
        <pc:sldLayoutChg chg="add del">
          <pc:chgData name="n.samuelli@campus.unimib.it" userId="33909ddc-6ed3-430b-943f-1b6e229800aa" providerId="ADAL" clId="{69A7447F-3578-41E9-8785-368D7D65FE8D}" dt="2023-01-19T13:31:09.821" v="44" actId="26606"/>
          <pc:sldLayoutMkLst>
            <pc:docMk/>
            <pc:sldMasterMk cId="440616799" sldId="2147483734"/>
            <pc:sldLayoutMk cId="3574204475" sldId="2147483727"/>
          </pc:sldLayoutMkLst>
        </pc:sldLayoutChg>
        <pc:sldLayoutChg chg="add del">
          <pc:chgData name="n.samuelli@campus.unimib.it" userId="33909ddc-6ed3-430b-943f-1b6e229800aa" providerId="ADAL" clId="{69A7447F-3578-41E9-8785-368D7D65FE8D}" dt="2023-01-19T13:31:09.821" v="44" actId="26606"/>
          <pc:sldLayoutMkLst>
            <pc:docMk/>
            <pc:sldMasterMk cId="440616799" sldId="2147483734"/>
            <pc:sldLayoutMk cId="4023139231" sldId="2147483728"/>
          </pc:sldLayoutMkLst>
        </pc:sldLayoutChg>
        <pc:sldLayoutChg chg="add del">
          <pc:chgData name="n.samuelli@campus.unimib.it" userId="33909ddc-6ed3-430b-943f-1b6e229800aa" providerId="ADAL" clId="{69A7447F-3578-41E9-8785-368D7D65FE8D}" dt="2023-01-19T13:31:09.821" v="44" actId="26606"/>
          <pc:sldLayoutMkLst>
            <pc:docMk/>
            <pc:sldMasterMk cId="440616799" sldId="2147483734"/>
            <pc:sldLayoutMk cId="2130090232" sldId="2147483729"/>
          </pc:sldLayoutMkLst>
        </pc:sldLayoutChg>
        <pc:sldLayoutChg chg="add del">
          <pc:chgData name="n.samuelli@campus.unimib.it" userId="33909ddc-6ed3-430b-943f-1b6e229800aa" providerId="ADAL" clId="{69A7447F-3578-41E9-8785-368D7D65FE8D}" dt="2023-01-19T13:31:09.821" v="44" actId="26606"/>
          <pc:sldLayoutMkLst>
            <pc:docMk/>
            <pc:sldMasterMk cId="440616799" sldId="2147483734"/>
            <pc:sldLayoutMk cId="1412916184" sldId="2147483730"/>
          </pc:sldLayoutMkLst>
        </pc:sldLayoutChg>
        <pc:sldLayoutChg chg="add del">
          <pc:chgData name="n.samuelli@campus.unimib.it" userId="33909ddc-6ed3-430b-943f-1b6e229800aa" providerId="ADAL" clId="{69A7447F-3578-41E9-8785-368D7D65FE8D}" dt="2023-01-19T13:31:09.821" v="44" actId="26606"/>
          <pc:sldLayoutMkLst>
            <pc:docMk/>
            <pc:sldMasterMk cId="440616799" sldId="2147483734"/>
            <pc:sldLayoutMk cId="1490611178" sldId="2147483731"/>
          </pc:sldLayoutMkLst>
        </pc:sldLayoutChg>
        <pc:sldLayoutChg chg="add del">
          <pc:chgData name="n.samuelli@campus.unimib.it" userId="33909ddc-6ed3-430b-943f-1b6e229800aa" providerId="ADAL" clId="{69A7447F-3578-41E9-8785-368D7D65FE8D}" dt="2023-01-19T13:31:09.821" v="44" actId="26606"/>
          <pc:sldLayoutMkLst>
            <pc:docMk/>
            <pc:sldMasterMk cId="440616799" sldId="2147483734"/>
            <pc:sldLayoutMk cId="2297705988" sldId="2147483732"/>
          </pc:sldLayoutMkLst>
        </pc:sldLayoutChg>
        <pc:sldLayoutChg chg="add del">
          <pc:chgData name="n.samuelli@campus.unimib.it" userId="33909ddc-6ed3-430b-943f-1b6e229800aa" providerId="ADAL" clId="{69A7447F-3578-41E9-8785-368D7D65FE8D}" dt="2023-01-19T13:31:09.821" v="44" actId="26606"/>
          <pc:sldLayoutMkLst>
            <pc:docMk/>
            <pc:sldMasterMk cId="440616799" sldId="2147483734"/>
            <pc:sldLayoutMk cId="1540061102" sldId="2147483733"/>
          </pc:sldLayoutMkLst>
        </pc:sldLayoutChg>
      </pc:sldMasterChg>
      <pc:sldMasterChg chg="add del addSldLayout delSldLayout">
        <pc:chgData name="n.samuelli@campus.unimib.it" userId="33909ddc-6ed3-430b-943f-1b6e229800aa" providerId="ADAL" clId="{69A7447F-3578-41E9-8785-368D7D65FE8D}" dt="2023-01-19T13:31:09.759" v="43" actId="26606"/>
        <pc:sldMasterMkLst>
          <pc:docMk/>
          <pc:sldMasterMk cId="1950298921" sldId="2147483758"/>
        </pc:sldMasterMkLst>
        <pc:sldLayoutChg chg="add del">
          <pc:chgData name="n.samuelli@campus.unimib.it" userId="33909ddc-6ed3-430b-943f-1b6e229800aa" providerId="ADAL" clId="{69A7447F-3578-41E9-8785-368D7D65FE8D}" dt="2023-01-19T13:31:09.759" v="43" actId="26606"/>
          <pc:sldLayoutMkLst>
            <pc:docMk/>
            <pc:sldMasterMk cId="1950298921" sldId="2147483758"/>
            <pc:sldLayoutMk cId="1980071325" sldId="2147483747"/>
          </pc:sldLayoutMkLst>
        </pc:sldLayoutChg>
        <pc:sldLayoutChg chg="add del">
          <pc:chgData name="n.samuelli@campus.unimib.it" userId="33909ddc-6ed3-430b-943f-1b6e229800aa" providerId="ADAL" clId="{69A7447F-3578-41E9-8785-368D7D65FE8D}" dt="2023-01-19T13:31:09.759" v="43" actId="26606"/>
          <pc:sldLayoutMkLst>
            <pc:docMk/>
            <pc:sldMasterMk cId="1950298921" sldId="2147483758"/>
            <pc:sldLayoutMk cId="3828120951" sldId="2147483748"/>
          </pc:sldLayoutMkLst>
        </pc:sldLayoutChg>
        <pc:sldLayoutChg chg="add del">
          <pc:chgData name="n.samuelli@campus.unimib.it" userId="33909ddc-6ed3-430b-943f-1b6e229800aa" providerId="ADAL" clId="{69A7447F-3578-41E9-8785-368D7D65FE8D}" dt="2023-01-19T13:31:09.759" v="43" actId="26606"/>
          <pc:sldLayoutMkLst>
            <pc:docMk/>
            <pc:sldMasterMk cId="1950298921" sldId="2147483758"/>
            <pc:sldLayoutMk cId="266129745" sldId="2147483749"/>
          </pc:sldLayoutMkLst>
        </pc:sldLayoutChg>
        <pc:sldLayoutChg chg="add del">
          <pc:chgData name="n.samuelli@campus.unimib.it" userId="33909ddc-6ed3-430b-943f-1b6e229800aa" providerId="ADAL" clId="{69A7447F-3578-41E9-8785-368D7D65FE8D}" dt="2023-01-19T13:31:09.759" v="43" actId="26606"/>
          <pc:sldLayoutMkLst>
            <pc:docMk/>
            <pc:sldMasterMk cId="1950298921" sldId="2147483758"/>
            <pc:sldLayoutMk cId="2420654562" sldId="2147483750"/>
          </pc:sldLayoutMkLst>
        </pc:sldLayoutChg>
        <pc:sldLayoutChg chg="add del">
          <pc:chgData name="n.samuelli@campus.unimib.it" userId="33909ddc-6ed3-430b-943f-1b6e229800aa" providerId="ADAL" clId="{69A7447F-3578-41E9-8785-368D7D65FE8D}" dt="2023-01-19T13:31:09.759" v="43" actId="26606"/>
          <pc:sldLayoutMkLst>
            <pc:docMk/>
            <pc:sldMasterMk cId="1950298921" sldId="2147483758"/>
            <pc:sldLayoutMk cId="3624984765" sldId="2147483751"/>
          </pc:sldLayoutMkLst>
        </pc:sldLayoutChg>
        <pc:sldLayoutChg chg="add del">
          <pc:chgData name="n.samuelli@campus.unimib.it" userId="33909ddc-6ed3-430b-943f-1b6e229800aa" providerId="ADAL" clId="{69A7447F-3578-41E9-8785-368D7D65FE8D}" dt="2023-01-19T13:31:09.759" v="43" actId="26606"/>
          <pc:sldLayoutMkLst>
            <pc:docMk/>
            <pc:sldMasterMk cId="1950298921" sldId="2147483758"/>
            <pc:sldLayoutMk cId="2211802709" sldId="2147483752"/>
          </pc:sldLayoutMkLst>
        </pc:sldLayoutChg>
        <pc:sldLayoutChg chg="add del">
          <pc:chgData name="n.samuelli@campus.unimib.it" userId="33909ddc-6ed3-430b-943f-1b6e229800aa" providerId="ADAL" clId="{69A7447F-3578-41E9-8785-368D7D65FE8D}" dt="2023-01-19T13:31:09.759" v="43" actId="26606"/>
          <pc:sldLayoutMkLst>
            <pc:docMk/>
            <pc:sldMasterMk cId="1950298921" sldId="2147483758"/>
            <pc:sldLayoutMk cId="3766795795" sldId="2147483753"/>
          </pc:sldLayoutMkLst>
        </pc:sldLayoutChg>
        <pc:sldLayoutChg chg="add del">
          <pc:chgData name="n.samuelli@campus.unimib.it" userId="33909ddc-6ed3-430b-943f-1b6e229800aa" providerId="ADAL" clId="{69A7447F-3578-41E9-8785-368D7D65FE8D}" dt="2023-01-19T13:31:09.759" v="43" actId="26606"/>
          <pc:sldLayoutMkLst>
            <pc:docMk/>
            <pc:sldMasterMk cId="1950298921" sldId="2147483758"/>
            <pc:sldLayoutMk cId="4257329043" sldId="2147483754"/>
          </pc:sldLayoutMkLst>
        </pc:sldLayoutChg>
        <pc:sldLayoutChg chg="add del">
          <pc:chgData name="n.samuelli@campus.unimib.it" userId="33909ddc-6ed3-430b-943f-1b6e229800aa" providerId="ADAL" clId="{69A7447F-3578-41E9-8785-368D7D65FE8D}" dt="2023-01-19T13:31:09.759" v="43" actId="26606"/>
          <pc:sldLayoutMkLst>
            <pc:docMk/>
            <pc:sldMasterMk cId="1950298921" sldId="2147483758"/>
            <pc:sldLayoutMk cId="2933987348" sldId="2147483755"/>
          </pc:sldLayoutMkLst>
        </pc:sldLayoutChg>
        <pc:sldLayoutChg chg="add del">
          <pc:chgData name="n.samuelli@campus.unimib.it" userId="33909ddc-6ed3-430b-943f-1b6e229800aa" providerId="ADAL" clId="{69A7447F-3578-41E9-8785-368D7D65FE8D}" dt="2023-01-19T13:31:09.759" v="43" actId="26606"/>
          <pc:sldLayoutMkLst>
            <pc:docMk/>
            <pc:sldMasterMk cId="1950298921" sldId="2147483758"/>
            <pc:sldLayoutMk cId="3943775542" sldId="2147483756"/>
          </pc:sldLayoutMkLst>
        </pc:sldLayoutChg>
        <pc:sldLayoutChg chg="add del">
          <pc:chgData name="n.samuelli@campus.unimib.it" userId="33909ddc-6ed3-430b-943f-1b6e229800aa" providerId="ADAL" clId="{69A7447F-3578-41E9-8785-368D7D65FE8D}" dt="2023-01-19T13:31:09.759" v="43" actId="26606"/>
          <pc:sldLayoutMkLst>
            <pc:docMk/>
            <pc:sldMasterMk cId="1950298921" sldId="2147483758"/>
            <pc:sldLayoutMk cId="1421212418" sldId="2147483757"/>
          </pc:sldLayoutMkLst>
        </pc:sldLayoutChg>
      </pc:sldMasterChg>
      <pc:sldMasterChg chg="add addSldLayout">
        <pc:chgData name="n.samuelli@campus.unimib.it" userId="33909ddc-6ed3-430b-943f-1b6e229800aa" providerId="ADAL" clId="{69A7447F-3578-41E9-8785-368D7D65FE8D}" dt="2023-01-19T13:31:09.821" v="44" actId="26606"/>
        <pc:sldMasterMkLst>
          <pc:docMk/>
          <pc:sldMasterMk cId="17066699" sldId="2147483771"/>
        </pc:sldMasterMkLst>
        <pc:sldLayoutChg chg="add">
          <pc:chgData name="n.samuelli@campus.unimib.it" userId="33909ddc-6ed3-430b-943f-1b6e229800aa" providerId="ADAL" clId="{69A7447F-3578-41E9-8785-368D7D65FE8D}" dt="2023-01-19T13:31:09.821" v="44" actId="26606"/>
          <pc:sldLayoutMkLst>
            <pc:docMk/>
            <pc:sldMasterMk cId="17066699" sldId="2147483771"/>
            <pc:sldLayoutMk cId="2961998627" sldId="2147483760"/>
          </pc:sldLayoutMkLst>
        </pc:sldLayoutChg>
        <pc:sldLayoutChg chg="add">
          <pc:chgData name="n.samuelli@campus.unimib.it" userId="33909ddc-6ed3-430b-943f-1b6e229800aa" providerId="ADAL" clId="{69A7447F-3578-41E9-8785-368D7D65FE8D}" dt="2023-01-19T13:31:09.821" v="44" actId="26606"/>
          <pc:sldLayoutMkLst>
            <pc:docMk/>
            <pc:sldMasterMk cId="17066699" sldId="2147483771"/>
            <pc:sldLayoutMk cId="4168161171" sldId="2147483761"/>
          </pc:sldLayoutMkLst>
        </pc:sldLayoutChg>
        <pc:sldLayoutChg chg="add">
          <pc:chgData name="n.samuelli@campus.unimib.it" userId="33909ddc-6ed3-430b-943f-1b6e229800aa" providerId="ADAL" clId="{69A7447F-3578-41E9-8785-368D7D65FE8D}" dt="2023-01-19T13:31:09.821" v="44" actId="26606"/>
          <pc:sldLayoutMkLst>
            <pc:docMk/>
            <pc:sldMasterMk cId="17066699" sldId="2147483771"/>
            <pc:sldLayoutMk cId="2367224817" sldId="2147483762"/>
          </pc:sldLayoutMkLst>
        </pc:sldLayoutChg>
        <pc:sldLayoutChg chg="add">
          <pc:chgData name="n.samuelli@campus.unimib.it" userId="33909ddc-6ed3-430b-943f-1b6e229800aa" providerId="ADAL" clId="{69A7447F-3578-41E9-8785-368D7D65FE8D}" dt="2023-01-19T13:31:09.821" v="44" actId="26606"/>
          <pc:sldLayoutMkLst>
            <pc:docMk/>
            <pc:sldMasterMk cId="17066699" sldId="2147483771"/>
            <pc:sldLayoutMk cId="3463007771" sldId="2147483763"/>
          </pc:sldLayoutMkLst>
        </pc:sldLayoutChg>
        <pc:sldLayoutChg chg="add">
          <pc:chgData name="n.samuelli@campus.unimib.it" userId="33909ddc-6ed3-430b-943f-1b6e229800aa" providerId="ADAL" clId="{69A7447F-3578-41E9-8785-368D7D65FE8D}" dt="2023-01-19T13:31:09.821" v="44" actId="26606"/>
          <pc:sldLayoutMkLst>
            <pc:docMk/>
            <pc:sldMasterMk cId="17066699" sldId="2147483771"/>
            <pc:sldLayoutMk cId="618590743" sldId="2147483764"/>
          </pc:sldLayoutMkLst>
        </pc:sldLayoutChg>
        <pc:sldLayoutChg chg="add">
          <pc:chgData name="n.samuelli@campus.unimib.it" userId="33909ddc-6ed3-430b-943f-1b6e229800aa" providerId="ADAL" clId="{69A7447F-3578-41E9-8785-368D7D65FE8D}" dt="2023-01-19T13:31:09.821" v="44" actId="26606"/>
          <pc:sldLayoutMkLst>
            <pc:docMk/>
            <pc:sldMasterMk cId="17066699" sldId="2147483771"/>
            <pc:sldLayoutMk cId="3533614771" sldId="2147483765"/>
          </pc:sldLayoutMkLst>
        </pc:sldLayoutChg>
        <pc:sldLayoutChg chg="add">
          <pc:chgData name="n.samuelli@campus.unimib.it" userId="33909ddc-6ed3-430b-943f-1b6e229800aa" providerId="ADAL" clId="{69A7447F-3578-41E9-8785-368D7D65FE8D}" dt="2023-01-19T13:31:09.821" v="44" actId="26606"/>
          <pc:sldLayoutMkLst>
            <pc:docMk/>
            <pc:sldMasterMk cId="17066699" sldId="2147483771"/>
            <pc:sldLayoutMk cId="2929825763" sldId="2147483766"/>
          </pc:sldLayoutMkLst>
        </pc:sldLayoutChg>
        <pc:sldLayoutChg chg="add">
          <pc:chgData name="n.samuelli@campus.unimib.it" userId="33909ddc-6ed3-430b-943f-1b6e229800aa" providerId="ADAL" clId="{69A7447F-3578-41E9-8785-368D7D65FE8D}" dt="2023-01-19T13:31:09.821" v="44" actId="26606"/>
          <pc:sldLayoutMkLst>
            <pc:docMk/>
            <pc:sldMasterMk cId="17066699" sldId="2147483771"/>
            <pc:sldLayoutMk cId="2222950537" sldId="2147483767"/>
          </pc:sldLayoutMkLst>
        </pc:sldLayoutChg>
        <pc:sldLayoutChg chg="add">
          <pc:chgData name="n.samuelli@campus.unimib.it" userId="33909ddc-6ed3-430b-943f-1b6e229800aa" providerId="ADAL" clId="{69A7447F-3578-41E9-8785-368D7D65FE8D}" dt="2023-01-19T13:31:09.821" v="44" actId="26606"/>
          <pc:sldLayoutMkLst>
            <pc:docMk/>
            <pc:sldMasterMk cId="17066699" sldId="2147483771"/>
            <pc:sldLayoutMk cId="3136380198" sldId="2147483768"/>
          </pc:sldLayoutMkLst>
        </pc:sldLayoutChg>
        <pc:sldLayoutChg chg="add">
          <pc:chgData name="n.samuelli@campus.unimib.it" userId="33909ddc-6ed3-430b-943f-1b6e229800aa" providerId="ADAL" clId="{69A7447F-3578-41E9-8785-368D7D65FE8D}" dt="2023-01-19T13:31:09.821" v="44" actId="26606"/>
          <pc:sldLayoutMkLst>
            <pc:docMk/>
            <pc:sldMasterMk cId="17066699" sldId="2147483771"/>
            <pc:sldLayoutMk cId="613185510" sldId="2147483769"/>
          </pc:sldLayoutMkLst>
        </pc:sldLayoutChg>
        <pc:sldLayoutChg chg="add">
          <pc:chgData name="n.samuelli@campus.unimib.it" userId="33909ddc-6ed3-430b-943f-1b6e229800aa" providerId="ADAL" clId="{69A7447F-3578-41E9-8785-368D7D65FE8D}" dt="2023-01-19T13:31:09.821" v="44" actId="26606"/>
          <pc:sldLayoutMkLst>
            <pc:docMk/>
            <pc:sldMasterMk cId="17066699" sldId="2147483771"/>
            <pc:sldLayoutMk cId="2959781275" sldId="2147483770"/>
          </pc:sldLayoutMkLst>
        </pc:sldLayoutChg>
      </pc:sldMasterChg>
      <pc:sldMasterChg chg="add del addSldLayout delSldLayout">
        <pc:chgData name="n.samuelli@campus.unimib.it" userId="33909ddc-6ed3-430b-943f-1b6e229800aa" providerId="ADAL" clId="{69A7447F-3578-41E9-8785-368D7D65FE8D}" dt="2023-01-19T13:30:45.158" v="41" actId="26606"/>
        <pc:sldMasterMkLst>
          <pc:docMk/>
          <pc:sldMasterMk cId="2240439265" sldId="2147483784"/>
        </pc:sldMasterMkLst>
        <pc:sldLayoutChg chg="add del">
          <pc:chgData name="n.samuelli@campus.unimib.it" userId="33909ddc-6ed3-430b-943f-1b6e229800aa" providerId="ADAL" clId="{69A7447F-3578-41E9-8785-368D7D65FE8D}" dt="2023-01-19T13:30:45.158" v="41" actId="26606"/>
          <pc:sldLayoutMkLst>
            <pc:docMk/>
            <pc:sldMasterMk cId="2240439265" sldId="2147483784"/>
            <pc:sldLayoutMk cId="2036732942" sldId="2147483773"/>
          </pc:sldLayoutMkLst>
        </pc:sldLayoutChg>
        <pc:sldLayoutChg chg="add del">
          <pc:chgData name="n.samuelli@campus.unimib.it" userId="33909ddc-6ed3-430b-943f-1b6e229800aa" providerId="ADAL" clId="{69A7447F-3578-41E9-8785-368D7D65FE8D}" dt="2023-01-19T13:30:45.158" v="41" actId="26606"/>
          <pc:sldLayoutMkLst>
            <pc:docMk/>
            <pc:sldMasterMk cId="2240439265" sldId="2147483784"/>
            <pc:sldLayoutMk cId="4149459863" sldId="2147483774"/>
          </pc:sldLayoutMkLst>
        </pc:sldLayoutChg>
        <pc:sldLayoutChg chg="add del">
          <pc:chgData name="n.samuelli@campus.unimib.it" userId="33909ddc-6ed3-430b-943f-1b6e229800aa" providerId="ADAL" clId="{69A7447F-3578-41E9-8785-368D7D65FE8D}" dt="2023-01-19T13:30:45.158" v="41" actId="26606"/>
          <pc:sldLayoutMkLst>
            <pc:docMk/>
            <pc:sldMasterMk cId="2240439265" sldId="2147483784"/>
            <pc:sldLayoutMk cId="3264290363" sldId="2147483775"/>
          </pc:sldLayoutMkLst>
        </pc:sldLayoutChg>
        <pc:sldLayoutChg chg="add del">
          <pc:chgData name="n.samuelli@campus.unimib.it" userId="33909ddc-6ed3-430b-943f-1b6e229800aa" providerId="ADAL" clId="{69A7447F-3578-41E9-8785-368D7D65FE8D}" dt="2023-01-19T13:30:45.158" v="41" actId="26606"/>
          <pc:sldLayoutMkLst>
            <pc:docMk/>
            <pc:sldMasterMk cId="2240439265" sldId="2147483784"/>
            <pc:sldLayoutMk cId="241154753" sldId="2147483776"/>
          </pc:sldLayoutMkLst>
        </pc:sldLayoutChg>
        <pc:sldLayoutChg chg="add del">
          <pc:chgData name="n.samuelli@campus.unimib.it" userId="33909ddc-6ed3-430b-943f-1b6e229800aa" providerId="ADAL" clId="{69A7447F-3578-41E9-8785-368D7D65FE8D}" dt="2023-01-19T13:30:45.158" v="41" actId="26606"/>
          <pc:sldLayoutMkLst>
            <pc:docMk/>
            <pc:sldMasterMk cId="2240439265" sldId="2147483784"/>
            <pc:sldLayoutMk cId="4014091309" sldId="2147483777"/>
          </pc:sldLayoutMkLst>
        </pc:sldLayoutChg>
        <pc:sldLayoutChg chg="add del">
          <pc:chgData name="n.samuelli@campus.unimib.it" userId="33909ddc-6ed3-430b-943f-1b6e229800aa" providerId="ADAL" clId="{69A7447F-3578-41E9-8785-368D7D65FE8D}" dt="2023-01-19T13:30:45.158" v="41" actId="26606"/>
          <pc:sldLayoutMkLst>
            <pc:docMk/>
            <pc:sldMasterMk cId="2240439265" sldId="2147483784"/>
            <pc:sldLayoutMk cId="1213914785" sldId="2147483778"/>
          </pc:sldLayoutMkLst>
        </pc:sldLayoutChg>
        <pc:sldLayoutChg chg="add del">
          <pc:chgData name="n.samuelli@campus.unimib.it" userId="33909ddc-6ed3-430b-943f-1b6e229800aa" providerId="ADAL" clId="{69A7447F-3578-41E9-8785-368D7D65FE8D}" dt="2023-01-19T13:30:45.158" v="41" actId="26606"/>
          <pc:sldLayoutMkLst>
            <pc:docMk/>
            <pc:sldMasterMk cId="2240439265" sldId="2147483784"/>
            <pc:sldLayoutMk cId="4154338473" sldId="2147483779"/>
          </pc:sldLayoutMkLst>
        </pc:sldLayoutChg>
        <pc:sldLayoutChg chg="add del">
          <pc:chgData name="n.samuelli@campus.unimib.it" userId="33909ddc-6ed3-430b-943f-1b6e229800aa" providerId="ADAL" clId="{69A7447F-3578-41E9-8785-368D7D65FE8D}" dt="2023-01-19T13:30:45.158" v="41" actId="26606"/>
          <pc:sldLayoutMkLst>
            <pc:docMk/>
            <pc:sldMasterMk cId="2240439265" sldId="2147483784"/>
            <pc:sldLayoutMk cId="2994373650" sldId="2147483780"/>
          </pc:sldLayoutMkLst>
        </pc:sldLayoutChg>
        <pc:sldLayoutChg chg="add del">
          <pc:chgData name="n.samuelli@campus.unimib.it" userId="33909ddc-6ed3-430b-943f-1b6e229800aa" providerId="ADAL" clId="{69A7447F-3578-41E9-8785-368D7D65FE8D}" dt="2023-01-19T13:30:45.158" v="41" actId="26606"/>
          <pc:sldLayoutMkLst>
            <pc:docMk/>
            <pc:sldMasterMk cId="2240439265" sldId="2147483784"/>
            <pc:sldLayoutMk cId="251754529" sldId="2147483781"/>
          </pc:sldLayoutMkLst>
        </pc:sldLayoutChg>
        <pc:sldLayoutChg chg="add del">
          <pc:chgData name="n.samuelli@campus.unimib.it" userId="33909ddc-6ed3-430b-943f-1b6e229800aa" providerId="ADAL" clId="{69A7447F-3578-41E9-8785-368D7D65FE8D}" dt="2023-01-19T13:30:45.158" v="41" actId="26606"/>
          <pc:sldLayoutMkLst>
            <pc:docMk/>
            <pc:sldMasterMk cId="2240439265" sldId="2147483784"/>
            <pc:sldLayoutMk cId="2928921878" sldId="2147483782"/>
          </pc:sldLayoutMkLst>
        </pc:sldLayoutChg>
        <pc:sldLayoutChg chg="add del">
          <pc:chgData name="n.samuelli@campus.unimib.it" userId="33909ddc-6ed3-430b-943f-1b6e229800aa" providerId="ADAL" clId="{69A7447F-3578-41E9-8785-368D7D65FE8D}" dt="2023-01-19T13:30:45.158" v="41" actId="26606"/>
          <pc:sldLayoutMkLst>
            <pc:docMk/>
            <pc:sldMasterMk cId="2240439265" sldId="2147483784"/>
            <pc:sldLayoutMk cId="910438971" sldId="2147483783"/>
          </pc:sldLayoutMkLst>
        </pc:sldLayoutChg>
      </pc:sldMasterChg>
    </pc:docChg>
  </pc:docChgLst>
  <pc:docChgLst>
    <pc:chgData name="c.giacchetta@campus.unimib.it" userId="b56ffcea-6a4f-4dfc-9414-9a6bb684315d" providerId="ADAL" clId="{CA154970-5480-401A-9044-900FAD39AC8B}"/>
    <pc:docChg chg="custSel addSld delSld modSld sldOrd">
      <pc:chgData name="c.giacchetta@campus.unimib.it" userId="b56ffcea-6a4f-4dfc-9414-9a6bb684315d" providerId="ADAL" clId="{CA154970-5480-401A-9044-900FAD39AC8B}" dt="2023-01-19T17:15:42.328" v="1981"/>
      <pc:docMkLst>
        <pc:docMk/>
      </pc:docMkLst>
      <pc:sldChg chg="modAnim">
        <pc:chgData name="c.giacchetta@campus.unimib.it" userId="b56ffcea-6a4f-4dfc-9414-9a6bb684315d" providerId="ADAL" clId="{CA154970-5480-401A-9044-900FAD39AC8B}" dt="2023-01-19T16:57:37.217" v="1501"/>
        <pc:sldMkLst>
          <pc:docMk/>
          <pc:sldMk cId="543404850" sldId="260"/>
        </pc:sldMkLst>
      </pc:sldChg>
      <pc:sldChg chg="addSp delSp modSp add mod modAnim">
        <pc:chgData name="c.giacchetta@campus.unimib.it" userId="b56ffcea-6a4f-4dfc-9414-9a6bb684315d" providerId="ADAL" clId="{CA154970-5480-401A-9044-900FAD39AC8B}" dt="2023-01-19T16:51:18.353" v="1219" actId="1076"/>
        <pc:sldMkLst>
          <pc:docMk/>
          <pc:sldMk cId="1775962347" sldId="262"/>
        </pc:sldMkLst>
        <pc:spChg chg="add del">
          <ac:chgData name="c.giacchetta@campus.unimib.it" userId="b56ffcea-6a4f-4dfc-9414-9a6bb684315d" providerId="ADAL" clId="{CA154970-5480-401A-9044-900FAD39AC8B}" dt="2023-01-19T16:21:24.001" v="517" actId="478"/>
          <ac:spMkLst>
            <pc:docMk/>
            <pc:sldMk cId="1775962347" sldId="262"/>
            <ac:spMk id="8" creationId="{C32E0977-D5C8-FAB8-EA00-C3858D9534F9}"/>
          </ac:spMkLst>
        </pc:spChg>
        <pc:spChg chg="add mod">
          <ac:chgData name="c.giacchetta@campus.unimib.it" userId="b56ffcea-6a4f-4dfc-9414-9a6bb684315d" providerId="ADAL" clId="{CA154970-5480-401A-9044-900FAD39AC8B}" dt="2023-01-19T16:51:18.353" v="1219" actId="1076"/>
          <ac:spMkLst>
            <pc:docMk/>
            <pc:sldMk cId="1775962347" sldId="262"/>
            <ac:spMk id="10" creationId="{53C6EE4F-3F56-5F62-10E6-E91197590A48}"/>
          </ac:spMkLst>
        </pc:spChg>
        <pc:picChg chg="del">
          <ac:chgData name="c.giacchetta@campus.unimib.it" userId="b56ffcea-6a4f-4dfc-9414-9a6bb684315d" providerId="ADAL" clId="{CA154970-5480-401A-9044-900FAD39AC8B}" dt="2023-01-19T15:25:54.145" v="1" actId="478"/>
          <ac:picMkLst>
            <pc:docMk/>
            <pc:sldMk cId="1775962347" sldId="262"/>
            <ac:picMk id="3" creationId="{770333A9-AD9E-C6C8-8447-8185442F9C12}"/>
          </ac:picMkLst>
        </pc:picChg>
        <pc:picChg chg="add del mod modCrop">
          <ac:chgData name="c.giacchetta@campus.unimib.it" userId="b56ffcea-6a4f-4dfc-9414-9a6bb684315d" providerId="ADAL" clId="{CA154970-5480-401A-9044-900FAD39AC8B}" dt="2023-01-19T15:28:50.380" v="12" actId="21"/>
          <ac:picMkLst>
            <pc:docMk/>
            <pc:sldMk cId="1775962347" sldId="262"/>
            <ac:picMk id="4" creationId="{00D4214A-7D73-F29D-F5FB-00AD88E03BE0}"/>
          </ac:picMkLst>
        </pc:picChg>
        <pc:picChg chg="add mod modCrop">
          <ac:chgData name="c.giacchetta@campus.unimib.it" userId="b56ffcea-6a4f-4dfc-9414-9a6bb684315d" providerId="ADAL" clId="{CA154970-5480-401A-9044-900FAD39AC8B}" dt="2023-01-19T16:24:45.566" v="712" actId="1076"/>
          <ac:picMkLst>
            <pc:docMk/>
            <pc:sldMk cId="1775962347" sldId="262"/>
            <ac:picMk id="6" creationId="{516949AC-A33D-FB4F-A5AA-B24B0A90AF3B}"/>
          </ac:picMkLst>
        </pc:picChg>
      </pc:sldChg>
      <pc:sldChg chg="addSp delSp modSp add mod ord delAnim modAnim">
        <pc:chgData name="c.giacchetta@campus.unimib.it" userId="b56ffcea-6a4f-4dfc-9414-9a6bb684315d" providerId="ADAL" clId="{CA154970-5480-401A-9044-900FAD39AC8B}" dt="2023-01-19T16:19:59.263" v="515" actId="1076"/>
        <pc:sldMkLst>
          <pc:docMk/>
          <pc:sldMk cId="2768560759" sldId="263"/>
        </pc:sldMkLst>
        <pc:spChg chg="mod">
          <ac:chgData name="c.giacchetta@campus.unimib.it" userId="b56ffcea-6a4f-4dfc-9414-9a6bb684315d" providerId="ADAL" clId="{CA154970-5480-401A-9044-900FAD39AC8B}" dt="2023-01-19T16:08:05.927" v="308" actId="1076"/>
          <ac:spMkLst>
            <pc:docMk/>
            <pc:sldMk cId="2768560759" sldId="263"/>
            <ac:spMk id="3" creationId="{A5462D7A-754F-FCFA-5EFB-DAEFEAC8CE02}"/>
          </ac:spMkLst>
        </pc:spChg>
        <pc:spChg chg="mod">
          <ac:chgData name="c.giacchetta@campus.unimib.it" userId="b56ffcea-6a4f-4dfc-9414-9a6bb684315d" providerId="ADAL" clId="{CA154970-5480-401A-9044-900FAD39AC8B}" dt="2023-01-19T16:19:59.263" v="515" actId="1076"/>
          <ac:spMkLst>
            <pc:docMk/>
            <pc:sldMk cId="2768560759" sldId="263"/>
            <ac:spMk id="6" creationId="{E2304F8F-49E5-F179-1D87-19D68E516154}"/>
          </ac:spMkLst>
        </pc:spChg>
        <pc:grpChg chg="del">
          <ac:chgData name="c.giacchetta@campus.unimib.it" userId="b56ffcea-6a4f-4dfc-9414-9a6bb684315d" providerId="ADAL" clId="{CA154970-5480-401A-9044-900FAD39AC8B}" dt="2023-01-19T15:28:52.995" v="13" actId="478"/>
          <ac:grpSpMkLst>
            <pc:docMk/>
            <pc:sldMk cId="2768560759" sldId="263"/>
            <ac:grpSpMk id="9" creationId="{D86983F6-FE96-4BD4-1871-379ABFB15411}"/>
          </ac:grpSpMkLst>
        </pc:grpChg>
        <pc:picChg chg="add mod">
          <ac:chgData name="c.giacchetta@campus.unimib.it" userId="b56ffcea-6a4f-4dfc-9414-9a6bb684315d" providerId="ADAL" clId="{CA154970-5480-401A-9044-900FAD39AC8B}" dt="2023-01-19T16:19:37.696" v="513" actId="1076"/>
          <ac:picMkLst>
            <pc:docMk/>
            <pc:sldMk cId="2768560759" sldId="263"/>
            <ac:picMk id="4" creationId="{387F4442-4E43-CD98-33E4-F371B3AF7FA1}"/>
          </ac:picMkLst>
        </pc:picChg>
        <pc:picChg chg="mod">
          <ac:chgData name="c.giacchetta@campus.unimib.it" userId="b56ffcea-6a4f-4dfc-9414-9a6bb684315d" providerId="ADAL" clId="{CA154970-5480-401A-9044-900FAD39AC8B}" dt="2023-01-19T16:19:35.508" v="512" actId="1076"/>
          <ac:picMkLst>
            <pc:docMk/>
            <pc:sldMk cId="2768560759" sldId="263"/>
            <ac:picMk id="13" creationId="{09CAD6D7-A9C6-5931-602B-4D6FE6B7F152}"/>
          </ac:picMkLst>
        </pc:picChg>
      </pc:sldChg>
      <pc:sldChg chg="addSp delSp modSp add mod modAnim">
        <pc:chgData name="c.giacchetta@campus.unimib.it" userId="b56ffcea-6a4f-4dfc-9414-9a6bb684315d" providerId="ADAL" clId="{CA154970-5480-401A-9044-900FAD39AC8B}" dt="2023-01-19T16:34:48.602" v="897" actId="20577"/>
        <pc:sldMkLst>
          <pc:docMk/>
          <pc:sldMk cId="1182433555" sldId="264"/>
        </pc:sldMkLst>
        <pc:spChg chg="add mod">
          <ac:chgData name="c.giacchetta@campus.unimib.it" userId="b56ffcea-6a4f-4dfc-9414-9a6bb684315d" providerId="ADAL" clId="{CA154970-5480-401A-9044-900FAD39AC8B}" dt="2023-01-19T16:34:48.602" v="897" actId="20577"/>
          <ac:spMkLst>
            <pc:docMk/>
            <pc:sldMk cId="1182433555" sldId="264"/>
            <ac:spMk id="4" creationId="{C81564E6-66CB-99D6-D6A4-015A5CEA4E5C}"/>
          </ac:spMkLst>
        </pc:spChg>
        <pc:picChg chg="add mod modCrop">
          <ac:chgData name="c.giacchetta@campus.unimib.it" userId="b56ffcea-6a4f-4dfc-9414-9a6bb684315d" providerId="ADAL" clId="{CA154970-5480-401A-9044-900FAD39AC8B}" dt="2023-01-19T16:29:13.368" v="728" actId="1076"/>
          <ac:picMkLst>
            <pc:docMk/>
            <pc:sldMk cId="1182433555" sldId="264"/>
            <ac:picMk id="3" creationId="{8170B080-F136-7DAA-E146-AF37BCFDBC89}"/>
          </ac:picMkLst>
        </pc:picChg>
        <pc:picChg chg="del mod">
          <ac:chgData name="c.giacchetta@campus.unimib.it" userId="b56ffcea-6a4f-4dfc-9414-9a6bb684315d" providerId="ADAL" clId="{CA154970-5480-401A-9044-900FAD39AC8B}" dt="2023-01-19T15:35:55.791" v="92" actId="478"/>
          <ac:picMkLst>
            <pc:docMk/>
            <pc:sldMk cId="1182433555" sldId="264"/>
            <ac:picMk id="6" creationId="{516949AC-A33D-FB4F-A5AA-B24B0A90AF3B}"/>
          </ac:picMkLst>
        </pc:picChg>
      </pc:sldChg>
      <pc:sldChg chg="addSp delSp modSp add mod modAnim">
        <pc:chgData name="c.giacchetta@campus.unimib.it" userId="b56ffcea-6a4f-4dfc-9414-9a6bb684315d" providerId="ADAL" clId="{CA154970-5480-401A-9044-900FAD39AC8B}" dt="2023-01-19T16:50:04.102" v="1136" actId="1076"/>
        <pc:sldMkLst>
          <pc:docMk/>
          <pc:sldMk cId="3596087296" sldId="265"/>
        </pc:sldMkLst>
        <pc:spChg chg="add mod">
          <ac:chgData name="c.giacchetta@campus.unimib.it" userId="b56ffcea-6a4f-4dfc-9414-9a6bb684315d" providerId="ADAL" clId="{CA154970-5480-401A-9044-900FAD39AC8B}" dt="2023-01-19T16:50:04.102" v="1136" actId="1076"/>
          <ac:spMkLst>
            <pc:docMk/>
            <pc:sldMk cId="3596087296" sldId="265"/>
            <ac:spMk id="5" creationId="{8B8C4D4F-37B0-E287-9805-1F299F19751D}"/>
          </ac:spMkLst>
        </pc:spChg>
        <pc:picChg chg="del">
          <ac:chgData name="c.giacchetta@campus.unimib.it" userId="b56ffcea-6a4f-4dfc-9414-9a6bb684315d" providerId="ADAL" clId="{CA154970-5480-401A-9044-900FAD39AC8B}" dt="2023-01-19T15:36:50.228" v="100" actId="478"/>
          <ac:picMkLst>
            <pc:docMk/>
            <pc:sldMk cId="3596087296" sldId="265"/>
            <ac:picMk id="3" creationId="{8170B080-F136-7DAA-E146-AF37BCFDBC89}"/>
          </ac:picMkLst>
        </pc:picChg>
        <pc:picChg chg="add mod modCrop">
          <ac:chgData name="c.giacchetta@campus.unimib.it" userId="b56ffcea-6a4f-4dfc-9414-9a6bb684315d" providerId="ADAL" clId="{CA154970-5480-401A-9044-900FAD39AC8B}" dt="2023-01-19T16:36:03.296" v="902" actId="1076"/>
          <ac:picMkLst>
            <pc:docMk/>
            <pc:sldMk cId="3596087296" sldId="265"/>
            <ac:picMk id="4" creationId="{43B2E688-ADE6-FC71-D82E-D06536974911}"/>
          </ac:picMkLst>
        </pc:picChg>
      </pc:sldChg>
      <pc:sldChg chg="addSp delSp modSp add mod modAnim">
        <pc:chgData name="c.giacchetta@campus.unimib.it" userId="b56ffcea-6a4f-4dfc-9414-9a6bb684315d" providerId="ADAL" clId="{CA154970-5480-401A-9044-900FAD39AC8B}" dt="2023-01-19T16:56:25.957" v="1498" actId="20577"/>
        <pc:sldMkLst>
          <pc:docMk/>
          <pc:sldMk cId="4094946482" sldId="266"/>
        </pc:sldMkLst>
        <pc:spChg chg="add mod">
          <ac:chgData name="c.giacchetta@campus.unimib.it" userId="b56ffcea-6a4f-4dfc-9414-9a6bb684315d" providerId="ADAL" clId="{CA154970-5480-401A-9044-900FAD39AC8B}" dt="2023-01-19T16:56:25.957" v="1498" actId="20577"/>
          <ac:spMkLst>
            <pc:docMk/>
            <pc:sldMk cId="4094946482" sldId="266"/>
            <ac:spMk id="5" creationId="{E5EBDE06-B4AC-C183-2BFC-AEA2317529FD}"/>
          </ac:spMkLst>
        </pc:spChg>
        <pc:picChg chg="add mod modCrop">
          <ac:chgData name="c.giacchetta@campus.unimib.it" userId="b56ffcea-6a4f-4dfc-9414-9a6bb684315d" providerId="ADAL" clId="{CA154970-5480-401A-9044-900FAD39AC8B}" dt="2023-01-19T16:51:59.406" v="1222" actId="1076"/>
          <ac:picMkLst>
            <pc:docMk/>
            <pc:sldMk cId="4094946482" sldId="266"/>
            <ac:picMk id="3" creationId="{F86B75DE-9E01-5397-F889-C7F22FDFDAA2}"/>
          </ac:picMkLst>
        </pc:picChg>
        <pc:picChg chg="del">
          <ac:chgData name="c.giacchetta@campus.unimib.it" userId="b56ffcea-6a4f-4dfc-9414-9a6bb684315d" providerId="ADAL" clId="{CA154970-5480-401A-9044-900FAD39AC8B}" dt="2023-01-19T15:38:04.194" v="110" actId="478"/>
          <ac:picMkLst>
            <pc:docMk/>
            <pc:sldMk cId="4094946482" sldId="266"/>
            <ac:picMk id="4" creationId="{43B2E688-ADE6-FC71-D82E-D06536974911}"/>
          </ac:picMkLst>
        </pc:picChg>
      </pc:sldChg>
      <pc:sldChg chg="addSp delSp modSp add mod modTransition modAnim">
        <pc:chgData name="c.giacchetta@campus.unimib.it" userId="b56ffcea-6a4f-4dfc-9414-9a6bb684315d" providerId="ADAL" clId="{CA154970-5480-401A-9044-900FAD39AC8B}" dt="2023-01-19T17:13:40.471" v="1809" actId="20577"/>
        <pc:sldMkLst>
          <pc:docMk/>
          <pc:sldMk cId="468159342" sldId="267"/>
        </pc:sldMkLst>
        <pc:spChg chg="add del mod">
          <ac:chgData name="c.giacchetta@campus.unimib.it" userId="b56ffcea-6a4f-4dfc-9414-9a6bb684315d" providerId="ADAL" clId="{CA154970-5480-401A-9044-900FAD39AC8B}" dt="2023-01-19T17:00:48.684" v="1503" actId="478"/>
          <ac:spMkLst>
            <pc:docMk/>
            <pc:sldMk cId="468159342" sldId="267"/>
            <ac:spMk id="5" creationId="{9621315B-4AED-724B-48CD-37523B85704B}"/>
          </ac:spMkLst>
        </pc:spChg>
        <pc:spChg chg="add mod">
          <ac:chgData name="c.giacchetta@campus.unimib.it" userId="b56ffcea-6a4f-4dfc-9414-9a6bb684315d" providerId="ADAL" clId="{CA154970-5480-401A-9044-900FAD39AC8B}" dt="2023-01-19T17:13:40.471" v="1809" actId="20577"/>
          <ac:spMkLst>
            <pc:docMk/>
            <pc:sldMk cId="468159342" sldId="267"/>
            <ac:spMk id="6" creationId="{E040C76F-ADEB-B21D-6525-2651FE505F14}"/>
          </ac:spMkLst>
        </pc:spChg>
        <pc:picChg chg="del">
          <ac:chgData name="c.giacchetta@campus.unimib.it" userId="b56ffcea-6a4f-4dfc-9414-9a6bb684315d" providerId="ADAL" clId="{CA154970-5480-401A-9044-900FAD39AC8B}" dt="2023-01-19T15:38:42.405" v="118" actId="478"/>
          <ac:picMkLst>
            <pc:docMk/>
            <pc:sldMk cId="468159342" sldId="267"/>
            <ac:picMk id="3" creationId="{F86B75DE-9E01-5397-F889-C7F22FDFDAA2}"/>
          </ac:picMkLst>
        </pc:picChg>
        <pc:picChg chg="add mod modCrop">
          <ac:chgData name="c.giacchetta@campus.unimib.it" userId="b56ffcea-6a4f-4dfc-9414-9a6bb684315d" providerId="ADAL" clId="{CA154970-5480-401A-9044-900FAD39AC8B}" dt="2023-01-19T17:09:23.740" v="1786" actId="1076"/>
          <ac:picMkLst>
            <pc:docMk/>
            <pc:sldMk cId="468159342" sldId="267"/>
            <ac:picMk id="4" creationId="{72C21025-2779-A805-93AA-17553B68D3F5}"/>
          </ac:picMkLst>
        </pc:picChg>
        <pc:picChg chg="add mod ord">
          <ac:chgData name="c.giacchetta@campus.unimib.it" userId="b56ffcea-6a4f-4dfc-9414-9a6bb684315d" providerId="ADAL" clId="{CA154970-5480-401A-9044-900FAD39AC8B}" dt="2023-01-19T17:09:03.138" v="1782" actId="1076"/>
          <ac:picMkLst>
            <pc:docMk/>
            <pc:sldMk cId="468159342" sldId="267"/>
            <ac:picMk id="7" creationId="{52AD194F-9B37-F840-9BB2-C17E08814B60}"/>
          </ac:picMkLst>
        </pc:picChg>
        <pc:picChg chg="ord">
          <ac:chgData name="c.giacchetta@campus.unimib.it" userId="b56ffcea-6a4f-4dfc-9414-9a6bb684315d" providerId="ADAL" clId="{CA154970-5480-401A-9044-900FAD39AC8B}" dt="2023-01-19T17:08:13.774" v="1777" actId="167"/>
          <ac:picMkLst>
            <pc:docMk/>
            <pc:sldMk cId="468159342" sldId="267"/>
            <ac:picMk id="13" creationId="{09CAD6D7-A9C6-5931-602B-4D6FE6B7F152}"/>
          </ac:picMkLst>
        </pc:picChg>
      </pc:sldChg>
      <pc:sldChg chg="addSp delSp modSp add del mod">
        <pc:chgData name="c.giacchetta@campus.unimib.it" userId="b56ffcea-6a4f-4dfc-9414-9a6bb684315d" providerId="ADAL" clId="{CA154970-5480-401A-9044-900FAD39AC8B}" dt="2023-01-19T17:09:39.251" v="1787" actId="2696"/>
        <pc:sldMkLst>
          <pc:docMk/>
          <pc:sldMk cId="708015537" sldId="268"/>
        </pc:sldMkLst>
        <pc:picChg chg="add del mod modCrop">
          <ac:chgData name="c.giacchetta@campus.unimib.it" userId="b56ffcea-6a4f-4dfc-9414-9a6bb684315d" providerId="ADAL" clId="{CA154970-5480-401A-9044-900FAD39AC8B}" dt="2023-01-19T17:05:50.980" v="1767" actId="21"/>
          <ac:picMkLst>
            <pc:docMk/>
            <pc:sldMk cId="708015537" sldId="268"/>
            <ac:picMk id="3" creationId="{CE55F285-910B-4AF7-388D-31C28BF7FB99}"/>
          </ac:picMkLst>
        </pc:picChg>
        <pc:picChg chg="del">
          <ac:chgData name="c.giacchetta@campus.unimib.it" userId="b56ffcea-6a4f-4dfc-9414-9a6bb684315d" providerId="ADAL" clId="{CA154970-5480-401A-9044-900FAD39AC8B}" dt="2023-01-19T15:40:38.516" v="128" actId="478"/>
          <ac:picMkLst>
            <pc:docMk/>
            <pc:sldMk cId="708015537" sldId="268"/>
            <ac:picMk id="4" creationId="{72C21025-2779-A805-93AA-17553B68D3F5}"/>
          </ac:picMkLst>
        </pc:picChg>
        <pc:picChg chg="add del mod">
          <ac:chgData name="c.giacchetta@campus.unimib.it" userId="b56ffcea-6a4f-4dfc-9414-9a6bb684315d" providerId="ADAL" clId="{CA154970-5480-401A-9044-900FAD39AC8B}" dt="2023-01-19T15:42:37.845" v="139" actId="478"/>
          <ac:picMkLst>
            <pc:docMk/>
            <pc:sldMk cId="708015537" sldId="268"/>
            <ac:picMk id="6" creationId="{9CD9460E-166D-9518-6A35-C09CCFC89143}"/>
          </ac:picMkLst>
        </pc:picChg>
        <pc:picChg chg="add mod modCrop">
          <ac:chgData name="c.giacchetta@campus.unimib.it" userId="b56ffcea-6a4f-4dfc-9414-9a6bb684315d" providerId="ADAL" clId="{CA154970-5480-401A-9044-900FAD39AC8B}" dt="2023-01-19T15:44:55.440" v="146" actId="14100"/>
          <ac:picMkLst>
            <pc:docMk/>
            <pc:sldMk cId="708015537" sldId="268"/>
            <ac:picMk id="8" creationId="{C218BB1F-E1EF-1D73-4206-1DA667C99A7C}"/>
          </ac:picMkLst>
        </pc:picChg>
      </pc:sldChg>
      <pc:sldChg chg="new del">
        <pc:chgData name="c.giacchetta@campus.unimib.it" userId="b56ffcea-6a4f-4dfc-9414-9a6bb684315d" providerId="ADAL" clId="{CA154970-5480-401A-9044-900FAD39AC8B}" dt="2023-01-19T15:39:23.380" v="126" actId="2696"/>
        <pc:sldMkLst>
          <pc:docMk/>
          <pc:sldMk cId="2817885419" sldId="268"/>
        </pc:sldMkLst>
      </pc:sldChg>
      <pc:sldChg chg="addSp delSp modSp add mod modAnim">
        <pc:chgData name="c.giacchetta@campus.unimib.it" userId="b56ffcea-6a4f-4dfc-9414-9a6bb684315d" providerId="ADAL" clId="{CA154970-5480-401A-9044-900FAD39AC8B}" dt="2023-01-19T17:15:42.328" v="1981"/>
        <pc:sldMkLst>
          <pc:docMk/>
          <pc:sldMk cId="4200384344" sldId="269"/>
        </pc:sldMkLst>
        <pc:spChg chg="add mod">
          <ac:chgData name="c.giacchetta@campus.unimib.it" userId="b56ffcea-6a4f-4dfc-9414-9a6bb684315d" providerId="ADAL" clId="{CA154970-5480-401A-9044-900FAD39AC8B}" dt="2023-01-19T17:15:06.021" v="1976" actId="20577"/>
          <ac:spMkLst>
            <pc:docMk/>
            <pc:sldMk cId="4200384344" sldId="269"/>
            <ac:spMk id="5" creationId="{B8EEB067-6527-D4DF-2545-AE9FD491C57C}"/>
          </ac:spMkLst>
        </pc:spChg>
        <pc:picChg chg="del">
          <ac:chgData name="c.giacchetta@campus.unimib.it" userId="b56ffcea-6a4f-4dfc-9414-9a6bb684315d" providerId="ADAL" clId="{CA154970-5480-401A-9044-900FAD39AC8B}" dt="2023-01-19T15:47:02.007" v="151" actId="478"/>
          <ac:picMkLst>
            <pc:docMk/>
            <pc:sldMk cId="4200384344" sldId="269"/>
            <ac:picMk id="3" creationId="{CE55F285-910B-4AF7-388D-31C28BF7FB99}"/>
          </ac:picMkLst>
        </pc:picChg>
        <pc:picChg chg="add mod modCrop">
          <ac:chgData name="c.giacchetta@campus.unimib.it" userId="b56ffcea-6a4f-4dfc-9414-9a6bb684315d" providerId="ADAL" clId="{CA154970-5480-401A-9044-900FAD39AC8B}" dt="2023-01-19T17:15:26.286" v="1979" actId="1076"/>
          <ac:picMkLst>
            <pc:docMk/>
            <pc:sldMk cId="4200384344" sldId="269"/>
            <ac:picMk id="4" creationId="{1172AAB8-966B-18A0-9381-ADCE174CD3D6}"/>
          </ac:picMkLst>
        </pc:picChg>
        <pc:picChg chg="del">
          <ac:chgData name="c.giacchetta@campus.unimib.it" userId="b56ffcea-6a4f-4dfc-9414-9a6bb684315d" providerId="ADAL" clId="{CA154970-5480-401A-9044-900FAD39AC8B}" dt="2023-01-19T15:47:05.855" v="152" actId="478"/>
          <ac:picMkLst>
            <pc:docMk/>
            <pc:sldMk cId="4200384344" sldId="269"/>
            <ac:picMk id="8" creationId="{C218BB1F-E1EF-1D73-4206-1DA667C99A7C}"/>
          </ac:picMkLst>
        </pc:picChg>
        <pc:picChg chg="mod">
          <ac:chgData name="c.giacchetta@campus.unimib.it" userId="b56ffcea-6a4f-4dfc-9414-9a6bb684315d" providerId="ADAL" clId="{CA154970-5480-401A-9044-900FAD39AC8B}" dt="2023-01-19T15:49:05.871" v="162" actId="1076"/>
          <ac:picMkLst>
            <pc:docMk/>
            <pc:sldMk cId="4200384344" sldId="269"/>
            <ac:picMk id="13" creationId="{09CAD6D7-A9C6-5931-602B-4D6FE6B7F152}"/>
          </ac:picMkLst>
        </pc:picChg>
      </pc:sldChg>
      <pc:sldChg chg="add del">
        <pc:chgData name="c.giacchetta@campus.unimib.it" userId="b56ffcea-6a4f-4dfc-9414-9a6bb684315d" providerId="ADAL" clId="{CA154970-5480-401A-9044-900FAD39AC8B}" dt="2023-01-19T17:09:57.104" v="1788" actId="2696"/>
        <pc:sldMkLst>
          <pc:docMk/>
          <pc:sldMk cId="26548813" sldId="270"/>
        </pc:sldMkLst>
      </pc:sldChg>
      <pc:sldChg chg="modSp mod">
        <pc:chgData name="c.giacchetta@campus.unimib.it" userId="b56ffcea-6a4f-4dfc-9414-9a6bb684315d" providerId="ADAL" clId="{CA154970-5480-401A-9044-900FAD39AC8B}" dt="2023-01-19T16:12:30.134" v="480" actId="21"/>
        <pc:sldMkLst>
          <pc:docMk/>
          <pc:sldMk cId="3483028197" sldId="271"/>
        </pc:sldMkLst>
        <pc:spChg chg="mod">
          <ac:chgData name="c.giacchetta@campus.unimib.it" userId="b56ffcea-6a4f-4dfc-9414-9a6bb684315d" providerId="ADAL" clId="{CA154970-5480-401A-9044-900FAD39AC8B}" dt="2023-01-19T16:12:30.134" v="480" actId="21"/>
          <ac:spMkLst>
            <pc:docMk/>
            <pc:sldMk cId="3483028197" sldId="271"/>
            <ac:spMk id="6" creationId="{E2304F8F-49E5-F179-1D87-19D68E51615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1/19/2023</a:t>
            </a:fld>
            <a:endParaRPr lang="en-US"/>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825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1/19/2023</a:t>
            </a:fld>
            <a:endParaRPr lang="en-US"/>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007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1/19/2023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61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1/19/2023</a:t>
            </a:fld>
            <a:endParaRPr lang="en-US"/>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950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1/19/2023</a:t>
            </a:fld>
            <a:endParaRPr lang="en-US"/>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38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1/19/2023</a:t>
            </a:fld>
            <a:endParaRPr lang="en-US"/>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185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1/19/2023</a:t>
            </a:fld>
            <a:endParaRPr lang="en-US"/>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781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1/19/2023</a:t>
            </a:fld>
            <a:endParaRPr lang="en-US"/>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859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1/19/2023</a:t>
            </a:fld>
            <a:endParaRPr lang="en-US"/>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a:p>
        </p:txBody>
      </p:sp>
    </p:spTree>
    <p:extLst>
      <p:ext uri="{BB962C8B-B14F-4D97-AF65-F5344CB8AC3E}">
        <p14:creationId xmlns:p14="http://schemas.microsoft.com/office/powerpoint/2010/main" val="2961998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1/19/2023</a:t>
            </a:fld>
            <a:endParaRPr lang="en-US"/>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161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1/19/2023</a:t>
            </a:fld>
            <a:endParaRPr lang="en-US"/>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224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1/19/2023</a:t>
            </a:fld>
            <a:endParaRPr lang="en-US"/>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a:p>
        </p:txBody>
      </p:sp>
    </p:spTree>
    <p:extLst>
      <p:ext uri="{BB962C8B-B14F-4D97-AF65-F5344CB8AC3E}">
        <p14:creationId xmlns:p14="http://schemas.microsoft.com/office/powerpoint/2010/main" val="17066699"/>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64" r:id="rId6"/>
    <p:sldLayoutId id="2147483760" r:id="rId7"/>
    <p:sldLayoutId id="2147483761" r:id="rId8"/>
    <p:sldLayoutId id="2147483762" r:id="rId9"/>
    <p:sldLayoutId id="2147483763" r:id="rId10"/>
    <p:sldLayoutId id="2147483765"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9.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D9C2033-5858-0AE0-A21F-09D16736A3A8}"/>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l="12527" t="11464" r="13297" b="19148"/>
          <a:stretch/>
        </p:blipFill>
        <p:spPr>
          <a:xfrm rot="20767619">
            <a:off x="903185" y="986696"/>
            <a:ext cx="4549203" cy="4589641"/>
          </a:xfrm>
          <a:prstGeom prst="rect">
            <a:avLst/>
          </a:prstGeom>
          <a:effectLst>
            <a:outerShdw dist="50800" dir="5400000" sx="1000" sy="1000" algn="ctr" rotWithShape="0">
              <a:srgbClr val="000000"/>
            </a:outerShdw>
          </a:effectLst>
        </p:spPr>
      </p:pic>
      <p:sp>
        <p:nvSpPr>
          <p:cNvPr id="2" name="Titolo 1">
            <a:extLst>
              <a:ext uri="{FF2B5EF4-FFF2-40B4-BE49-F238E27FC236}">
                <a16:creationId xmlns:a16="http://schemas.microsoft.com/office/drawing/2014/main" id="{74CE353F-FC1B-A825-A8EF-A6074373661C}"/>
              </a:ext>
            </a:extLst>
          </p:cNvPr>
          <p:cNvSpPr>
            <a:spLocks noGrp="1"/>
          </p:cNvSpPr>
          <p:nvPr>
            <p:ph type="ctrTitle"/>
          </p:nvPr>
        </p:nvSpPr>
        <p:spPr>
          <a:xfrm>
            <a:off x="551173" y="5288983"/>
            <a:ext cx="5001637" cy="909558"/>
          </a:xfrm>
        </p:spPr>
        <p:txBody>
          <a:bodyPr>
            <a:normAutofit fontScale="90000"/>
          </a:bodyPr>
          <a:lstStyle/>
          <a:p>
            <a:r>
              <a:rPr lang="it-IT" sz="1800" b="0">
                <a:solidFill>
                  <a:srgbClr val="345DA6"/>
                </a:solidFill>
                <a:latin typeface="Grandview" panose="020B0502040204020203" pitchFamily="34" charset="0"/>
              </a:rPr>
              <a:t>Carlotta Giacchetta 868779</a:t>
            </a:r>
            <a:br>
              <a:rPr lang="it-IT" sz="1800" b="0">
                <a:solidFill>
                  <a:srgbClr val="345DA6"/>
                </a:solidFill>
                <a:latin typeface="Grandview" panose="020B0502040204020203" pitchFamily="34" charset="0"/>
              </a:rPr>
            </a:br>
            <a:r>
              <a:rPr lang="it-IT" sz="1800" b="0">
                <a:solidFill>
                  <a:srgbClr val="345DA6"/>
                </a:solidFill>
                <a:latin typeface="Grandview" panose="020B0502040204020203" pitchFamily="34" charset="0"/>
              </a:rPr>
              <a:t>Nicolò Samuelli 866735</a:t>
            </a:r>
            <a:br>
              <a:rPr lang="it-IT" sz="1800" b="0">
                <a:solidFill>
                  <a:srgbClr val="345DA6"/>
                </a:solidFill>
                <a:latin typeface="Grandview" panose="020B0502040204020203" pitchFamily="34" charset="0"/>
              </a:rPr>
            </a:br>
            <a:r>
              <a:rPr lang="it-IT" sz="1800" b="0">
                <a:solidFill>
                  <a:srgbClr val="345DA6"/>
                </a:solidFill>
                <a:latin typeface="Grandview" panose="020B0502040204020203" pitchFamily="34" charset="0"/>
              </a:rPr>
              <a:t>Davide Vettore 868855</a:t>
            </a:r>
            <a:br>
              <a:rPr lang="it-IT">
                <a:solidFill>
                  <a:srgbClr val="345DA6"/>
                </a:solidFill>
              </a:rPr>
            </a:br>
            <a:br>
              <a:rPr lang="it-IT"/>
            </a:br>
            <a:endParaRPr lang="it-IT"/>
          </a:p>
        </p:txBody>
      </p:sp>
      <p:sp>
        <p:nvSpPr>
          <p:cNvPr id="6" name="CasellaDiTesto 5">
            <a:extLst>
              <a:ext uri="{FF2B5EF4-FFF2-40B4-BE49-F238E27FC236}">
                <a16:creationId xmlns:a16="http://schemas.microsoft.com/office/drawing/2014/main" id="{0FB09A59-271C-2542-58D0-412403D60375}"/>
              </a:ext>
            </a:extLst>
          </p:cNvPr>
          <p:cNvSpPr txBox="1"/>
          <p:nvPr/>
        </p:nvSpPr>
        <p:spPr>
          <a:xfrm>
            <a:off x="551173" y="1532749"/>
            <a:ext cx="5740340" cy="923330"/>
          </a:xfrm>
          <a:prstGeom prst="rect">
            <a:avLst/>
          </a:prstGeom>
          <a:noFill/>
        </p:spPr>
        <p:txBody>
          <a:bodyPr wrap="square" rtlCol="0">
            <a:spAutoFit/>
          </a:bodyPr>
          <a:lstStyle/>
          <a:p>
            <a:r>
              <a:rPr lang="it-IT" sz="3600" b="1">
                <a:solidFill>
                  <a:srgbClr val="345DA6"/>
                </a:solidFill>
                <a:latin typeface="Grandview" panose="020B0502040204020203" pitchFamily="34" charset="0"/>
              </a:rPr>
              <a:t>Analisi annunci di lavoro </a:t>
            </a:r>
          </a:p>
          <a:p>
            <a:r>
              <a:rPr lang="it-IT">
                <a:solidFill>
                  <a:srgbClr val="7698D4"/>
                </a:solidFill>
              </a:rPr>
              <a:t>Elaborato di sistemi informativi </a:t>
            </a:r>
            <a:r>
              <a:rPr lang="it-IT" err="1">
                <a:solidFill>
                  <a:srgbClr val="7698D4"/>
                </a:solidFill>
              </a:rPr>
              <a:t>a.s.</a:t>
            </a:r>
            <a:r>
              <a:rPr lang="it-IT">
                <a:solidFill>
                  <a:srgbClr val="7698D4"/>
                </a:solidFill>
              </a:rPr>
              <a:t> 22/23</a:t>
            </a:r>
          </a:p>
        </p:txBody>
      </p:sp>
    </p:spTree>
    <p:extLst>
      <p:ext uri="{BB962C8B-B14F-4D97-AF65-F5344CB8AC3E}">
        <p14:creationId xmlns:p14="http://schemas.microsoft.com/office/powerpoint/2010/main" val="4124558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09CAD6D7-A9C6-5931-602B-4D6FE6B7F152}"/>
              </a:ext>
            </a:extLst>
          </p:cNvPr>
          <p:cNvPicPr>
            <a:picLocks noChangeAspect="1"/>
          </p:cNvPicPr>
          <p:nvPr/>
        </p:nvPicPr>
        <p:blipFill rotWithShape="1">
          <a:blip r:embed="rId2">
            <a:extLst>
              <a:ext uri="{28A0092B-C50C-407E-A947-70E740481C1C}">
                <a14:useLocalDpi xmlns:a14="http://schemas.microsoft.com/office/drawing/2010/main" val="0"/>
              </a:ext>
            </a:extLst>
          </a:blip>
          <a:srcRect l="67213" t="24520" r="-3725" b="24520"/>
          <a:stretch/>
        </p:blipFill>
        <p:spPr>
          <a:xfrm>
            <a:off x="0" y="0"/>
            <a:ext cx="5091877" cy="6858000"/>
          </a:xfrm>
          <a:prstGeom prst="rect">
            <a:avLst/>
          </a:prstGeom>
        </p:spPr>
      </p:pic>
      <p:sp>
        <p:nvSpPr>
          <p:cNvPr id="9" name="CasellaDiTesto 8">
            <a:extLst>
              <a:ext uri="{FF2B5EF4-FFF2-40B4-BE49-F238E27FC236}">
                <a16:creationId xmlns:a16="http://schemas.microsoft.com/office/drawing/2014/main" id="{75E397FD-B0E4-1DBE-CD1E-66F009713D36}"/>
              </a:ext>
            </a:extLst>
          </p:cNvPr>
          <p:cNvSpPr txBox="1"/>
          <p:nvPr/>
        </p:nvSpPr>
        <p:spPr>
          <a:xfrm>
            <a:off x="397714" y="2133161"/>
            <a:ext cx="3122234" cy="369332"/>
          </a:xfrm>
          <a:prstGeom prst="rect">
            <a:avLst/>
          </a:prstGeom>
          <a:noFill/>
        </p:spPr>
        <p:txBody>
          <a:bodyPr wrap="square" rtlCol="0">
            <a:spAutoFit/>
          </a:bodyPr>
          <a:lstStyle/>
          <a:p>
            <a:endParaRPr lang="it-IT">
              <a:solidFill>
                <a:srgbClr val="E7E6E6"/>
              </a:solidFill>
              <a:latin typeface="Grandview" panose="020B0502040204020203" pitchFamily="34" charset="0"/>
            </a:endParaRPr>
          </a:p>
        </p:txBody>
      </p:sp>
      <p:sp>
        <p:nvSpPr>
          <p:cNvPr id="6" name="CasellaDiTesto 5">
            <a:extLst>
              <a:ext uri="{FF2B5EF4-FFF2-40B4-BE49-F238E27FC236}">
                <a16:creationId xmlns:a16="http://schemas.microsoft.com/office/drawing/2014/main" id="{E040C76F-ADEB-B21D-6525-2651FE505F14}"/>
              </a:ext>
            </a:extLst>
          </p:cNvPr>
          <p:cNvSpPr txBox="1"/>
          <p:nvPr/>
        </p:nvSpPr>
        <p:spPr>
          <a:xfrm>
            <a:off x="342525" y="2337453"/>
            <a:ext cx="3287460" cy="2585323"/>
          </a:xfrm>
          <a:prstGeom prst="rect">
            <a:avLst/>
          </a:prstGeom>
          <a:noFill/>
        </p:spPr>
        <p:txBody>
          <a:bodyPr wrap="square" rtlCol="0">
            <a:spAutoFit/>
          </a:bodyPr>
          <a:lstStyle/>
          <a:p>
            <a:r>
              <a:rPr lang="it-IT">
                <a:solidFill>
                  <a:srgbClr val="E7E6E6"/>
                </a:solidFill>
                <a:latin typeface="Grandview" panose="020B0502040204020203" pitchFamily="34" charset="0"/>
              </a:rPr>
              <a:t>Per sintetizzare tutte le considerazioni fatte </a:t>
            </a:r>
            <a:r>
              <a:rPr lang="it-IT" err="1">
                <a:solidFill>
                  <a:srgbClr val="E7E6E6"/>
                </a:solidFill>
                <a:latin typeface="Grandview" panose="020B0502040204020203" pitchFamily="34" charset="0"/>
              </a:rPr>
              <a:t>fin’ora</a:t>
            </a:r>
            <a:r>
              <a:rPr lang="it-IT">
                <a:solidFill>
                  <a:srgbClr val="E7E6E6"/>
                </a:solidFill>
                <a:latin typeface="Grandview" panose="020B0502040204020203" pitchFamily="34" charset="0"/>
              </a:rPr>
              <a:t> sulla distribuzione delle hard skill  abbiamo proposto una </a:t>
            </a:r>
            <a:r>
              <a:rPr lang="it-IT" err="1">
                <a:solidFill>
                  <a:srgbClr val="E7E6E6"/>
                </a:solidFill>
                <a:latin typeface="Grandview" panose="020B0502040204020203" pitchFamily="34" charset="0"/>
              </a:rPr>
              <a:t>dashbord</a:t>
            </a:r>
            <a:r>
              <a:rPr lang="it-IT">
                <a:solidFill>
                  <a:srgbClr val="E7E6E6"/>
                </a:solidFill>
                <a:latin typeface="Grandview" panose="020B0502040204020203" pitchFamily="34" charset="0"/>
              </a:rPr>
              <a:t> interattiva che contenga per ogni area professionale la percentuale di annunci e le sei skill più richieste negli anni .</a:t>
            </a:r>
          </a:p>
        </p:txBody>
      </p:sp>
      <p:pic>
        <p:nvPicPr>
          <p:cNvPr id="4" name="Immagine 3">
            <a:extLst>
              <a:ext uri="{FF2B5EF4-FFF2-40B4-BE49-F238E27FC236}">
                <a16:creationId xmlns:a16="http://schemas.microsoft.com/office/drawing/2014/main" id="{72C21025-2779-A805-93AA-17553B68D3F5}"/>
              </a:ext>
            </a:extLst>
          </p:cNvPr>
          <p:cNvPicPr>
            <a:picLocks noChangeAspect="1"/>
          </p:cNvPicPr>
          <p:nvPr/>
        </p:nvPicPr>
        <p:blipFill rotWithShape="1">
          <a:blip r:embed="rId3">
            <a:extLst>
              <a:ext uri="{28A0092B-C50C-407E-A947-70E740481C1C}">
                <a14:useLocalDpi xmlns:a14="http://schemas.microsoft.com/office/drawing/2010/main" val="0"/>
              </a:ext>
            </a:extLst>
          </a:blip>
          <a:srcRect l="6347" t="19655" r="6254" b="4712"/>
          <a:stretch/>
        </p:blipFill>
        <p:spPr>
          <a:xfrm>
            <a:off x="3972510" y="1586512"/>
            <a:ext cx="7851407" cy="4087204"/>
          </a:xfrm>
          <a:prstGeom prst="rect">
            <a:avLst/>
          </a:prstGeom>
        </p:spPr>
      </p:pic>
    </p:spTree>
    <p:extLst>
      <p:ext uri="{BB962C8B-B14F-4D97-AF65-F5344CB8AC3E}">
        <p14:creationId xmlns:p14="http://schemas.microsoft.com/office/powerpoint/2010/main" val="46815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xit" presetSubtype="8" fill="hold" grpId="0" nodeType="clickEffect">
                                  <p:stCondLst>
                                    <p:cond delay="0"/>
                                  </p:stCondLst>
                                  <p:childTnLst>
                                    <p:anim calcmode="lin" valueType="num">
                                      <p:cBhvr additive="base">
                                        <p:cTn id="14" dur="2000"/>
                                        <p:tgtEl>
                                          <p:spTgt spid="6"/>
                                        </p:tgtEl>
                                        <p:attrNameLst>
                                          <p:attrName>ppt_x</p:attrName>
                                        </p:attrNameLst>
                                      </p:cBhvr>
                                      <p:tavLst>
                                        <p:tav tm="0">
                                          <p:val>
                                            <p:strVal val="ppt_x"/>
                                          </p:val>
                                        </p:tav>
                                        <p:tav tm="100000">
                                          <p:val>
                                            <p:strVal val="0-ppt_w/2"/>
                                          </p:val>
                                        </p:tav>
                                      </p:tavLst>
                                    </p:anim>
                                    <p:anim calcmode="lin" valueType="num">
                                      <p:cBhvr additive="base">
                                        <p:cTn id="15" dur="2000"/>
                                        <p:tgtEl>
                                          <p:spTgt spid="6"/>
                                        </p:tgtEl>
                                        <p:attrNameLst>
                                          <p:attrName>ppt_y</p:attrName>
                                        </p:attrNameLst>
                                      </p:cBhvr>
                                      <p:tavLst>
                                        <p:tav tm="0">
                                          <p:val>
                                            <p:strVal val="ppt_y"/>
                                          </p:val>
                                        </p:tav>
                                        <p:tav tm="100000">
                                          <p:val>
                                            <p:strVal val="ppt_y"/>
                                          </p:val>
                                        </p:tav>
                                      </p:tavLst>
                                    </p:anim>
                                    <p:set>
                                      <p:cBhvr>
                                        <p:cTn id="16" dur="1" fill="hold">
                                          <p:stCondLst>
                                            <p:cond delay="1999"/>
                                          </p:stCondLst>
                                        </p:cTn>
                                        <p:tgtEl>
                                          <p:spTgt spid="6"/>
                                        </p:tgtEl>
                                        <p:attrNameLst>
                                          <p:attrName>style.visibility</p:attrName>
                                        </p:attrNameLst>
                                      </p:cBhvr>
                                      <p:to>
                                        <p:strVal val="hidden"/>
                                      </p:to>
                                    </p:set>
                                  </p:childTnLst>
                                </p:cTn>
                              </p:par>
                              <p:par>
                                <p:cTn id="17" presetID="6" presetClass="emph" presetSubtype="0" fill="hold" nodeType="withEffect">
                                  <p:stCondLst>
                                    <p:cond delay="0"/>
                                  </p:stCondLst>
                                  <p:childTnLst>
                                    <p:animScale>
                                      <p:cBhvr>
                                        <p:cTn id="18" dur="2000" fill="hold"/>
                                        <p:tgtEl>
                                          <p:spTgt spid="4"/>
                                        </p:tgtEl>
                                      </p:cBhvr>
                                      <p:by x="130000" y="130000"/>
                                    </p:animScale>
                                  </p:childTnLst>
                                </p:cTn>
                              </p:par>
                              <p:par>
                                <p:cTn id="19" presetID="35" presetClass="path" presetSubtype="0" accel="50000" decel="50000" fill="hold" nodeType="withEffect">
                                  <p:stCondLst>
                                    <p:cond delay="0"/>
                                  </p:stCondLst>
                                  <p:childTnLst>
                                    <p:animMotion origin="layout" path="M 3.54167E-6 3.33333E-6 L -0.14987 -0.00301 " pathEditMode="relative" rAng="0" ptsTypes="AA">
                                      <p:cBhvr>
                                        <p:cTn id="20" dur="2000" fill="hold"/>
                                        <p:tgtEl>
                                          <p:spTgt spid="4"/>
                                        </p:tgtEl>
                                        <p:attrNameLst>
                                          <p:attrName>ppt_x</p:attrName>
                                          <p:attrName>ppt_y</p:attrName>
                                        </p:attrNameLst>
                                      </p:cBhvr>
                                      <p:rCtr x="-7500"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09CAD6D7-A9C6-5931-602B-4D6FE6B7F152}"/>
              </a:ext>
            </a:extLst>
          </p:cNvPr>
          <p:cNvPicPr>
            <a:picLocks noChangeAspect="1"/>
          </p:cNvPicPr>
          <p:nvPr/>
        </p:nvPicPr>
        <p:blipFill rotWithShape="1">
          <a:blip r:embed="rId2">
            <a:extLst>
              <a:ext uri="{28A0092B-C50C-407E-A947-70E740481C1C}">
                <a14:useLocalDpi xmlns:a14="http://schemas.microsoft.com/office/drawing/2010/main" val="0"/>
              </a:ext>
            </a:extLst>
          </a:blip>
          <a:srcRect l="67213" t="24520" r="-3725" b="24520"/>
          <a:stretch/>
        </p:blipFill>
        <p:spPr>
          <a:xfrm>
            <a:off x="0" y="0"/>
            <a:ext cx="5091877" cy="6858000"/>
          </a:xfrm>
          <a:prstGeom prst="rect">
            <a:avLst/>
          </a:prstGeom>
        </p:spPr>
      </p:pic>
      <p:pic>
        <p:nvPicPr>
          <p:cNvPr id="3" name="Immagine 2">
            <a:extLst>
              <a:ext uri="{FF2B5EF4-FFF2-40B4-BE49-F238E27FC236}">
                <a16:creationId xmlns:a16="http://schemas.microsoft.com/office/drawing/2014/main" id="{0C69CDAA-3C2B-4231-0F44-C7DF1D2E06F5}"/>
              </a:ext>
            </a:extLst>
          </p:cNvPr>
          <p:cNvPicPr>
            <a:picLocks noChangeAspect="1"/>
          </p:cNvPicPr>
          <p:nvPr/>
        </p:nvPicPr>
        <p:blipFill rotWithShape="1">
          <a:blip r:embed="rId3">
            <a:extLst>
              <a:ext uri="{28A0092B-C50C-407E-A947-70E740481C1C}">
                <a14:useLocalDpi xmlns:a14="http://schemas.microsoft.com/office/drawing/2010/main" val="0"/>
              </a:ext>
            </a:extLst>
          </a:blip>
          <a:srcRect l="6065" t="19827" r="6283" b="4313"/>
          <a:stretch/>
        </p:blipFill>
        <p:spPr>
          <a:xfrm>
            <a:off x="958141" y="949404"/>
            <a:ext cx="10197539" cy="5309156"/>
          </a:xfrm>
          <a:prstGeom prst="rect">
            <a:avLst/>
          </a:prstGeom>
        </p:spPr>
      </p:pic>
    </p:spTree>
    <p:extLst>
      <p:ext uri="{BB962C8B-B14F-4D97-AF65-F5344CB8AC3E}">
        <p14:creationId xmlns:p14="http://schemas.microsoft.com/office/powerpoint/2010/main" val="197987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09CAD6D7-A9C6-5931-602B-4D6FE6B7F152}"/>
              </a:ext>
            </a:extLst>
          </p:cNvPr>
          <p:cNvPicPr>
            <a:picLocks noChangeAspect="1"/>
          </p:cNvPicPr>
          <p:nvPr/>
        </p:nvPicPr>
        <p:blipFill rotWithShape="1">
          <a:blip r:embed="rId2">
            <a:extLst>
              <a:ext uri="{28A0092B-C50C-407E-A947-70E740481C1C}">
                <a14:useLocalDpi xmlns:a14="http://schemas.microsoft.com/office/drawing/2010/main" val="0"/>
              </a:ext>
            </a:extLst>
          </a:blip>
          <a:srcRect l="67213" t="24520" r="-3725" b="24520"/>
          <a:stretch/>
        </p:blipFill>
        <p:spPr>
          <a:xfrm>
            <a:off x="-55180" y="0"/>
            <a:ext cx="5091877" cy="6858000"/>
          </a:xfrm>
          <a:prstGeom prst="rect">
            <a:avLst/>
          </a:prstGeom>
        </p:spPr>
      </p:pic>
      <p:sp>
        <p:nvSpPr>
          <p:cNvPr id="9" name="CasellaDiTesto 8">
            <a:extLst>
              <a:ext uri="{FF2B5EF4-FFF2-40B4-BE49-F238E27FC236}">
                <a16:creationId xmlns:a16="http://schemas.microsoft.com/office/drawing/2014/main" id="{75E397FD-B0E4-1DBE-CD1E-66F009713D36}"/>
              </a:ext>
            </a:extLst>
          </p:cNvPr>
          <p:cNvSpPr txBox="1"/>
          <p:nvPr/>
        </p:nvSpPr>
        <p:spPr>
          <a:xfrm>
            <a:off x="397714" y="2133161"/>
            <a:ext cx="3122234" cy="369332"/>
          </a:xfrm>
          <a:prstGeom prst="rect">
            <a:avLst/>
          </a:prstGeom>
          <a:noFill/>
        </p:spPr>
        <p:txBody>
          <a:bodyPr wrap="square" rtlCol="0">
            <a:spAutoFit/>
          </a:bodyPr>
          <a:lstStyle/>
          <a:p>
            <a:endParaRPr lang="it-IT">
              <a:solidFill>
                <a:srgbClr val="E7E6E6"/>
              </a:solidFill>
              <a:latin typeface="Grandview" panose="020B0502040204020203" pitchFamily="34" charset="0"/>
            </a:endParaRPr>
          </a:p>
        </p:txBody>
      </p:sp>
      <p:pic>
        <p:nvPicPr>
          <p:cNvPr id="4" name="Immagine 3">
            <a:extLst>
              <a:ext uri="{FF2B5EF4-FFF2-40B4-BE49-F238E27FC236}">
                <a16:creationId xmlns:a16="http://schemas.microsoft.com/office/drawing/2014/main" id="{1172AAB8-966B-18A0-9381-ADCE174CD3D6}"/>
              </a:ext>
            </a:extLst>
          </p:cNvPr>
          <p:cNvPicPr>
            <a:picLocks noChangeAspect="1"/>
          </p:cNvPicPr>
          <p:nvPr/>
        </p:nvPicPr>
        <p:blipFill rotWithShape="1">
          <a:blip r:embed="rId3">
            <a:extLst>
              <a:ext uri="{28A0092B-C50C-407E-A947-70E740481C1C}">
                <a14:useLocalDpi xmlns:a14="http://schemas.microsoft.com/office/drawing/2010/main" val="0"/>
              </a:ext>
            </a:extLst>
          </a:blip>
          <a:srcRect l="6278" t="20229" r="6324" b="4598"/>
          <a:stretch/>
        </p:blipFill>
        <p:spPr>
          <a:xfrm>
            <a:off x="3723080" y="1479458"/>
            <a:ext cx="8071206" cy="4176082"/>
          </a:xfrm>
          <a:prstGeom prst="rect">
            <a:avLst/>
          </a:prstGeom>
        </p:spPr>
      </p:pic>
      <p:sp>
        <p:nvSpPr>
          <p:cNvPr id="5" name="CasellaDiTesto 4">
            <a:extLst>
              <a:ext uri="{FF2B5EF4-FFF2-40B4-BE49-F238E27FC236}">
                <a16:creationId xmlns:a16="http://schemas.microsoft.com/office/drawing/2014/main" id="{B8EEB067-6527-D4DF-2545-AE9FD491C57C}"/>
              </a:ext>
            </a:extLst>
          </p:cNvPr>
          <p:cNvSpPr txBox="1"/>
          <p:nvPr/>
        </p:nvSpPr>
        <p:spPr>
          <a:xfrm>
            <a:off x="590963" y="2690336"/>
            <a:ext cx="3287460" cy="1754326"/>
          </a:xfrm>
          <a:prstGeom prst="rect">
            <a:avLst/>
          </a:prstGeom>
          <a:noFill/>
        </p:spPr>
        <p:txBody>
          <a:bodyPr wrap="square" rtlCol="0">
            <a:spAutoFit/>
          </a:bodyPr>
          <a:lstStyle/>
          <a:p>
            <a:r>
              <a:rPr lang="it-IT">
                <a:solidFill>
                  <a:srgbClr val="E7E6E6"/>
                </a:solidFill>
                <a:latin typeface="Grandview" panose="020B0502040204020203" pitchFamily="34" charset="0"/>
              </a:rPr>
              <a:t>In caso di ricollocamento, forniamo strumenti che permettono all’utente di trovare professioni che compatibili con quella svolta precedentemente.</a:t>
            </a:r>
          </a:p>
        </p:txBody>
      </p:sp>
    </p:spTree>
    <p:extLst>
      <p:ext uri="{BB962C8B-B14F-4D97-AF65-F5344CB8AC3E}">
        <p14:creationId xmlns:p14="http://schemas.microsoft.com/office/powerpoint/2010/main" val="420038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1700" fill="hold"/>
                                        <p:tgtEl>
                                          <p:spTgt spid="4"/>
                                        </p:tgtEl>
                                      </p:cBhvr>
                                      <p:by x="120000" y="120000"/>
                                    </p:animScale>
                                  </p:childTnLst>
                                </p:cTn>
                              </p:par>
                              <p:par>
                                <p:cTn id="15" presetID="35" presetClass="path" presetSubtype="0" accel="50000" decel="50000" fill="hold" nodeType="withEffect">
                                  <p:stCondLst>
                                    <p:cond delay="0"/>
                                  </p:stCondLst>
                                  <p:childTnLst>
                                    <p:animMotion origin="layout" path="M 1.875E-6 1.11111E-6 L -0.10352 -0.00093 " pathEditMode="relative" rAng="0" ptsTypes="AA">
                                      <p:cBhvr>
                                        <p:cTn id="16" dur="2000" fill="hold"/>
                                        <p:tgtEl>
                                          <p:spTgt spid="4"/>
                                        </p:tgtEl>
                                        <p:attrNameLst>
                                          <p:attrName>ppt_x</p:attrName>
                                          <p:attrName>ppt_y</p:attrName>
                                        </p:attrNameLst>
                                      </p:cBhvr>
                                      <p:rCtr x="-5182" y="-46"/>
                                    </p:animMotion>
                                  </p:childTnLst>
                                </p:cTn>
                              </p:par>
                              <p:par>
                                <p:cTn id="17" presetID="2" presetClass="exit" presetSubtype="8" fill="hold" grpId="0" nodeType="withEffect">
                                  <p:stCondLst>
                                    <p:cond delay="0"/>
                                  </p:stCondLst>
                                  <p:childTnLst>
                                    <p:anim calcmode="lin" valueType="num">
                                      <p:cBhvr additive="base">
                                        <p:cTn id="18" dur="2000"/>
                                        <p:tgtEl>
                                          <p:spTgt spid="5"/>
                                        </p:tgtEl>
                                        <p:attrNameLst>
                                          <p:attrName>ppt_x</p:attrName>
                                        </p:attrNameLst>
                                      </p:cBhvr>
                                      <p:tavLst>
                                        <p:tav tm="0">
                                          <p:val>
                                            <p:strVal val="ppt_x"/>
                                          </p:val>
                                        </p:tav>
                                        <p:tav tm="100000">
                                          <p:val>
                                            <p:strVal val="0-ppt_w/2"/>
                                          </p:val>
                                        </p:tav>
                                      </p:tavLst>
                                    </p:anim>
                                    <p:anim calcmode="lin" valueType="num">
                                      <p:cBhvr additive="base">
                                        <p:cTn id="19" dur="2000"/>
                                        <p:tgtEl>
                                          <p:spTgt spid="5"/>
                                        </p:tgtEl>
                                        <p:attrNameLst>
                                          <p:attrName>ppt_y</p:attrName>
                                        </p:attrNameLst>
                                      </p:cBhvr>
                                      <p:tavLst>
                                        <p:tav tm="0">
                                          <p:val>
                                            <p:strVal val="ppt_y"/>
                                          </p:val>
                                        </p:tav>
                                        <p:tav tm="100000">
                                          <p:val>
                                            <p:strVal val="ppt_y"/>
                                          </p:val>
                                        </p:tav>
                                      </p:tavLst>
                                    </p:anim>
                                    <p:set>
                                      <p:cBhvr>
                                        <p:cTn id="20"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09CAD6D7-A9C6-5931-602B-4D6FE6B7F152}"/>
              </a:ext>
            </a:extLst>
          </p:cNvPr>
          <p:cNvPicPr>
            <a:picLocks noChangeAspect="1"/>
          </p:cNvPicPr>
          <p:nvPr/>
        </p:nvPicPr>
        <p:blipFill rotWithShape="1">
          <a:blip r:embed="rId2">
            <a:extLst>
              <a:ext uri="{28A0092B-C50C-407E-A947-70E740481C1C}">
                <a14:useLocalDpi xmlns:a14="http://schemas.microsoft.com/office/drawing/2010/main" val="0"/>
              </a:ext>
            </a:extLst>
          </a:blip>
          <a:srcRect l="67213" t="24520" r="-3725" b="24520"/>
          <a:stretch/>
        </p:blipFill>
        <p:spPr>
          <a:xfrm>
            <a:off x="101600" y="0"/>
            <a:ext cx="4914901" cy="6858000"/>
          </a:xfrm>
          <a:prstGeom prst="rect">
            <a:avLst/>
          </a:prstGeom>
        </p:spPr>
      </p:pic>
      <p:sp>
        <p:nvSpPr>
          <p:cNvPr id="14" name="CasellaDiTesto 13">
            <a:extLst>
              <a:ext uri="{FF2B5EF4-FFF2-40B4-BE49-F238E27FC236}">
                <a16:creationId xmlns:a16="http://schemas.microsoft.com/office/drawing/2014/main" id="{7098D57E-25AE-1A8B-1711-F9533756DC39}"/>
              </a:ext>
            </a:extLst>
          </p:cNvPr>
          <p:cNvSpPr txBox="1"/>
          <p:nvPr/>
        </p:nvSpPr>
        <p:spPr>
          <a:xfrm>
            <a:off x="200025" y="428625"/>
            <a:ext cx="2705100" cy="3970318"/>
          </a:xfrm>
          <a:prstGeom prst="rect">
            <a:avLst/>
          </a:prstGeom>
          <a:noFill/>
        </p:spPr>
        <p:txBody>
          <a:bodyPr wrap="square" rtlCol="0">
            <a:spAutoFit/>
          </a:bodyPr>
          <a:lstStyle/>
          <a:p>
            <a:r>
              <a:rPr lang="it-IT">
                <a:solidFill>
                  <a:srgbClr val="E7E6E6"/>
                </a:solidFill>
                <a:latin typeface="Grandview" panose="020B0502040204020203" pitchFamily="34" charset="0"/>
              </a:rPr>
              <a:t>Ci viene commissionato da una startup di studiare come sono variati i flussi di annunci di lavoro online dal 2019 al 2021 al fine di capire se ci siano margini di profitto per lo sviluppo di una nuova piattaforma che metta in comunicazione le aziende con i giovani che si affacciano al mondo del lavoro. </a:t>
            </a:r>
          </a:p>
        </p:txBody>
      </p:sp>
      <p:sp>
        <p:nvSpPr>
          <p:cNvPr id="2" name="Rettangolo 1">
            <a:extLst>
              <a:ext uri="{FF2B5EF4-FFF2-40B4-BE49-F238E27FC236}">
                <a16:creationId xmlns:a16="http://schemas.microsoft.com/office/drawing/2014/main" id="{B9E255CE-CCAD-EF4D-EEDE-B0D415AA3707}"/>
              </a:ext>
            </a:extLst>
          </p:cNvPr>
          <p:cNvSpPr/>
          <p:nvPr/>
        </p:nvSpPr>
        <p:spPr>
          <a:xfrm>
            <a:off x="0" y="0"/>
            <a:ext cx="33429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a:extLst>
              <a:ext uri="{FF2B5EF4-FFF2-40B4-BE49-F238E27FC236}">
                <a16:creationId xmlns:a16="http://schemas.microsoft.com/office/drawing/2014/main" id="{3D7739F2-EF1D-732F-56DF-8D71294D0C04}"/>
              </a:ext>
            </a:extLst>
          </p:cNvPr>
          <p:cNvSpPr txBox="1"/>
          <p:nvPr/>
        </p:nvSpPr>
        <p:spPr>
          <a:xfrm>
            <a:off x="955040" y="995680"/>
            <a:ext cx="4307840" cy="2032000"/>
          </a:xfrm>
          <a:prstGeom prst="rect">
            <a:avLst/>
          </a:prstGeom>
          <a:noFill/>
        </p:spPr>
        <p:txBody>
          <a:bodyPr wrap="square" rtlCol="0">
            <a:spAutoFit/>
          </a:bodyPr>
          <a:lstStyle/>
          <a:p>
            <a:endParaRPr lang="it-IT"/>
          </a:p>
        </p:txBody>
      </p:sp>
    </p:spTree>
    <p:extLst>
      <p:ext uri="{BB962C8B-B14F-4D97-AF65-F5344CB8AC3E}">
        <p14:creationId xmlns:p14="http://schemas.microsoft.com/office/powerpoint/2010/main" val="31956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4.16667E-6 0 L 0.22187 0 " pathEditMode="relative" rAng="0" ptsTypes="AA">
                                      <p:cBhvr>
                                        <p:cTn id="6" dur="2000" fill="hold"/>
                                        <p:tgtEl>
                                          <p:spTgt spid="13"/>
                                        </p:tgtEl>
                                        <p:attrNameLst>
                                          <p:attrName>ppt_x</p:attrName>
                                          <p:attrName>ppt_y</p:attrName>
                                        </p:attrNameLst>
                                      </p:cBhvr>
                                      <p:rCtr x="110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09CAD6D7-A9C6-5931-602B-4D6FE6B7F152}"/>
              </a:ext>
            </a:extLst>
          </p:cNvPr>
          <p:cNvPicPr>
            <a:picLocks noChangeAspect="1"/>
          </p:cNvPicPr>
          <p:nvPr/>
        </p:nvPicPr>
        <p:blipFill rotWithShape="1">
          <a:blip r:embed="rId2">
            <a:extLst>
              <a:ext uri="{28A0092B-C50C-407E-A947-70E740481C1C}">
                <a14:useLocalDpi xmlns:a14="http://schemas.microsoft.com/office/drawing/2010/main" val="0"/>
              </a:ext>
            </a:extLst>
          </a:blip>
          <a:srcRect l="67213" t="24520" r="-3725" b="24520"/>
          <a:stretch/>
        </p:blipFill>
        <p:spPr>
          <a:xfrm>
            <a:off x="3185652" y="0"/>
            <a:ext cx="4914901" cy="6858000"/>
          </a:xfrm>
          <a:prstGeom prst="rect">
            <a:avLst/>
          </a:prstGeom>
        </p:spPr>
      </p:pic>
      <p:sp>
        <p:nvSpPr>
          <p:cNvPr id="14" name="CasellaDiTesto 13">
            <a:extLst>
              <a:ext uri="{FF2B5EF4-FFF2-40B4-BE49-F238E27FC236}">
                <a16:creationId xmlns:a16="http://schemas.microsoft.com/office/drawing/2014/main" id="{7098D57E-25AE-1A8B-1711-F9533756DC39}"/>
              </a:ext>
            </a:extLst>
          </p:cNvPr>
          <p:cNvSpPr txBox="1"/>
          <p:nvPr/>
        </p:nvSpPr>
        <p:spPr>
          <a:xfrm>
            <a:off x="200025" y="428625"/>
            <a:ext cx="2705100" cy="3970318"/>
          </a:xfrm>
          <a:prstGeom prst="rect">
            <a:avLst/>
          </a:prstGeom>
          <a:noFill/>
        </p:spPr>
        <p:txBody>
          <a:bodyPr wrap="square" rtlCol="0">
            <a:spAutoFit/>
          </a:bodyPr>
          <a:lstStyle/>
          <a:p>
            <a:r>
              <a:rPr lang="it-IT">
                <a:solidFill>
                  <a:srgbClr val="E7E6E6"/>
                </a:solidFill>
                <a:latin typeface="Grandview" panose="020B0502040204020203" pitchFamily="34" charset="0"/>
              </a:rPr>
              <a:t>Ci viene commissionato da una startup di studiare come sono variati i flussi di annunci di lavoro online dal 2019 al 2021 al fine di capire se ci siano margini di profitto per lo sviluppo di una nuova piattaforma che metta in comunicazione le aziende con i giovani che si affacciano al mondo del lavoro. </a:t>
            </a:r>
          </a:p>
        </p:txBody>
      </p:sp>
      <p:sp>
        <p:nvSpPr>
          <p:cNvPr id="2" name="Rettangolo 1">
            <a:extLst>
              <a:ext uri="{FF2B5EF4-FFF2-40B4-BE49-F238E27FC236}">
                <a16:creationId xmlns:a16="http://schemas.microsoft.com/office/drawing/2014/main" id="{B9E255CE-CCAD-EF4D-EEDE-B0D415AA3707}"/>
              </a:ext>
            </a:extLst>
          </p:cNvPr>
          <p:cNvSpPr/>
          <p:nvPr/>
        </p:nvSpPr>
        <p:spPr>
          <a:xfrm>
            <a:off x="1" y="1"/>
            <a:ext cx="33429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A5462D7A-754F-FCFA-5EFB-DAEFEAC8CE02}"/>
              </a:ext>
            </a:extLst>
          </p:cNvPr>
          <p:cNvSpPr txBox="1"/>
          <p:nvPr/>
        </p:nvSpPr>
        <p:spPr>
          <a:xfrm>
            <a:off x="637728" y="1960667"/>
            <a:ext cx="6007510" cy="2954655"/>
          </a:xfrm>
          <a:prstGeom prst="rect">
            <a:avLst/>
          </a:prstGeom>
          <a:noFill/>
        </p:spPr>
        <p:txBody>
          <a:bodyPr wrap="square" rtlCol="0">
            <a:spAutoFit/>
          </a:bodyPr>
          <a:lstStyle/>
          <a:p>
            <a:r>
              <a:rPr lang="it-IT" sz="2400" b="1">
                <a:solidFill>
                  <a:srgbClr val="2F528F"/>
                </a:solidFill>
                <a:latin typeface="Grandview" panose="020B0502040204020203" pitchFamily="34" charset="0"/>
              </a:rPr>
              <a:t>Job vacancies: </a:t>
            </a:r>
            <a:r>
              <a:rPr lang="it-IT" sz="2400" b="1" err="1">
                <a:solidFill>
                  <a:srgbClr val="2F528F"/>
                </a:solidFill>
                <a:latin typeface="Grandview" panose="020B0502040204020203" pitchFamily="34" charset="0"/>
              </a:rPr>
              <a:t>what’s</a:t>
            </a:r>
            <a:r>
              <a:rPr lang="it-IT" sz="2400" b="1">
                <a:solidFill>
                  <a:srgbClr val="2F528F"/>
                </a:solidFill>
                <a:latin typeface="Grandview" panose="020B0502040204020203" pitchFamily="34" charset="0"/>
              </a:rPr>
              <a:t> </a:t>
            </a:r>
            <a:r>
              <a:rPr lang="it-IT" sz="2400" b="1" err="1">
                <a:solidFill>
                  <a:srgbClr val="2F528F"/>
                </a:solidFill>
                <a:latin typeface="Grandview" panose="020B0502040204020203" pitchFamily="34" charset="0"/>
              </a:rPr>
              <a:t>trending</a:t>
            </a:r>
            <a:r>
              <a:rPr lang="it-IT" sz="2400" b="1">
                <a:solidFill>
                  <a:srgbClr val="2F528F"/>
                </a:solidFill>
                <a:latin typeface="Grandview" panose="020B0502040204020203" pitchFamily="34" charset="0"/>
              </a:rPr>
              <a:t>? </a:t>
            </a:r>
          </a:p>
          <a:p>
            <a:endParaRPr lang="it-IT">
              <a:solidFill>
                <a:srgbClr val="E7E6E6"/>
              </a:solidFill>
              <a:latin typeface="Grandview" panose="020B0502040204020203" pitchFamily="34" charset="0"/>
            </a:endParaRPr>
          </a:p>
          <a:p>
            <a:r>
              <a:rPr lang="it-IT">
                <a:solidFill>
                  <a:srgbClr val="E7E6E6"/>
                </a:solidFill>
                <a:latin typeface="Grandview" panose="020B0502040204020203" pitchFamily="34" charset="0"/>
              </a:rPr>
              <a:t>Ci viene commissionato da una </a:t>
            </a:r>
            <a:r>
              <a:rPr lang="it-IT" b="1">
                <a:solidFill>
                  <a:srgbClr val="2F528F"/>
                </a:solidFill>
                <a:latin typeface="Grandview" panose="020B0502040204020203" pitchFamily="34" charset="0"/>
              </a:rPr>
              <a:t>startup</a:t>
            </a:r>
            <a:r>
              <a:rPr lang="it-IT">
                <a:solidFill>
                  <a:srgbClr val="E7E6E6"/>
                </a:solidFill>
                <a:latin typeface="Grandview" panose="020B0502040204020203" pitchFamily="34" charset="0"/>
              </a:rPr>
              <a:t> di studiare come sono variati i flussi di annunci di lavoro online dal </a:t>
            </a:r>
            <a:r>
              <a:rPr lang="it-IT" b="1">
                <a:solidFill>
                  <a:srgbClr val="2F528F"/>
                </a:solidFill>
                <a:latin typeface="Grandview" panose="020B0502040204020203" pitchFamily="34" charset="0"/>
              </a:rPr>
              <a:t>2019</a:t>
            </a:r>
            <a:r>
              <a:rPr lang="it-IT">
                <a:solidFill>
                  <a:srgbClr val="E7E6E6"/>
                </a:solidFill>
                <a:latin typeface="Grandview" panose="020B0502040204020203" pitchFamily="34" charset="0"/>
              </a:rPr>
              <a:t> al </a:t>
            </a:r>
            <a:r>
              <a:rPr lang="it-IT" b="1">
                <a:solidFill>
                  <a:srgbClr val="2F528F"/>
                </a:solidFill>
                <a:latin typeface="Grandview" panose="020B0502040204020203" pitchFamily="34" charset="0"/>
              </a:rPr>
              <a:t>2021</a:t>
            </a:r>
            <a:r>
              <a:rPr lang="it-IT">
                <a:solidFill>
                  <a:srgbClr val="E7E6E6"/>
                </a:solidFill>
                <a:latin typeface="Grandview" panose="020B0502040204020203" pitchFamily="34" charset="0"/>
              </a:rPr>
              <a:t> al fine di capire se ci siano margini di profitto per lo sviluppo di una </a:t>
            </a:r>
            <a:r>
              <a:rPr lang="it-IT" b="1">
                <a:solidFill>
                  <a:srgbClr val="2F528F"/>
                </a:solidFill>
                <a:latin typeface="Grandview" panose="020B0502040204020203" pitchFamily="34" charset="0"/>
              </a:rPr>
              <a:t>nuova piattaforma </a:t>
            </a:r>
            <a:r>
              <a:rPr lang="it-IT">
                <a:solidFill>
                  <a:srgbClr val="E7E6E6"/>
                </a:solidFill>
                <a:latin typeface="Grandview" panose="020B0502040204020203" pitchFamily="34" charset="0"/>
              </a:rPr>
              <a:t>che metta in comunicazione le aziende con i </a:t>
            </a:r>
            <a:r>
              <a:rPr lang="it-IT" b="1">
                <a:solidFill>
                  <a:srgbClr val="2F528F"/>
                </a:solidFill>
                <a:latin typeface="Grandview" panose="020B0502040204020203" pitchFamily="34" charset="0"/>
              </a:rPr>
              <a:t>giovani</a:t>
            </a:r>
            <a:r>
              <a:rPr lang="it-IT">
                <a:solidFill>
                  <a:srgbClr val="E7E6E6"/>
                </a:solidFill>
                <a:latin typeface="Grandview" panose="020B0502040204020203" pitchFamily="34" charset="0"/>
              </a:rPr>
              <a:t> che si affacciano al mondo del lavoro. </a:t>
            </a:r>
          </a:p>
          <a:p>
            <a:endParaRPr lang="it-IT"/>
          </a:p>
          <a:p>
            <a:endParaRPr lang="it-IT">
              <a:solidFill>
                <a:srgbClr val="E7E6E6"/>
              </a:solidFill>
              <a:latin typeface="Grandview" panose="020B0502040204020203" pitchFamily="34" charset="0"/>
            </a:endParaRPr>
          </a:p>
        </p:txBody>
      </p:sp>
      <p:sp>
        <p:nvSpPr>
          <p:cNvPr id="6" name="CasellaDiTesto 5">
            <a:extLst>
              <a:ext uri="{FF2B5EF4-FFF2-40B4-BE49-F238E27FC236}">
                <a16:creationId xmlns:a16="http://schemas.microsoft.com/office/drawing/2014/main" id="{E2304F8F-49E5-F179-1D87-19D68E516154}"/>
              </a:ext>
            </a:extLst>
          </p:cNvPr>
          <p:cNvSpPr txBox="1"/>
          <p:nvPr/>
        </p:nvSpPr>
        <p:spPr>
          <a:xfrm>
            <a:off x="637728" y="1452836"/>
            <a:ext cx="2459694" cy="3416320"/>
          </a:xfrm>
          <a:prstGeom prst="rect">
            <a:avLst/>
          </a:prstGeom>
          <a:noFill/>
        </p:spPr>
        <p:txBody>
          <a:bodyPr wrap="square" rtlCol="0">
            <a:spAutoFit/>
          </a:bodyPr>
          <a:lstStyle/>
          <a:p>
            <a:r>
              <a:rPr lang="it-IT">
                <a:solidFill>
                  <a:srgbClr val="E7E6E6"/>
                </a:solidFill>
                <a:latin typeface="Grandview" panose="020B0502040204020203" pitchFamily="34" charset="0"/>
              </a:rPr>
              <a:t>In particolare vediamo quanti sono gli </a:t>
            </a:r>
            <a:r>
              <a:rPr lang="it-IT" b="1">
                <a:solidFill>
                  <a:srgbClr val="2F528F"/>
                </a:solidFill>
                <a:latin typeface="Grandview" panose="020B0502040204020203" pitchFamily="34" charset="0"/>
              </a:rPr>
              <a:t>annunci</a:t>
            </a:r>
            <a:r>
              <a:rPr lang="it-IT">
                <a:solidFill>
                  <a:srgbClr val="E7E6E6"/>
                </a:solidFill>
                <a:latin typeface="Grandview" panose="020B0502040204020203" pitchFamily="34" charset="0"/>
              </a:rPr>
              <a:t> pubblicati nei due anni per i singoli gruppi </a:t>
            </a:r>
            <a:r>
              <a:rPr lang="it-IT" b="1">
                <a:solidFill>
                  <a:srgbClr val="2F528F"/>
                </a:solidFill>
                <a:latin typeface="Grandview" panose="020B0502040204020203" pitchFamily="34" charset="0"/>
              </a:rPr>
              <a:t>professionali</a:t>
            </a:r>
            <a:r>
              <a:rPr lang="it-IT">
                <a:solidFill>
                  <a:srgbClr val="E7E6E6"/>
                </a:solidFill>
                <a:latin typeface="Grandview" panose="020B0502040204020203" pitchFamily="34" charset="0"/>
              </a:rPr>
              <a:t>. Le professioni più richieste sono quelle inerenti all’ambito </a:t>
            </a:r>
            <a:r>
              <a:rPr lang="it-IT" b="1">
                <a:solidFill>
                  <a:srgbClr val="2F528F"/>
                </a:solidFill>
                <a:latin typeface="Grandview" panose="020B0502040204020203" pitchFamily="34" charset="0"/>
              </a:rPr>
              <a:t>intellettuale</a:t>
            </a:r>
            <a:r>
              <a:rPr lang="it-IT">
                <a:solidFill>
                  <a:srgbClr val="E7E6E6"/>
                </a:solidFill>
                <a:latin typeface="Grandview" panose="020B0502040204020203" pitchFamily="34" charset="0"/>
              </a:rPr>
              <a:t> e </a:t>
            </a:r>
            <a:r>
              <a:rPr lang="it-IT" b="1">
                <a:solidFill>
                  <a:srgbClr val="2F528F"/>
                </a:solidFill>
                <a:latin typeface="Grandview" panose="020B0502040204020203" pitchFamily="34" charset="0"/>
              </a:rPr>
              <a:t>scientifico</a:t>
            </a:r>
            <a:r>
              <a:rPr lang="it-IT">
                <a:solidFill>
                  <a:srgbClr val="E7E6E6"/>
                </a:solidFill>
                <a:latin typeface="Grandview" panose="020B0502040204020203" pitchFamily="34" charset="0"/>
              </a:rPr>
              <a:t> in entrambi gli anni.</a:t>
            </a:r>
          </a:p>
        </p:txBody>
      </p:sp>
      <p:grpSp>
        <p:nvGrpSpPr>
          <p:cNvPr id="9" name="Gruppo 8">
            <a:extLst>
              <a:ext uri="{FF2B5EF4-FFF2-40B4-BE49-F238E27FC236}">
                <a16:creationId xmlns:a16="http://schemas.microsoft.com/office/drawing/2014/main" id="{D86983F6-FE96-4BD4-1871-379ABFB15411}"/>
              </a:ext>
            </a:extLst>
          </p:cNvPr>
          <p:cNvGrpSpPr/>
          <p:nvPr/>
        </p:nvGrpSpPr>
        <p:grpSpPr>
          <a:xfrm>
            <a:off x="3494779" y="1434845"/>
            <a:ext cx="8497196" cy="3988309"/>
            <a:chOff x="3494779" y="1434845"/>
            <a:chExt cx="8497196" cy="3988309"/>
          </a:xfrm>
        </p:grpSpPr>
        <p:pic>
          <p:nvPicPr>
            <p:cNvPr id="5" name="Immagine 4">
              <a:extLst>
                <a:ext uri="{FF2B5EF4-FFF2-40B4-BE49-F238E27FC236}">
                  <a16:creationId xmlns:a16="http://schemas.microsoft.com/office/drawing/2014/main" id="{9ADFA010-1515-B9E2-5AB4-513F3E26C664}"/>
                </a:ext>
              </a:extLst>
            </p:cNvPr>
            <p:cNvPicPr>
              <a:picLocks noChangeAspect="1"/>
            </p:cNvPicPr>
            <p:nvPr/>
          </p:nvPicPr>
          <p:blipFill rotWithShape="1">
            <a:blip r:embed="rId3">
              <a:extLst>
                <a:ext uri="{28A0092B-C50C-407E-A947-70E740481C1C}">
                  <a14:useLocalDpi xmlns:a14="http://schemas.microsoft.com/office/drawing/2010/main" val="0"/>
                </a:ext>
              </a:extLst>
            </a:blip>
            <a:srcRect l="6446" t="27097" r="6274" b="4803"/>
            <a:stretch/>
          </p:blipFill>
          <p:spPr>
            <a:xfrm>
              <a:off x="3494779" y="1434845"/>
              <a:ext cx="8497196" cy="3988309"/>
            </a:xfrm>
            <a:prstGeom prst="rect">
              <a:avLst/>
            </a:prstGeom>
          </p:spPr>
        </p:pic>
        <p:pic>
          <p:nvPicPr>
            <p:cNvPr id="8" name="Immagine 7" descr="Immagine che contiene testo&#10;&#10;Descrizione generata automaticamente">
              <a:extLst>
                <a:ext uri="{FF2B5EF4-FFF2-40B4-BE49-F238E27FC236}">
                  <a16:creationId xmlns:a16="http://schemas.microsoft.com/office/drawing/2014/main" id="{D29C49CC-1810-8618-2BD4-1A5203AF7B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3446" y="1452836"/>
              <a:ext cx="2890299" cy="1337101"/>
            </a:xfrm>
            <a:prstGeom prst="rect">
              <a:avLst/>
            </a:prstGeom>
          </p:spPr>
        </p:pic>
      </p:grpSp>
    </p:spTree>
    <p:extLst>
      <p:ext uri="{BB962C8B-B14F-4D97-AF65-F5344CB8AC3E}">
        <p14:creationId xmlns:p14="http://schemas.microsoft.com/office/powerpoint/2010/main" val="54340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grpId="0" nodeType="clickEffect">
                                  <p:stCondLst>
                                    <p:cond delay="0"/>
                                  </p:stCondLst>
                                  <p:childTnLst>
                                    <p:anim calcmode="lin" valueType="num">
                                      <p:cBhvr additive="base">
                                        <p:cTn id="11" dur="2000"/>
                                        <p:tgtEl>
                                          <p:spTgt spid="3"/>
                                        </p:tgtEl>
                                        <p:attrNameLst>
                                          <p:attrName>ppt_x</p:attrName>
                                        </p:attrNameLst>
                                      </p:cBhvr>
                                      <p:tavLst>
                                        <p:tav tm="0">
                                          <p:val>
                                            <p:strVal val="ppt_x"/>
                                          </p:val>
                                        </p:tav>
                                        <p:tav tm="100000">
                                          <p:val>
                                            <p:strVal val="0-ppt_w/2"/>
                                          </p:val>
                                        </p:tav>
                                      </p:tavLst>
                                    </p:anim>
                                    <p:anim calcmode="lin" valueType="num">
                                      <p:cBhvr additive="base">
                                        <p:cTn id="12" dur="2000"/>
                                        <p:tgtEl>
                                          <p:spTgt spid="3"/>
                                        </p:tgtEl>
                                        <p:attrNameLst>
                                          <p:attrName>ppt_y</p:attrName>
                                        </p:attrNameLst>
                                      </p:cBhvr>
                                      <p:tavLst>
                                        <p:tav tm="0">
                                          <p:val>
                                            <p:strVal val="ppt_y"/>
                                          </p:val>
                                        </p:tav>
                                        <p:tav tm="100000">
                                          <p:val>
                                            <p:strVal val="ppt_y"/>
                                          </p:val>
                                        </p:tav>
                                      </p:tavLst>
                                    </p:anim>
                                    <p:set>
                                      <p:cBhvr>
                                        <p:cTn id="13" dur="1" fill="hold">
                                          <p:stCondLst>
                                            <p:cond delay="1999"/>
                                          </p:stCondLst>
                                        </p:cTn>
                                        <p:tgtEl>
                                          <p:spTgt spid="3"/>
                                        </p:tgtEl>
                                        <p:attrNameLst>
                                          <p:attrName>style.visibility</p:attrName>
                                        </p:attrNameLst>
                                      </p:cBhvr>
                                      <p:to>
                                        <p:strVal val="hidden"/>
                                      </p:to>
                                    </p:set>
                                  </p:childTnLst>
                                </p:cTn>
                              </p:par>
                              <p:par>
                                <p:cTn id="14" presetID="35" presetClass="path" presetSubtype="0" accel="50000" decel="50000" fill="hold" nodeType="withEffect">
                                  <p:stCondLst>
                                    <p:cond delay="0"/>
                                  </p:stCondLst>
                                  <p:childTnLst>
                                    <p:animMotion origin="layout" path="M 0 0 L -0.25 0 E" pathEditMode="relative" ptsTypes="">
                                      <p:cBhvr>
                                        <p:cTn id="15" dur="2000" fill="hold"/>
                                        <p:tgtEl>
                                          <p:spTgt spid="13"/>
                                        </p:tgtEl>
                                        <p:attrNameLst>
                                          <p:attrName>ppt_x</p:attrName>
                                          <p:attrName>ppt_y</p:attrName>
                                        </p:attrNameLst>
                                      </p:cBhvr>
                                    </p:animMotion>
                                  </p:childTnLst>
                                </p:cTn>
                              </p:par>
                              <p:par>
                                <p:cTn id="16" presetID="10" presetClass="entr" presetSubtype="0" fill="hold" grpId="0" nodeType="withEffect">
                                  <p:stCondLst>
                                    <p:cond delay="15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15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09CAD6D7-A9C6-5931-602B-4D6FE6B7F152}"/>
              </a:ext>
            </a:extLst>
          </p:cNvPr>
          <p:cNvPicPr>
            <a:picLocks noChangeAspect="1"/>
          </p:cNvPicPr>
          <p:nvPr/>
        </p:nvPicPr>
        <p:blipFill rotWithShape="1">
          <a:blip r:embed="rId2">
            <a:extLst>
              <a:ext uri="{28A0092B-C50C-407E-A947-70E740481C1C}">
                <a14:useLocalDpi xmlns:a14="http://schemas.microsoft.com/office/drawing/2010/main" val="0"/>
              </a:ext>
            </a:extLst>
          </a:blip>
          <a:srcRect l="67213" t="24520" r="-3725" b="24520"/>
          <a:stretch/>
        </p:blipFill>
        <p:spPr>
          <a:xfrm>
            <a:off x="0" y="0"/>
            <a:ext cx="5091877" cy="6858000"/>
          </a:xfrm>
          <a:prstGeom prst="rect">
            <a:avLst/>
          </a:prstGeom>
        </p:spPr>
      </p:pic>
      <p:grpSp>
        <p:nvGrpSpPr>
          <p:cNvPr id="8" name="Gruppo 7">
            <a:extLst>
              <a:ext uri="{FF2B5EF4-FFF2-40B4-BE49-F238E27FC236}">
                <a16:creationId xmlns:a16="http://schemas.microsoft.com/office/drawing/2014/main" id="{F87A1CC9-C477-CF0D-4077-FF020855FCD2}"/>
              </a:ext>
            </a:extLst>
          </p:cNvPr>
          <p:cNvGrpSpPr/>
          <p:nvPr/>
        </p:nvGrpSpPr>
        <p:grpSpPr>
          <a:xfrm>
            <a:off x="3976736" y="1329019"/>
            <a:ext cx="7817550" cy="4199962"/>
            <a:chOff x="3976736" y="1329019"/>
            <a:chExt cx="7817550" cy="4199962"/>
          </a:xfrm>
        </p:grpSpPr>
        <p:pic>
          <p:nvPicPr>
            <p:cNvPr id="5" name="Immagine 4">
              <a:extLst>
                <a:ext uri="{FF2B5EF4-FFF2-40B4-BE49-F238E27FC236}">
                  <a16:creationId xmlns:a16="http://schemas.microsoft.com/office/drawing/2014/main" id="{9EABB2EA-697F-BE44-97A8-35128032972E}"/>
                </a:ext>
              </a:extLst>
            </p:cNvPr>
            <p:cNvPicPr>
              <a:picLocks noChangeAspect="1"/>
            </p:cNvPicPr>
            <p:nvPr/>
          </p:nvPicPr>
          <p:blipFill rotWithShape="1">
            <a:blip r:embed="rId3">
              <a:extLst>
                <a:ext uri="{28A0092B-C50C-407E-A947-70E740481C1C}">
                  <a14:useLocalDpi xmlns:a14="http://schemas.microsoft.com/office/drawing/2010/main" val="0"/>
                </a:ext>
              </a:extLst>
            </a:blip>
            <a:srcRect l="11900" t="27125" r="11835" b="4763"/>
            <a:stretch/>
          </p:blipFill>
          <p:spPr>
            <a:xfrm>
              <a:off x="3976736" y="1329019"/>
              <a:ext cx="7817550" cy="4199962"/>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0754E5F9-6673-4E5C-A95E-BE2E6BC9AC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0682" y="1405135"/>
              <a:ext cx="3147426" cy="1456052"/>
            </a:xfrm>
            <a:prstGeom prst="rect">
              <a:avLst/>
            </a:prstGeom>
          </p:spPr>
        </p:pic>
      </p:grpSp>
      <p:sp>
        <p:nvSpPr>
          <p:cNvPr id="9" name="CasellaDiTesto 8">
            <a:extLst>
              <a:ext uri="{FF2B5EF4-FFF2-40B4-BE49-F238E27FC236}">
                <a16:creationId xmlns:a16="http://schemas.microsoft.com/office/drawing/2014/main" id="{75E397FD-B0E4-1DBE-CD1E-66F009713D36}"/>
              </a:ext>
            </a:extLst>
          </p:cNvPr>
          <p:cNvSpPr txBox="1"/>
          <p:nvPr/>
        </p:nvSpPr>
        <p:spPr>
          <a:xfrm>
            <a:off x="397714" y="2133161"/>
            <a:ext cx="3122234" cy="2585323"/>
          </a:xfrm>
          <a:prstGeom prst="rect">
            <a:avLst/>
          </a:prstGeom>
          <a:noFill/>
        </p:spPr>
        <p:txBody>
          <a:bodyPr wrap="square" rtlCol="0">
            <a:spAutoFit/>
          </a:bodyPr>
          <a:lstStyle/>
          <a:p>
            <a:r>
              <a:rPr lang="it-IT">
                <a:solidFill>
                  <a:srgbClr val="E7E6E6"/>
                </a:solidFill>
                <a:latin typeface="Grandview" panose="020B0502040204020203" pitchFamily="34" charset="0"/>
              </a:rPr>
              <a:t>La </a:t>
            </a:r>
            <a:r>
              <a:rPr lang="it-IT" b="1">
                <a:solidFill>
                  <a:srgbClr val="2F528F"/>
                </a:solidFill>
                <a:latin typeface="Grandview" panose="020B0502040204020203" pitchFamily="34" charset="0"/>
              </a:rPr>
              <a:t>variazione tendenziale</a:t>
            </a:r>
            <a:r>
              <a:rPr lang="it-IT">
                <a:solidFill>
                  <a:srgbClr val="E7E6E6"/>
                </a:solidFill>
                <a:latin typeface="Grandview" panose="020B0502040204020203" pitchFamily="34" charset="0"/>
              </a:rPr>
              <a:t>, utile per valutare le dinamiche nel medio periodo, ci conferma l’aumentare del numero di annunci pubblicati e che le professioni intellettuali e scientifiche siano quelle maggiormente in crescita. </a:t>
            </a:r>
          </a:p>
        </p:txBody>
      </p:sp>
    </p:spTree>
    <p:extLst>
      <p:ext uri="{BB962C8B-B14F-4D97-AF65-F5344CB8AC3E}">
        <p14:creationId xmlns:p14="http://schemas.microsoft.com/office/powerpoint/2010/main" val="5371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09CAD6D7-A9C6-5931-602B-4D6FE6B7F152}"/>
              </a:ext>
            </a:extLst>
          </p:cNvPr>
          <p:cNvPicPr>
            <a:picLocks noChangeAspect="1"/>
          </p:cNvPicPr>
          <p:nvPr/>
        </p:nvPicPr>
        <p:blipFill rotWithShape="1">
          <a:blip r:embed="rId2">
            <a:extLst>
              <a:ext uri="{28A0092B-C50C-407E-A947-70E740481C1C}">
                <a14:useLocalDpi xmlns:a14="http://schemas.microsoft.com/office/drawing/2010/main" val="0"/>
              </a:ext>
            </a:extLst>
          </a:blip>
          <a:srcRect l="67213" t="24520" r="-3725" b="24520"/>
          <a:stretch/>
        </p:blipFill>
        <p:spPr>
          <a:xfrm>
            <a:off x="0" y="0"/>
            <a:ext cx="5091877" cy="6858000"/>
          </a:xfrm>
          <a:prstGeom prst="rect">
            <a:avLst/>
          </a:prstGeom>
        </p:spPr>
      </p:pic>
      <p:grpSp>
        <p:nvGrpSpPr>
          <p:cNvPr id="18" name="Gruppo 17">
            <a:extLst>
              <a:ext uri="{FF2B5EF4-FFF2-40B4-BE49-F238E27FC236}">
                <a16:creationId xmlns:a16="http://schemas.microsoft.com/office/drawing/2014/main" id="{FA989B33-0F26-5783-2389-F39651E996AC}"/>
              </a:ext>
            </a:extLst>
          </p:cNvPr>
          <p:cNvGrpSpPr/>
          <p:nvPr/>
        </p:nvGrpSpPr>
        <p:grpSpPr>
          <a:xfrm>
            <a:off x="3623126" y="185195"/>
            <a:ext cx="6268880" cy="3345084"/>
            <a:chOff x="3623126" y="185195"/>
            <a:chExt cx="6268880" cy="3345084"/>
          </a:xfrm>
        </p:grpSpPr>
        <p:pic>
          <p:nvPicPr>
            <p:cNvPr id="3" name="Immagine 2">
              <a:extLst>
                <a:ext uri="{FF2B5EF4-FFF2-40B4-BE49-F238E27FC236}">
                  <a16:creationId xmlns:a16="http://schemas.microsoft.com/office/drawing/2014/main" id="{770333A9-AD9E-C6C8-8447-8185442F9C12}"/>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1104" b="94740" l="19375" r="80508">
                          <a14:foregroundMark x1="29570" y1="31494" x2="27070" y2="41299"/>
                          <a14:foregroundMark x1="27070" y1="41299" x2="27852" y2="53766"/>
                          <a14:foregroundMark x1="27852" y1="53766" x2="37539" y2="55325"/>
                          <a14:foregroundMark x1="37539" y1="55325" x2="41172" y2="48247"/>
                          <a14:foregroundMark x1="41172" y1="48247" x2="40508" y2="34091"/>
                          <a14:foregroundMark x1="40508" y1="34091" x2="34766" y2="31104"/>
                          <a14:foregroundMark x1="34766" y1="31104" x2="29570" y2="31494"/>
                          <a14:foregroundMark x1="48359" y1="91039" x2="54180" y2="90909"/>
                          <a14:foregroundMark x1="54180" y1="90909" x2="54531" y2="90519"/>
                          <a14:foregroundMark x1="50742" y1="94740" x2="50742" y2="94740"/>
                          <a14:foregroundMark x1="45625" y1="54026" x2="45625" y2="54026"/>
                          <a14:foregroundMark x1="46172" y1="55195" x2="45859" y2="53377"/>
                          <a14:foregroundMark x1="40742" y1="65519" x2="42070" y2="64740"/>
                          <a14:foregroundMark x1="46133" y1="71883" x2="52461" y2="70000"/>
                          <a14:foregroundMark x1="52461" y1="70000" x2="52188" y2="68831"/>
                          <a14:foregroundMark x1="51992" y1="59351" x2="57227" y2="55390"/>
                          <a14:foregroundMark x1="57227" y1="55390" x2="58359" y2="52727"/>
                          <a14:foregroundMark x1="60078" y1="63247" x2="62305" y2="56688"/>
                        </a14:backgroundRemoval>
                      </a14:imgEffect>
                    </a14:imgLayer>
                  </a14:imgProps>
                </a:ext>
                <a:ext uri="{28A0092B-C50C-407E-A947-70E740481C1C}">
                  <a14:useLocalDpi xmlns:a14="http://schemas.microsoft.com/office/drawing/2010/main" val="0"/>
                </a:ext>
              </a:extLst>
            </a:blip>
            <a:srcRect l="11793" t="27440" r="11820" b="4803"/>
            <a:stretch/>
          </p:blipFill>
          <p:spPr>
            <a:xfrm>
              <a:off x="3623126" y="185195"/>
              <a:ext cx="6268880" cy="3345084"/>
            </a:xfrm>
            <a:prstGeom prst="rect">
              <a:avLst/>
            </a:prstGeom>
          </p:spPr>
        </p:pic>
        <p:sp>
          <p:nvSpPr>
            <p:cNvPr id="14" name="CasellaDiTesto 13">
              <a:extLst>
                <a:ext uri="{FF2B5EF4-FFF2-40B4-BE49-F238E27FC236}">
                  <a16:creationId xmlns:a16="http://schemas.microsoft.com/office/drawing/2014/main" id="{3D711398-5584-0C80-8B65-9C0919F7DB18}"/>
                </a:ext>
              </a:extLst>
            </p:cNvPr>
            <p:cNvSpPr txBox="1"/>
            <p:nvPr/>
          </p:nvSpPr>
          <p:spPr>
            <a:xfrm>
              <a:off x="7836061" y="567160"/>
              <a:ext cx="2055945" cy="246221"/>
            </a:xfrm>
            <a:prstGeom prst="rect">
              <a:avLst/>
            </a:prstGeom>
            <a:noFill/>
          </p:spPr>
          <p:txBody>
            <a:bodyPr wrap="square" rtlCol="0">
              <a:spAutoFit/>
            </a:bodyPr>
            <a:lstStyle/>
            <a:p>
              <a:r>
                <a:rPr lang="it-IT" sz="1000">
                  <a:solidFill>
                    <a:srgbClr val="4472C4"/>
                  </a:solidFill>
                  <a:latin typeface="Grandview" panose="020B0502040204020203" pitchFamily="34" charset="0"/>
                </a:rPr>
                <a:t>Crescita assoluta</a:t>
              </a:r>
            </a:p>
          </p:txBody>
        </p:sp>
      </p:grpSp>
      <p:grpSp>
        <p:nvGrpSpPr>
          <p:cNvPr id="19" name="Gruppo 18">
            <a:extLst>
              <a:ext uri="{FF2B5EF4-FFF2-40B4-BE49-F238E27FC236}">
                <a16:creationId xmlns:a16="http://schemas.microsoft.com/office/drawing/2014/main" id="{659D15C5-075A-9794-63D7-B2FCF4D8049B}"/>
              </a:ext>
            </a:extLst>
          </p:cNvPr>
          <p:cNvGrpSpPr/>
          <p:nvPr/>
        </p:nvGrpSpPr>
        <p:grpSpPr>
          <a:xfrm>
            <a:off x="6284070" y="2849778"/>
            <a:ext cx="6575404" cy="3823027"/>
            <a:chOff x="6284070" y="2849778"/>
            <a:chExt cx="6575404" cy="3823027"/>
          </a:xfrm>
        </p:grpSpPr>
        <p:pic>
          <p:nvPicPr>
            <p:cNvPr id="6" name="Immagine 5">
              <a:extLst>
                <a:ext uri="{FF2B5EF4-FFF2-40B4-BE49-F238E27FC236}">
                  <a16:creationId xmlns:a16="http://schemas.microsoft.com/office/drawing/2014/main" id="{0148BE41-3F29-93FB-58ED-BB0E4E06C1A6}"/>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27727" b="92597" l="24375" r="77969">
                          <a14:foregroundMark x1="43711" y1="31429" x2="43828" y2="43312"/>
                          <a14:foregroundMark x1="43828" y1="43312" x2="40352" y2="60519"/>
                          <a14:foregroundMark x1="40352" y1="60519" x2="36289" y2="67922"/>
                          <a14:foregroundMark x1="36289" y1="67922" x2="34922" y2="77078"/>
                          <a14:foregroundMark x1="34922" y1="77078" x2="40547" y2="76948"/>
                          <a14:foregroundMark x1="40547" y1="76948" x2="42422" y2="83442"/>
                          <a14:foregroundMark x1="42422" y1="83442" x2="46016" y2="88571"/>
                          <a14:foregroundMark x1="46016" y1="88571" x2="54883" y2="79935"/>
                          <a14:foregroundMark x1="54883" y1="79935" x2="61367" y2="91883"/>
                          <a14:foregroundMark x1="61367" y1="91883" x2="64336" y2="84610"/>
                          <a14:foregroundMark x1="64336" y1="84610" x2="61328" y2="57857"/>
                          <a14:foregroundMark x1="61328" y1="57857" x2="58320" y2="50584"/>
                          <a14:foregroundMark x1="58320" y1="50584" x2="44180" y2="32468"/>
                          <a14:foregroundMark x1="44180" y1="32468" x2="43945" y2="31688"/>
                          <a14:foregroundMark x1="44375" y1="35844" x2="44375" y2="35844"/>
                          <a14:foregroundMark x1="45273" y1="45325" x2="45508" y2="64091"/>
                          <a14:foregroundMark x1="37656" y1="70519" x2="52305" y2="63766"/>
                          <a14:foregroundMark x1="52305" y1="63766" x2="56289" y2="54545"/>
                          <a14:foregroundMark x1="56289" y1="54545" x2="55508" y2="52597"/>
                          <a14:foregroundMark x1="55508" y1="56169" x2="57852" y2="71234"/>
                          <a14:foregroundMark x1="59492" y1="67662" x2="51719" y2="66948"/>
                          <a14:foregroundMark x1="51719" y1="66948" x2="51719" y2="66948"/>
                          <a14:foregroundMark x1="57148" y1="69545" x2="55156" y2="70390"/>
                          <a14:foregroundMark x1="55156" y1="70390" x2="52578" y2="68506"/>
                          <a14:foregroundMark x1="55508" y1="73701" x2="54219" y2="72403"/>
                          <a14:foregroundMark x1="46055" y1="27857" x2="46055" y2="27857"/>
                          <a14:foregroundMark x1="50977" y1="47403" x2="50977" y2="47403"/>
                          <a14:foregroundMark x1="50781" y1="47208" x2="51172" y2="46104"/>
                          <a14:foregroundMark x1="51172" y1="46104" x2="51172" y2="46104"/>
                          <a14:foregroundMark x1="51719" y1="47532" x2="51719" y2="47532"/>
                          <a14:foregroundMark x1="51719" y1="47532" x2="51719" y2="47532"/>
                          <a14:foregroundMark x1="60039" y1="92597" x2="60039" y2="92597"/>
                          <a14:foregroundMark x1="60039" y1="92597" x2="60039" y2="92597"/>
                        </a14:backgroundRemoval>
                      </a14:imgEffect>
                    </a14:imgLayer>
                  </a14:imgProps>
                </a:ext>
                <a:ext uri="{28A0092B-C50C-407E-A947-70E740481C1C}">
                  <a14:useLocalDpi xmlns:a14="http://schemas.microsoft.com/office/drawing/2010/main" val="0"/>
                </a:ext>
              </a:extLst>
            </a:blip>
            <a:srcRect l="17744" t="27527" r="15329" b="5089"/>
            <a:stretch/>
          </p:blipFill>
          <p:spPr>
            <a:xfrm>
              <a:off x="6547412" y="2849778"/>
              <a:ext cx="6312062" cy="3823027"/>
            </a:xfrm>
            <a:prstGeom prst="rect">
              <a:avLst/>
            </a:prstGeom>
          </p:spPr>
        </p:pic>
        <p:sp>
          <p:nvSpPr>
            <p:cNvPr id="15" name="CasellaDiTesto 14">
              <a:extLst>
                <a:ext uri="{FF2B5EF4-FFF2-40B4-BE49-F238E27FC236}">
                  <a16:creationId xmlns:a16="http://schemas.microsoft.com/office/drawing/2014/main" id="{A45ACC1E-0489-8392-6B95-8F3F652C5AC4}"/>
                </a:ext>
              </a:extLst>
            </p:cNvPr>
            <p:cNvSpPr txBox="1"/>
            <p:nvPr/>
          </p:nvSpPr>
          <p:spPr>
            <a:xfrm>
              <a:off x="6284070" y="5443565"/>
              <a:ext cx="2251731" cy="246221"/>
            </a:xfrm>
            <a:prstGeom prst="rect">
              <a:avLst/>
            </a:prstGeom>
            <a:noFill/>
          </p:spPr>
          <p:txBody>
            <a:bodyPr wrap="square" rtlCol="0">
              <a:spAutoFit/>
            </a:bodyPr>
            <a:lstStyle/>
            <a:p>
              <a:r>
                <a:rPr lang="it-IT" sz="1000">
                  <a:solidFill>
                    <a:srgbClr val="4472C4"/>
                  </a:solidFill>
                  <a:latin typeface="Grandview" panose="020B0502040204020203" pitchFamily="34" charset="0"/>
                </a:rPr>
                <a:t>Crescita ponderata</a:t>
              </a:r>
            </a:p>
          </p:txBody>
        </p:sp>
      </p:grpSp>
      <p:sp>
        <p:nvSpPr>
          <p:cNvPr id="16" name="CasellaDiTesto 15">
            <a:extLst>
              <a:ext uri="{FF2B5EF4-FFF2-40B4-BE49-F238E27FC236}">
                <a16:creationId xmlns:a16="http://schemas.microsoft.com/office/drawing/2014/main" id="{50EF8D45-A679-C948-4BC7-8DB957FD8EDF}"/>
              </a:ext>
            </a:extLst>
          </p:cNvPr>
          <p:cNvSpPr txBox="1"/>
          <p:nvPr/>
        </p:nvSpPr>
        <p:spPr>
          <a:xfrm>
            <a:off x="335666" y="1053296"/>
            <a:ext cx="3287460" cy="369332"/>
          </a:xfrm>
          <a:prstGeom prst="rect">
            <a:avLst/>
          </a:prstGeom>
          <a:noFill/>
        </p:spPr>
        <p:txBody>
          <a:bodyPr wrap="square" rtlCol="0">
            <a:spAutoFit/>
          </a:bodyPr>
          <a:lstStyle/>
          <a:p>
            <a:endParaRPr lang="it-IT">
              <a:solidFill>
                <a:srgbClr val="E7E6E6"/>
              </a:solidFill>
              <a:latin typeface="Grandview" panose="020B0502040204020203" pitchFamily="34" charset="0"/>
            </a:endParaRPr>
          </a:p>
        </p:txBody>
      </p:sp>
      <p:sp>
        <p:nvSpPr>
          <p:cNvPr id="17" name="CasellaDiTesto 16">
            <a:extLst>
              <a:ext uri="{FF2B5EF4-FFF2-40B4-BE49-F238E27FC236}">
                <a16:creationId xmlns:a16="http://schemas.microsoft.com/office/drawing/2014/main" id="{6C18BBF4-078F-D595-833E-452FD8F66B26}"/>
              </a:ext>
            </a:extLst>
          </p:cNvPr>
          <p:cNvSpPr txBox="1"/>
          <p:nvPr/>
        </p:nvSpPr>
        <p:spPr>
          <a:xfrm>
            <a:off x="335666" y="2136338"/>
            <a:ext cx="3287460" cy="2585323"/>
          </a:xfrm>
          <a:prstGeom prst="rect">
            <a:avLst/>
          </a:prstGeom>
          <a:noFill/>
        </p:spPr>
        <p:txBody>
          <a:bodyPr wrap="square" rtlCol="0">
            <a:spAutoFit/>
          </a:bodyPr>
          <a:lstStyle/>
          <a:p>
            <a:r>
              <a:rPr lang="it-IT">
                <a:solidFill>
                  <a:srgbClr val="E7E6E6"/>
                </a:solidFill>
                <a:latin typeface="Grandview" panose="020B0502040204020203" pitchFamily="34" charset="0"/>
              </a:rPr>
              <a:t>A prima vista potrebbe sembrare che tutti i gruppi professionali stiano sperimentando un aumento del numero di annunci, tuttavia </a:t>
            </a:r>
            <a:r>
              <a:rPr lang="it-IT" b="1">
                <a:solidFill>
                  <a:srgbClr val="2F528F"/>
                </a:solidFill>
                <a:latin typeface="Grandview" panose="020B0502040204020203" pitchFamily="34" charset="0"/>
              </a:rPr>
              <a:t>ponderando</a:t>
            </a:r>
            <a:r>
              <a:rPr lang="it-IT">
                <a:solidFill>
                  <a:srgbClr val="E7E6E6"/>
                </a:solidFill>
                <a:latin typeface="Grandview" panose="020B0502040204020203" pitchFamily="34" charset="0"/>
              </a:rPr>
              <a:t> per la numerosità delle inserzioni dell’anno si giunge a conclusione differenti.</a:t>
            </a:r>
          </a:p>
        </p:txBody>
      </p:sp>
    </p:spTree>
    <p:extLst>
      <p:ext uri="{BB962C8B-B14F-4D97-AF65-F5344CB8AC3E}">
        <p14:creationId xmlns:p14="http://schemas.microsoft.com/office/powerpoint/2010/main" val="425509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35" presetClass="path" presetSubtype="0" accel="50000" decel="50000" fill="hold" nodeType="clickEffect">
                                  <p:stCondLst>
                                    <p:cond delay="0"/>
                                  </p:stCondLst>
                                  <p:childTnLst>
                                    <p:animMotion origin="layout" path="M 0 0 L -0.25 0 E" pathEditMode="relative" ptsTypes="">
                                      <p:cBhvr>
                                        <p:cTn id="17" dur="2000" fill="hold"/>
                                        <p:tgtEl>
                                          <p:spTgt spid="13"/>
                                        </p:tgtEl>
                                        <p:attrNameLst>
                                          <p:attrName>ppt_x</p:attrName>
                                          <p:attrName>ppt_y</p:attrName>
                                        </p:attrNameLst>
                                      </p:cBhvr>
                                    </p:animMotion>
                                  </p:childTnLst>
                                </p:cTn>
                              </p:par>
                              <p:par>
                                <p:cTn id="18" presetID="1" presetClass="exit"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hidden"/>
                                      </p:to>
                                    </p:set>
                                  </p:childTnLst>
                                </p:cTn>
                              </p:par>
                              <p:par>
                                <p:cTn id="20" presetID="6" presetClass="emph" presetSubtype="0" fill="hold" nodeType="withEffect">
                                  <p:stCondLst>
                                    <p:cond delay="0"/>
                                  </p:stCondLst>
                                  <p:childTnLst>
                                    <p:animScale>
                                      <p:cBhvr>
                                        <p:cTn id="21" dur="2000" fill="hold"/>
                                        <p:tgtEl>
                                          <p:spTgt spid="18"/>
                                        </p:tgtEl>
                                      </p:cBhvr>
                                      <p:by x="120000" y="120000"/>
                                    </p:animScale>
                                  </p:childTnLst>
                                </p:cTn>
                              </p:par>
                              <p:par>
                                <p:cTn id="22" presetID="42" presetClass="path" presetSubtype="0" accel="50000" decel="50000" fill="hold" nodeType="withEffect">
                                  <p:stCondLst>
                                    <p:cond delay="0"/>
                                  </p:stCondLst>
                                  <p:childTnLst>
                                    <p:animMotion origin="layout" path="M 3.33333E-6 -3.33333E-6 L -0.29597 0.10394 " pathEditMode="relative" rAng="0" ptsTypes="AA">
                                      <p:cBhvr>
                                        <p:cTn id="23" dur="2000" fill="hold"/>
                                        <p:tgtEl>
                                          <p:spTgt spid="18"/>
                                        </p:tgtEl>
                                        <p:attrNameLst>
                                          <p:attrName>ppt_x</p:attrName>
                                          <p:attrName>ppt_y</p:attrName>
                                        </p:attrNameLst>
                                      </p:cBhvr>
                                      <p:rCtr x="-14805" y="5185"/>
                                    </p:animMotion>
                                  </p:childTnLst>
                                </p:cTn>
                              </p:par>
                              <p:par>
                                <p:cTn id="24" presetID="6" presetClass="emph" presetSubtype="0" fill="hold" nodeType="withEffect">
                                  <p:stCondLst>
                                    <p:cond delay="0"/>
                                  </p:stCondLst>
                                  <p:childTnLst>
                                    <p:animScale>
                                      <p:cBhvr>
                                        <p:cTn id="25" dur="2000" fill="hold"/>
                                        <p:tgtEl>
                                          <p:spTgt spid="19"/>
                                        </p:tgtEl>
                                      </p:cBhvr>
                                      <p:by x="120000" y="120000"/>
                                    </p:animScale>
                                  </p:childTnLst>
                                </p:cTn>
                              </p:par>
                              <p:par>
                                <p:cTn id="26" presetID="42" presetClass="path" presetSubtype="0" accel="50000" decel="50000" fill="hold" nodeType="withEffect">
                                  <p:stCondLst>
                                    <p:cond delay="0"/>
                                  </p:stCondLst>
                                  <p:childTnLst>
                                    <p:animMotion origin="layout" path="M 3.95833E-6 -2.96296E-6 L -0.0849 -0.12384 " pathEditMode="relative" rAng="0" ptsTypes="AA">
                                      <p:cBhvr>
                                        <p:cTn id="27" dur="2000" fill="hold"/>
                                        <p:tgtEl>
                                          <p:spTgt spid="19"/>
                                        </p:tgtEl>
                                        <p:attrNameLst>
                                          <p:attrName>ppt_x</p:attrName>
                                          <p:attrName>ppt_y</p:attrName>
                                        </p:attrNameLst>
                                      </p:cBhvr>
                                      <p:rCtr x="-4245" y="-62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09CAD6D7-A9C6-5931-602B-4D6FE6B7F152}"/>
              </a:ext>
            </a:extLst>
          </p:cNvPr>
          <p:cNvPicPr>
            <a:picLocks noChangeAspect="1"/>
          </p:cNvPicPr>
          <p:nvPr/>
        </p:nvPicPr>
        <p:blipFill rotWithShape="1">
          <a:blip r:embed="rId2">
            <a:extLst>
              <a:ext uri="{28A0092B-C50C-407E-A947-70E740481C1C}">
                <a14:useLocalDpi xmlns:a14="http://schemas.microsoft.com/office/drawing/2010/main" val="0"/>
              </a:ext>
            </a:extLst>
          </a:blip>
          <a:srcRect l="67213" t="24520" r="-3725" b="24520"/>
          <a:stretch/>
        </p:blipFill>
        <p:spPr>
          <a:xfrm>
            <a:off x="3190712" y="-1"/>
            <a:ext cx="4914901" cy="6858000"/>
          </a:xfrm>
          <a:prstGeom prst="rect">
            <a:avLst/>
          </a:prstGeom>
        </p:spPr>
      </p:pic>
      <p:sp>
        <p:nvSpPr>
          <p:cNvPr id="14" name="CasellaDiTesto 13">
            <a:extLst>
              <a:ext uri="{FF2B5EF4-FFF2-40B4-BE49-F238E27FC236}">
                <a16:creationId xmlns:a16="http://schemas.microsoft.com/office/drawing/2014/main" id="{7098D57E-25AE-1A8B-1711-F9533756DC39}"/>
              </a:ext>
            </a:extLst>
          </p:cNvPr>
          <p:cNvSpPr txBox="1"/>
          <p:nvPr/>
        </p:nvSpPr>
        <p:spPr>
          <a:xfrm>
            <a:off x="200025" y="428625"/>
            <a:ext cx="2705100" cy="3970318"/>
          </a:xfrm>
          <a:prstGeom prst="rect">
            <a:avLst/>
          </a:prstGeom>
          <a:noFill/>
        </p:spPr>
        <p:txBody>
          <a:bodyPr wrap="square" rtlCol="0">
            <a:spAutoFit/>
          </a:bodyPr>
          <a:lstStyle/>
          <a:p>
            <a:r>
              <a:rPr lang="it-IT">
                <a:solidFill>
                  <a:srgbClr val="E7E6E6"/>
                </a:solidFill>
                <a:latin typeface="Grandview" panose="020B0502040204020203" pitchFamily="34" charset="0"/>
              </a:rPr>
              <a:t>Ci viene commissionato da una startup di studiare come sono variati i flussi di annunci di lavoro online dal 2019 al 2021 al fine di capire se ci siano margini di profitto per lo sviluppo di una nuova piattaforma che metta in comunicazione le aziende con i giovani che si affacciano al mondo del lavoro. </a:t>
            </a:r>
          </a:p>
        </p:txBody>
      </p:sp>
      <p:sp>
        <p:nvSpPr>
          <p:cNvPr id="2" name="Rettangolo 1">
            <a:extLst>
              <a:ext uri="{FF2B5EF4-FFF2-40B4-BE49-F238E27FC236}">
                <a16:creationId xmlns:a16="http://schemas.microsoft.com/office/drawing/2014/main" id="{B9E255CE-CCAD-EF4D-EEDE-B0D415AA3707}"/>
              </a:ext>
            </a:extLst>
          </p:cNvPr>
          <p:cNvSpPr/>
          <p:nvPr/>
        </p:nvSpPr>
        <p:spPr>
          <a:xfrm>
            <a:off x="1" y="1"/>
            <a:ext cx="33429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A5462D7A-754F-FCFA-5EFB-DAEFEAC8CE02}"/>
              </a:ext>
            </a:extLst>
          </p:cNvPr>
          <p:cNvSpPr txBox="1"/>
          <p:nvPr/>
        </p:nvSpPr>
        <p:spPr>
          <a:xfrm>
            <a:off x="755993" y="2258317"/>
            <a:ext cx="6007510" cy="2677656"/>
          </a:xfrm>
          <a:prstGeom prst="rect">
            <a:avLst/>
          </a:prstGeom>
          <a:noFill/>
        </p:spPr>
        <p:txBody>
          <a:bodyPr wrap="square" rtlCol="0">
            <a:spAutoFit/>
          </a:bodyPr>
          <a:lstStyle/>
          <a:p>
            <a:r>
              <a:rPr lang="it-IT" sz="2400" b="1">
                <a:solidFill>
                  <a:srgbClr val="2F528F"/>
                </a:solidFill>
                <a:latin typeface="Grandview" panose="020B0502040204020203" pitchFamily="34" charset="0"/>
              </a:rPr>
              <a:t>Job vacancies:  </a:t>
            </a:r>
            <a:r>
              <a:rPr lang="it-IT" sz="2400" b="1" err="1">
                <a:solidFill>
                  <a:srgbClr val="2F528F"/>
                </a:solidFill>
                <a:latin typeface="Grandview" panose="020B0502040204020203" pitchFamily="34" charset="0"/>
              </a:rPr>
              <a:t>what</a:t>
            </a:r>
            <a:r>
              <a:rPr lang="it-IT" sz="2400" b="1">
                <a:solidFill>
                  <a:srgbClr val="2F528F"/>
                </a:solidFill>
                <a:latin typeface="Grandview" panose="020B0502040204020203" pitchFamily="34" charset="0"/>
              </a:rPr>
              <a:t> </a:t>
            </a:r>
            <a:r>
              <a:rPr lang="it-IT" sz="2400" b="1" err="1">
                <a:solidFill>
                  <a:srgbClr val="2F528F"/>
                </a:solidFill>
                <a:latin typeface="Grandview" panose="020B0502040204020203" pitchFamily="34" charset="0"/>
              </a:rPr>
              <a:t>about</a:t>
            </a:r>
            <a:r>
              <a:rPr lang="it-IT" sz="2400" b="1">
                <a:solidFill>
                  <a:srgbClr val="2F528F"/>
                </a:solidFill>
                <a:latin typeface="Grandview" panose="020B0502040204020203" pitchFamily="34" charset="0"/>
              </a:rPr>
              <a:t> skills? </a:t>
            </a:r>
          </a:p>
          <a:p>
            <a:endParaRPr lang="it-IT">
              <a:solidFill>
                <a:srgbClr val="E7E6E6"/>
              </a:solidFill>
              <a:latin typeface="Grandview" panose="020B0502040204020203" pitchFamily="34" charset="0"/>
            </a:endParaRPr>
          </a:p>
          <a:p>
            <a:r>
              <a:rPr lang="it-IT">
                <a:solidFill>
                  <a:srgbClr val="E7E6E6"/>
                </a:solidFill>
                <a:latin typeface="Grandview" panose="020B0502040204020203" pitchFamily="34" charset="0"/>
              </a:rPr>
              <a:t>Ma in concreto ai giovani cosa interessa sapere sul mondo del lavoro? </a:t>
            </a:r>
          </a:p>
          <a:p>
            <a:endParaRPr lang="it-IT">
              <a:solidFill>
                <a:srgbClr val="E7E6E6"/>
              </a:solidFill>
              <a:latin typeface="Grandview" panose="020B0502040204020203" pitchFamily="34" charset="0"/>
            </a:endParaRPr>
          </a:p>
          <a:p>
            <a:r>
              <a:rPr lang="it-IT">
                <a:solidFill>
                  <a:srgbClr val="E7E6E6"/>
                </a:solidFill>
                <a:latin typeface="Grandview" panose="020B0502040204020203" pitchFamily="34" charset="0"/>
              </a:rPr>
              <a:t>Abbiamo osservato come il mercato sia in rapida crescita ma, all’interno degli annunci, quali sono le </a:t>
            </a:r>
            <a:r>
              <a:rPr lang="it-IT" b="1">
                <a:solidFill>
                  <a:srgbClr val="2F528F"/>
                </a:solidFill>
                <a:latin typeface="Grandview" panose="020B0502040204020203" pitchFamily="34" charset="0"/>
              </a:rPr>
              <a:t>competenze</a:t>
            </a:r>
            <a:r>
              <a:rPr lang="it-IT">
                <a:solidFill>
                  <a:srgbClr val="E7E6E6"/>
                </a:solidFill>
                <a:latin typeface="Grandview" panose="020B0502040204020203" pitchFamily="34" charset="0"/>
              </a:rPr>
              <a:t> più richieste?</a:t>
            </a:r>
          </a:p>
          <a:p>
            <a:endParaRPr lang="it-IT">
              <a:solidFill>
                <a:srgbClr val="E7E6E6"/>
              </a:solidFill>
              <a:latin typeface="Grandview" panose="020B0502040204020203" pitchFamily="34" charset="0"/>
            </a:endParaRPr>
          </a:p>
        </p:txBody>
      </p:sp>
      <p:sp>
        <p:nvSpPr>
          <p:cNvPr id="6" name="CasellaDiTesto 5">
            <a:extLst>
              <a:ext uri="{FF2B5EF4-FFF2-40B4-BE49-F238E27FC236}">
                <a16:creationId xmlns:a16="http://schemas.microsoft.com/office/drawing/2014/main" id="{E2304F8F-49E5-F179-1D87-19D68E516154}"/>
              </a:ext>
            </a:extLst>
          </p:cNvPr>
          <p:cNvSpPr txBox="1"/>
          <p:nvPr/>
        </p:nvSpPr>
        <p:spPr>
          <a:xfrm>
            <a:off x="767309" y="2581484"/>
            <a:ext cx="2459694" cy="2031325"/>
          </a:xfrm>
          <a:prstGeom prst="rect">
            <a:avLst/>
          </a:prstGeom>
          <a:noFill/>
        </p:spPr>
        <p:txBody>
          <a:bodyPr wrap="square" rtlCol="0">
            <a:spAutoFit/>
          </a:bodyPr>
          <a:lstStyle/>
          <a:p>
            <a:r>
              <a:rPr lang="it-IT">
                <a:solidFill>
                  <a:srgbClr val="E7E6E6"/>
                </a:solidFill>
                <a:latin typeface="Grandview" panose="020B0502040204020203" pitchFamily="34" charset="0"/>
              </a:rPr>
              <a:t>In particolare notiamo che le skill </a:t>
            </a:r>
            <a:r>
              <a:rPr lang="it-IT" b="1">
                <a:solidFill>
                  <a:srgbClr val="2F528F"/>
                </a:solidFill>
                <a:latin typeface="Grandview" panose="020B0502040204020203" pitchFamily="34" charset="0"/>
              </a:rPr>
              <a:t>trasversali</a:t>
            </a:r>
            <a:r>
              <a:rPr lang="it-IT">
                <a:solidFill>
                  <a:srgbClr val="E7E6E6"/>
                </a:solidFill>
                <a:latin typeface="Grandview" panose="020B0502040204020203" pitchFamily="34" charset="0"/>
              </a:rPr>
              <a:t> sono le più richieste dal mercato in tutti e quattro i gruppi professionali.</a:t>
            </a:r>
          </a:p>
        </p:txBody>
      </p:sp>
      <p:pic>
        <p:nvPicPr>
          <p:cNvPr id="4" name="Immagine 3">
            <a:extLst>
              <a:ext uri="{FF2B5EF4-FFF2-40B4-BE49-F238E27FC236}">
                <a16:creationId xmlns:a16="http://schemas.microsoft.com/office/drawing/2014/main" id="{387F4442-4E43-CD98-33E4-F371B3AF7FA1}"/>
              </a:ext>
            </a:extLst>
          </p:cNvPr>
          <p:cNvPicPr>
            <a:picLocks noChangeAspect="1"/>
          </p:cNvPicPr>
          <p:nvPr/>
        </p:nvPicPr>
        <p:blipFill rotWithShape="1">
          <a:blip r:embed="rId3">
            <a:extLst>
              <a:ext uri="{28A0092B-C50C-407E-A947-70E740481C1C}">
                <a14:useLocalDpi xmlns:a14="http://schemas.microsoft.com/office/drawing/2010/main" val="0"/>
              </a:ext>
            </a:extLst>
          </a:blip>
          <a:srcRect l="12154" t="21725" r="13653" b="5861"/>
          <a:stretch/>
        </p:blipFill>
        <p:spPr>
          <a:xfrm>
            <a:off x="3469534" y="1114076"/>
            <a:ext cx="8458201" cy="4966139"/>
          </a:xfrm>
          <a:prstGeom prst="rect">
            <a:avLst/>
          </a:prstGeom>
        </p:spPr>
      </p:pic>
    </p:spTree>
    <p:extLst>
      <p:ext uri="{BB962C8B-B14F-4D97-AF65-F5344CB8AC3E}">
        <p14:creationId xmlns:p14="http://schemas.microsoft.com/office/powerpoint/2010/main" val="276856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hidden"/>
                                      </p:to>
                                    </p:set>
                                  </p:childTnLst>
                                </p:cTn>
                              </p:par>
                              <p:par>
                                <p:cTn id="12" presetID="35" presetClass="path" presetSubtype="0" accel="50000" decel="50000" fill="hold" nodeType="withEffect">
                                  <p:stCondLst>
                                    <p:cond delay="0"/>
                                  </p:stCondLst>
                                  <p:childTnLst>
                                    <p:animMotion origin="layout" path="M -1.25E-6 0 L -0.25 0 " pathEditMode="relative" rAng="0" ptsTypes="AA">
                                      <p:cBhvr>
                                        <p:cTn id="13" dur="2000" fill="hold"/>
                                        <p:tgtEl>
                                          <p:spTgt spid="13"/>
                                        </p:tgtEl>
                                        <p:attrNameLst>
                                          <p:attrName>ppt_x</p:attrName>
                                          <p:attrName>ppt_y</p:attrName>
                                        </p:attrNameLst>
                                      </p:cBhvr>
                                      <p:rCtr x="-12500" y="0"/>
                                    </p:animMotion>
                                  </p:childTnLst>
                                </p:cTn>
                              </p:par>
                              <p:par>
                                <p:cTn id="14" presetID="10" presetClass="entr" presetSubtype="0" fill="hold" grpId="0" nodeType="withEffect">
                                  <p:stCondLst>
                                    <p:cond delay="1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150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09CAD6D7-A9C6-5931-602B-4D6FE6B7F152}"/>
              </a:ext>
            </a:extLst>
          </p:cNvPr>
          <p:cNvPicPr>
            <a:picLocks noChangeAspect="1"/>
          </p:cNvPicPr>
          <p:nvPr/>
        </p:nvPicPr>
        <p:blipFill rotWithShape="1">
          <a:blip r:embed="rId2">
            <a:extLst>
              <a:ext uri="{28A0092B-C50C-407E-A947-70E740481C1C}">
                <a14:useLocalDpi xmlns:a14="http://schemas.microsoft.com/office/drawing/2010/main" val="0"/>
              </a:ext>
            </a:extLst>
          </a:blip>
          <a:srcRect l="67213" t="24520" r="-3725" b="24520"/>
          <a:stretch/>
        </p:blipFill>
        <p:spPr>
          <a:xfrm>
            <a:off x="0" y="0"/>
            <a:ext cx="5091877" cy="6858000"/>
          </a:xfrm>
          <a:prstGeom prst="rect">
            <a:avLst/>
          </a:prstGeom>
        </p:spPr>
      </p:pic>
      <p:sp>
        <p:nvSpPr>
          <p:cNvPr id="9" name="CasellaDiTesto 8">
            <a:extLst>
              <a:ext uri="{FF2B5EF4-FFF2-40B4-BE49-F238E27FC236}">
                <a16:creationId xmlns:a16="http://schemas.microsoft.com/office/drawing/2014/main" id="{75E397FD-B0E4-1DBE-CD1E-66F009713D36}"/>
              </a:ext>
            </a:extLst>
          </p:cNvPr>
          <p:cNvSpPr txBox="1"/>
          <p:nvPr/>
        </p:nvSpPr>
        <p:spPr>
          <a:xfrm>
            <a:off x="397714" y="2133161"/>
            <a:ext cx="3122234" cy="369332"/>
          </a:xfrm>
          <a:prstGeom prst="rect">
            <a:avLst/>
          </a:prstGeom>
          <a:noFill/>
        </p:spPr>
        <p:txBody>
          <a:bodyPr wrap="square" rtlCol="0">
            <a:spAutoFit/>
          </a:bodyPr>
          <a:lstStyle/>
          <a:p>
            <a:endParaRPr lang="it-IT">
              <a:solidFill>
                <a:srgbClr val="E7E6E6"/>
              </a:solidFill>
              <a:latin typeface="Grandview" panose="020B0502040204020203" pitchFamily="34" charset="0"/>
            </a:endParaRPr>
          </a:p>
        </p:txBody>
      </p:sp>
      <p:pic>
        <p:nvPicPr>
          <p:cNvPr id="6" name="Immagine 5">
            <a:extLst>
              <a:ext uri="{FF2B5EF4-FFF2-40B4-BE49-F238E27FC236}">
                <a16:creationId xmlns:a16="http://schemas.microsoft.com/office/drawing/2014/main" id="{516949AC-A33D-FB4F-A5AA-B24B0A90AF3B}"/>
              </a:ext>
            </a:extLst>
          </p:cNvPr>
          <p:cNvPicPr>
            <a:picLocks noChangeAspect="1"/>
          </p:cNvPicPr>
          <p:nvPr/>
        </p:nvPicPr>
        <p:blipFill rotWithShape="1">
          <a:blip r:embed="rId3">
            <a:extLst>
              <a:ext uri="{28A0092B-C50C-407E-A947-70E740481C1C}">
                <a14:useLocalDpi xmlns:a14="http://schemas.microsoft.com/office/drawing/2010/main" val="0"/>
              </a:ext>
            </a:extLst>
          </a:blip>
          <a:srcRect l="6208" t="19998" r="6185" b="4484"/>
          <a:stretch/>
        </p:blipFill>
        <p:spPr>
          <a:xfrm>
            <a:off x="3519948" y="1603265"/>
            <a:ext cx="7806869" cy="4048235"/>
          </a:xfrm>
          <a:prstGeom prst="rect">
            <a:avLst/>
          </a:prstGeom>
        </p:spPr>
      </p:pic>
      <p:sp>
        <p:nvSpPr>
          <p:cNvPr id="10" name="CasellaDiTesto 9">
            <a:extLst>
              <a:ext uri="{FF2B5EF4-FFF2-40B4-BE49-F238E27FC236}">
                <a16:creationId xmlns:a16="http://schemas.microsoft.com/office/drawing/2014/main" id="{53C6EE4F-3F56-5F62-10E6-E91197590A48}"/>
              </a:ext>
            </a:extLst>
          </p:cNvPr>
          <p:cNvSpPr txBox="1"/>
          <p:nvPr/>
        </p:nvSpPr>
        <p:spPr>
          <a:xfrm>
            <a:off x="315686" y="2905429"/>
            <a:ext cx="3119116" cy="1200329"/>
          </a:xfrm>
          <a:prstGeom prst="rect">
            <a:avLst/>
          </a:prstGeom>
          <a:noFill/>
        </p:spPr>
        <p:txBody>
          <a:bodyPr wrap="square" rtlCol="0">
            <a:spAutoFit/>
          </a:bodyPr>
          <a:lstStyle/>
          <a:p>
            <a:r>
              <a:rPr lang="it-IT">
                <a:solidFill>
                  <a:srgbClr val="E7E6E6"/>
                </a:solidFill>
                <a:latin typeface="Grandview" panose="020B0502040204020203" pitchFamily="34" charset="0"/>
              </a:rPr>
              <a:t>Anche in questo caso </a:t>
            </a:r>
            <a:r>
              <a:rPr lang="it-IT" b="1">
                <a:solidFill>
                  <a:srgbClr val="2F528F"/>
                </a:solidFill>
                <a:latin typeface="Grandview" panose="020B0502040204020203" pitchFamily="34" charset="0"/>
              </a:rPr>
              <a:t>ponderando</a:t>
            </a:r>
            <a:r>
              <a:rPr lang="it-IT">
                <a:solidFill>
                  <a:srgbClr val="E7E6E6"/>
                </a:solidFill>
                <a:latin typeface="Grandview" panose="020B0502040204020203" pitchFamily="34" charset="0"/>
              </a:rPr>
              <a:t> l’incremento si traggono conclusioni differenti.</a:t>
            </a:r>
          </a:p>
        </p:txBody>
      </p:sp>
    </p:spTree>
    <p:extLst>
      <p:ext uri="{BB962C8B-B14F-4D97-AF65-F5344CB8AC3E}">
        <p14:creationId xmlns:p14="http://schemas.microsoft.com/office/powerpoint/2010/main" val="177596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xit" presetSubtype="8" fill="hold" grpId="0" nodeType="clickEffect">
                                  <p:stCondLst>
                                    <p:cond delay="100"/>
                                  </p:stCondLst>
                                  <p:childTnLst>
                                    <p:anim calcmode="lin" valueType="num">
                                      <p:cBhvr additive="base">
                                        <p:cTn id="14" dur="2100"/>
                                        <p:tgtEl>
                                          <p:spTgt spid="10"/>
                                        </p:tgtEl>
                                        <p:attrNameLst>
                                          <p:attrName>ppt_x</p:attrName>
                                        </p:attrNameLst>
                                      </p:cBhvr>
                                      <p:tavLst>
                                        <p:tav tm="0">
                                          <p:val>
                                            <p:strVal val="ppt_x"/>
                                          </p:val>
                                        </p:tav>
                                        <p:tav tm="100000">
                                          <p:val>
                                            <p:strVal val="0-ppt_w/2"/>
                                          </p:val>
                                        </p:tav>
                                      </p:tavLst>
                                    </p:anim>
                                    <p:anim calcmode="lin" valueType="num">
                                      <p:cBhvr additive="base">
                                        <p:cTn id="15" dur="2100"/>
                                        <p:tgtEl>
                                          <p:spTgt spid="10"/>
                                        </p:tgtEl>
                                        <p:attrNameLst>
                                          <p:attrName>ppt_y</p:attrName>
                                        </p:attrNameLst>
                                      </p:cBhvr>
                                      <p:tavLst>
                                        <p:tav tm="0">
                                          <p:val>
                                            <p:strVal val="ppt_y"/>
                                          </p:val>
                                        </p:tav>
                                        <p:tav tm="100000">
                                          <p:val>
                                            <p:strVal val="ppt_y"/>
                                          </p:val>
                                        </p:tav>
                                      </p:tavLst>
                                    </p:anim>
                                    <p:set>
                                      <p:cBhvr>
                                        <p:cTn id="16" dur="1" fill="hold">
                                          <p:stCondLst>
                                            <p:cond delay="2099"/>
                                          </p:stCondLst>
                                        </p:cTn>
                                        <p:tgtEl>
                                          <p:spTgt spid="10"/>
                                        </p:tgtEl>
                                        <p:attrNameLst>
                                          <p:attrName>style.visibility</p:attrName>
                                        </p:attrNameLst>
                                      </p:cBhvr>
                                      <p:to>
                                        <p:strVal val="hidden"/>
                                      </p:to>
                                    </p:set>
                                  </p:childTnLst>
                                </p:cTn>
                              </p:par>
                              <p:par>
                                <p:cTn id="17" presetID="42" presetClass="path" presetSubtype="0" accel="50000" decel="50000" fill="hold" nodeType="withEffect">
                                  <p:stCondLst>
                                    <p:cond delay="0"/>
                                  </p:stCondLst>
                                  <p:childTnLst>
                                    <p:animMotion origin="layout" path="M -4.16667E-6 4.81481E-6 L -0.12447 -0.00116 " pathEditMode="relative" rAng="0" ptsTypes="AA">
                                      <p:cBhvr>
                                        <p:cTn id="18" dur="2000" fill="hold"/>
                                        <p:tgtEl>
                                          <p:spTgt spid="6"/>
                                        </p:tgtEl>
                                        <p:attrNameLst>
                                          <p:attrName>ppt_x</p:attrName>
                                          <p:attrName>ppt_y</p:attrName>
                                        </p:attrNameLst>
                                      </p:cBhvr>
                                      <p:rCtr x="-6224" y="-69"/>
                                    </p:animMotion>
                                  </p:childTnLst>
                                </p:cTn>
                              </p:par>
                              <p:par>
                                <p:cTn id="19" presetID="6" presetClass="emph" presetSubtype="0" fill="hold" nodeType="withEffect">
                                  <p:stCondLst>
                                    <p:cond delay="0"/>
                                  </p:stCondLst>
                                  <p:childTnLst>
                                    <p:animScale>
                                      <p:cBhvr>
                                        <p:cTn id="20" dur="2000" fill="hold"/>
                                        <p:tgtEl>
                                          <p:spTgt spid="6"/>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09CAD6D7-A9C6-5931-602B-4D6FE6B7F152}"/>
              </a:ext>
            </a:extLst>
          </p:cNvPr>
          <p:cNvPicPr>
            <a:picLocks noChangeAspect="1"/>
          </p:cNvPicPr>
          <p:nvPr/>
        </p:nvPicPr>
        <p:blipFill rotWithShape="1">
          <a:blip r:embed="rId2">
            <a:extLst>
              <a:ext uri="{28A0092B-C50C-407E-A947-70E740481C1C}">
                <a14:useLocalDpi xmlns:a14="http://schemas.microsoft.com/office/drawing/2010/main" val="0"/>
              </a:ext>
            </a:extLst>
          </a:blip>
          <a:srcRect l="67213" t="24520" r="-3725" b="24520"/>
          <a:stretch/>
        </p:blipFill>
        <p:spPr>
          <a:xfrm>
            <a:off x="0" y="0"/>
            <a:ext cx="5091877" cy="6858000"/>
          </a:xfrm>
          <a:prstGeom prst="rect">
            <a:avLst/>
          </a:prstGeom>
        </p:spPr>
      </p:pic>
      <p:sp>
        <p:nvSpPr>
          <p:cNvPr id="9" name="CasellaDiTesto 8">
            <a:extLst>
              <a:ext uri="{FF2B5EF4-FFF2-40B4-BE49-F238E27FC236}">
                <a16:creationId xmlns:a16="http://schemas.microsoft.com/office/drawing/2014/main" id="{75E397FD-B0E4-1DBE-CD1E-66F009713D36}"/>
              </a:ext>
            </a:extLst>
          </p:cNvPr>
          <p:cNvSpPr txBox="1"/>
          <p:nvPr/>
        </p:nvSpPr>
        <p:spPr>
          <a:xfrm>
            <a:off x="397714" y="2133161"/>
            <a:ext cx="3122234" cy="369332"/>
          </a:xfrm>
          <a:prstGeom prst="rect">
            <a:avLst/>
          </a:prstGeom>
          <a:noFill/>
        </p:spPr>
        <p:txBody>
          <a:bodyPr wrap="square" rtlCol="0">
            <a:spAutoFit/>
          </a:bodyPr>
          <a:lstStyle/>
          <a:p>
            <a:endParaRPr lang="it-IT">
              <a:solidFill>
                <a:srgbClr val="E7E6E6"/>
              </a:solidFill>
              <a:latin typeface="Grandview" panose="020B0502040204020203" pitchFamily="34" charset="0"/>
            </a:endParaRPr>
          </a:p>
        </p:txBody>
      </p:sp>
      <p:sp>
        <p:nvSpPr>
          <p:cNvPr id="4" name="CasellaDiTesto 3">
            <a:extLst>
              <a:ext uri="{FF2B5EF4-FFF2-40B4-BE49-F238E27FC236}">
                <a16:creationId xmlns:a16="http://schemas.microsoft.com/office/drawing/2014/main" id="{C81564E6-66CB-99D6-D6A4-015A5CEA4E5C}"/>
              </a:ext>
            </a:extLst>
          </p:cNvPr>
          <p:cNvSpPr txBox="1"/>
          <p:nvPr/>
        </p:nvSpPr>
        <p:spPr>
          <a:xfrm>
            <a:off x="397714" y="2601182"/>
            <a:ext cx="3287460" cy="1477328"/>
          </a:xfrm>
          <a:prstGeom prst="rect">
            <a:avLst/>
          </a:prstGeom>
          <a:noFill/>
        </p:spPr>
        <p:txBody>
          <a:bodyPr wrap="square" rtlCol="0">
            <a:spAutoFit/>
          </a:bodyPr>
          <a:lstStyle/>
          <a:p>
            <a:r>
              <a:rPr lang="it-IT">
                <a:solidFill>
                  <a:srgbClr val="E7E6E6"/>
                </a:solidFill>
                <a:latin typeface="Grandview" panose="020B0502040204020203" pitchFamily="34" charset="0"/>
              </a:rPr>
              <a:t>Alcune professioni richiedono più skill di altre, osserviamo quali sono le più </a:t>
            </a:r>
            <a:r>
              <a:rPr lang="it-IT" b="1">
                <a:solidFill>
                  <a:srgbClr val="2F528F"/>
                </a:solidFill>
                <a:latin typeface="Grandview" panose="020B0502040204020203" pitchFamily="34" charset="0"/>
              </a:rPr>
              <a:t>‘’esigenti’’ </a:t>
            </a:r>
            <a:r>
              <a:rPr lang="it-IT">
                <a:solidFill>
                  <a:srgbClr val="E7E6E6"/>
                </a:solidFill>
                <a:latin typeface="Grandview" panose="020B0502040204020203" pitchFamily="34" charset="0"/>
              </a:rPr>
              <a:t>e quelle che ne richiedono meno.</a:t>
            </a:r>
          </a:p>
        </p:txBody>
      </p:sp>
      <p:grpSp>
        <p:nvGrpSpPr>
          <p:cNvPr id="5" name="Gruppo 4">
            <a:extLst>
              <a:ext uri="{FF2B5EF4-FFF2-40B4-BE49-F238E27FC236}">
                <a16:creationId xmlns:a16="http://schemas.microsoft.com/office/drawing/2014/main" id="{05E4701C-EA37-10BF-0C34-38B15334F14D}"/>
              </a:ext>
            </a:extLst>
          </p:cNvPr>
          <p:cNvGrpSpPr/>
          <p:nvPr/>
        </p:nvGrpSpPr>
        <p:grpSpPr>
          <a:xfrm>
            <a:off x="3737653" y="1540204"/>
            <a:ext cx="8056633" cy="4225596"/>
            <a:chOff x="3737653" y="1540204"/>
            <a:chExt cx="8056633" cy="4225596"/>
          </a:xfrm>
        </p:grpSpPr>
        <p:pic>
          <p:nvPicPr>
            <p:cNvPr id="3" name="Immagine 2">
              <a:extLst>
                <a:ext uri="{FF2B5EF4-FFF2-40B4-BE49-F238E27FC236}">
                  <a16:creationId xmlns:a16="http://schemas.microsoft.com/office/drawing/2014/main" id="{8170B080-F136-7DAA-E146-AF37BCFDBC89}"/>
                </a:ext>
              </a:extLst>
            </p:cNvPr>
            <p:cNvPicPr>
              <a:picLocks noChangeAspect="1"/>
            </p:cNvPicPr>
            <p:nvPr/>
          </p:nvPicPr>
          <p:blipFill rotWithShape="1">
            <a:blip r:embed="rId3">
              <a:extLst>
                <a:ext uri="{28A0092B-C50C-407E-A947-70E740481C1C}">
                  <a14:useLocalDpi xmlns:a14="http://schemas.microsoft.com/office/drawing/2010/main" val="0"/>
                </a:ext>
              </a:extLst>
            </a:blip>
            <a:srcRect l="6193" t="19226" r="6269" b="4452"/>
            <a:stretch/>
          </p:blipFill>
          <p:spPr>
            <a:xfrm>
              <a:off x="3737653" y="1540204"/>
              <a:ext cx="8056633" cy="4225596"/>
            </a:xfrm>
            <a:prstGeom prst="rect">
              <a:avLst/>
            </a:prstGeom>
          </p:spPr>
        </p:pic>
        <p:sp>
          <p:nvSpPr>
            <p:cNvPr id="2" name="Rettangolo 1">
              <a:extLst>
                <a:ext uri="{FF2B5EF4-FFF2-40B4-BE49-F238E27FC236}">
                  <a16:creationId xmlns:a16="http://schemas.microsoft.com/office/drawing/2014/main" id="{9EC48E2B-9F4B-F973-F3E9-C6756361FB18}"/>
                </a:ext>
              </a:extLst>
            </p:cNvPr>
            <p:cNvSpPr/>
            <p:nvPr/>
          </p:nvSpPr>
          <p:spPr>
            <a:xfrm>
              <a:off x="9108440" y="4450080"/>
              <a:ext cx="182880" cy="2235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18243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xit" presetSubtype="8" fill="hold" grpId="0" nodeType="clickEffect">
                                  <p:stCondLst>
                                    <p:cond delay="0"/>
                                  </p:stCondLst>
                                  <p:childTnLst>
                                    <p:anim calcmode="lin" valueType="num">
                                      <p:cBhvr additive="base">
                                        <p:cTn id="14" dur="2000"/>
                                        <p:tgtEl>
                                          <p:spTgt spid="4"/>
                                        </p:tgtEl>
                                        <p:attrNameLst>
                                          <p:attrName>ppt_x</p:attrName>
                                        </p:attrNameLst>
                                      </p:cBhvr>
                                      <p:tavLst>
                                        <p:tav tm="0">
                                          <p:val>
                                            <p:strVal val="ppt_x"/>
                                          </p:val>
                                        </p:tav>
                                        <p:tav tm="100000">
                                          <p:val>
                                            <p:strVal val="0-ppt_w/2"/>
                                          </p:val>
                                        </p:tav>
                                      </p:tavLst>
                                    </p:anim>
                                    <p:anim calcmode="lin" valueType="num">
                                      <p:cBhvr additive="base">
                                        <p:cTn id="15" dur="2000"/>
                                        <p:tgtEl>
                                          <p:spTgt spid="4"/>
                                        </p:tgtEl>
                                        <p:attrNameLst>
                                          <p:attrName>ppt_y</p:attrName>
                                        </p:attrNameLst>
                                      </p:cBhvr>
                                      <p:tavLst>
                                        <p:tav tm="0">
                                          <p:val>
                                            <p:strVal val="ppt_y"/>
                                          </p:val>
                                        </p:tav>
                                        <p:tav tm="100000">
                                          <p:val>
                                            <p:strVal val="ppt_y"/>
                                          </p:val>
                                        </p:tav>
                                      </p:tavLst>
                                    </p:anim>
                                    <p:set>
                                      <p:cBhvr>
                                        <p:cTn id="16" dur="1" fill="hold">
                                          <p:stCondLst>
                                            <p:cond delay="1999"/>
                                          </p:stCondLst>
                                        </p:cTn>
                                        <p:tgtEl>
                                          <p:spTgt spid="4"/>
                                        </p:tgtEl>
                                        <p:attrNameLst>
                                          <p:attrName>style.visibility</p:attrName>
                                        </p:attrNameLst>
                                      </p:cBhvr>
                                      <p:to>
                                        <p:strVal val="hidden"/>
                                      </p:to>
                                    </p:set>
                                  </p:childTnLst>
                                </p:cTn>
                              </p:par>
                              <p:par>
                                <p:cTn id="17" presetID="6" presetClass="emph" presetSubtype="0" fill="hold" nodeType="withEffect">
                                  <p:stCondLst>
                                    <p:cond delay="0"/>
                                  </p:stCondLst>
                                  <p:childTnLst>
                                    <p:animScale>
                                      <p:cBhvr>
                                        <p:cTn id="18" dur="2000" fill="hold"/>
                                        <p:tgtEl>
                                          <p:spTgt spid="5"/>
                                        </p:tgtEl>
                                      </p:cBhvr>
                                      <p:by x="120000" y="120000"/>
                                    </p:animScale>
                                  </p:childTnLst>
                                </p:cTn>
                              </p:par>
                              <p:par>
                                <p:cTn id="19" presetID="42" presetClass="path" presetSubtype="0" accel="50000" decel="50000" fill="hold" nodeType="withEffect">
                                  <p:stCondLst>
                                    <p:cond delay="0"/>
                                  </p:stCondLst>
                                  <p:childTnLst>
                                    <p:animMotion origin="layout" path="M 1.04167E-6 1.11111E-6 L -0.11524 -0.03264 " pathEditMode="relative" rAng="0" ptsTypes="AA">
                                      <p:cBhvr>
                                        <p:cTn id="20" dur="2000" fill="hold"/>
                                        <p:tgtEl>
                                          <p:spTgt spid="5"/>
                                        </p:tgtEl>
                                        <p:attrNameLst>
                                          <p:attrName>ppt_x</p:attrName>
                                          <p:attrName>ppt_y</p:attrName>
                                        </p:attrNameLst>
                                      </p:cBhvr>
                                      <p:rCtr x="-5768" y="-1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09CAD6D7-A9C6-5931-602B-4D6FE6B7F152}"/>
              </a:ext>
            </a:extLst>
          </p:cNvPr>
          <p:cNvPicPr>
            <a:picLocks noChangeAspect="1"/>
          </p:cNvPicPr>
          <p:nvPr/>
        </p:nvPicPr>
        <p:blipFill rotWithShape="1">
          <a:blip r:embed="rId2">
            <a:extLst>
              <a:ext uri="{28A0092B-C50C-407E-A947-70E740481C1C}">
                <a14:useLocalDpi xmlns:a14="http://schemas.microsoft.com/office/drawing/2010/main" val="0"/>
              </a:ext>
            </a:extLst>
          </a:blip>
          <a:srcRect l="67213" t="24520" r="-3725" b="24520"/>
          <a:stretch/>
        </p:blipFill>
        <p:spPr>
          <a:xfrm>
            <a:off x="0" y="0"/>
            <a:ext cx="5091877" cy="6858000"/>
          </a:xfrm>
          <a:prstGeom prst="rect">
            <a:avLst/>
          </a:prstGeom>
        </p:spPr>
      </p:pic>
      <p:sp>
        <p:nvSpPr>
          <p:cNvPr id="9" name="CasellaDiTesto 8">
            <a:extLst>
              <a:ext uri="{FF2B5EF4-FFF2-40B4-BE49-F238E27FC236}">
                <a16:creationId xmlns:a16="http://schemas.microsoft.com/office/drawing/2014/main" id="{75E397FD-B0E4-1DBE-CD1E-66F009713D36}"/>
              </a:ext>
            </a:extLst>
          </p:cNvPr>
          <p:cNvSpPr txBox="1"/>
          <p:nvPr/>
        </p:nvSpPr>
        <p:spPr>
          <a:xfrm>
            <a:off x="397714" y="2133161"/>
            <a:ext cx="3122234" cy="369332"/>
          </a:xfrm>
          <a:prstGeom prst="rect">
            <a:avLst/>
          </a:prstGeom>
          <a:noFill/>
        </p:spPr>
        <p:txBody>
          <a:bodyPr wrap="square" rtlCol="0">
            <a:spAutoFit/>
          </a:bodyPr>
          <a:lstStyle/>
          <a:p>
            <a:endParaRPr lang="it-IT">
              <a:solidFill>
                <a:srgbClr val="E7E6E6"/>
              </a:solidFill>
              <a:latin typeface="Grandview" panose="020B0502040204020203" pitchFamily="34" charset="0"/>
            </a:endParaRPr>
          </a:p>
        </p:txBody>
      </p:sp>
      <p:pic>
        <p:nvPicPr>
          <p:cNvPr id="4" name="Immagine 3">
            <a:extLst>
              <a:ext uri="{FF2B5EF4-FFF2-40B4-BE49-F238E27FC236}">
                <a16:creationId xmlns:a16="http://schemas.microsoft.com/office/drawing/2014/main" id="{43B2E688-ADE6-FC71-D82E-D06536974911}"/>
              </a:ext>
            </a:extLst>
          </p:cNvPr>
          <p:cNvPicPr>
            <a:picLocks noChangeAspect="1"/>
          </p:cNvPicPr>
          <p:nvPr/>
        </p:nvPicPr>
        <p:blipFill rotWithShape="1">
          <a:blip r:embed="rId3">
            <a:extLst>
              <a:ext uri="{28A0092B-C50C-407E-A947-70E740481C1C}">
                <a14:useLocalDpi xmlns:a14="http://schemas.microsoft.com/office/drawing/2010/main" val="0"/>
              </a:ext>
            </a:extLst>
          </a:blip>
          <a:srcRect l="6484" t="28276" r="6324" b="11264"/>
          <a:stretch/>
        </p:blipFill>
        <p:spPr>
          <a:xfrm>
            <a:off x="4082888" y="2133161"/>
            <a:ext cx="7841468" cy="3270906"/>
          </a:xfrm>
          <a:prstGeom prst="rect">
            <a:avLst/>
          </a:prstGeom>
        </p:spPr>
      </p:pic>
      <p:sp>
        <p:nvSpPr>
          <p:cNvPr id="5" name="CasellaDiTesto 4">
            <a:extLst>
              <a:ext uri="{FF2B5EF4-FFF2-40B4-BE49-F238E27FC236}">
                <a16:creationId xmlns:a16="http://schemas.microsoft.com/office/drawing/2014/main" id="{8B8C4D4F-37B0-E287-9805-1F299F19751D}"/>
              </a:ext>
            </a:extLst>
          </p:cNvPr>
          <p:cNvSpPr txBox="1"/>
          <p:nvPr/>
        </p:nvSpPr>
        <p:spPr>
          <a:xfrm>
            <a:off x="342525" y="2337453"/>
            <a:ext cx="3287460" cy="2862322"/>
          </a:xfrm>
          <a:prstGeom prst="rect">
            <a:avLst/>
          </a:prstGeom>
          <a:noFill/>
        </p:spPr>
        <p:txBody>
          <a:bodyPr wrap="square" rtlCol="0">
            <a:spAutoFit/>
          </a:bodyPr>
          <a:lstStyle/>
          <a:p>
            <a:r>
              <a:rPr lang="it-IT">
                <a:solidFill>
                  <a:srgbClr val="E7E6E6"/>
                </a:solidFill>
                <a:latin typeface="Grandview" panose="020B0502040204020203" pitchFamily="34" charset="0"/>
              </a:rPr>
              <a:t>Abbiamo ritenuto importante per l’utente avere la possibilità di osservare come variano le skill della professione di interesse per poterle approfondire.</a:t>
            </a:r>
          </a:p>
          <a:p>
            <a:endParaRPr lang="it-IT">
              <a:solidFill>
                <a:srgbClr val="E7E6E6"/>
              </a:solidFill>
              <a:latin typeface="Grandview" panose="020B0502040204020203" pitchFamily="34" charset="0"/>
            </a:endParaRPr>
          </a:p>
          <a:p>
            <a:r>
              <a:rPr lang="it-IT">
                <a:solidFill>
                  <a:srgbClr val="E7E6E6"/>
                </a:solidFill>
                <a:latin typeface="Grandview" panose="020B0502040204020203" pitchFamily="34" charset="0"/>
              </a:rPr>
              <a:t>Per esempio per i tecnici dei centri di informazione osserviamo queste variazioni:</a:t>
            </a:r>
          </a:p>
        </p:txBody>
      </p:sp>
    </p:spTree>
    <p:extLst>
      <p:ext uri="{BB962C8B-B14F-4D97-AF65-F5344CB8AC3E}">
        <p14:creationId xmlns:p14="http://schemas.microsoft.com/office/powerpoint/2010/main" val="359608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xit" presetSubtype="8" fill="hold" grpId="0" nodeType="clickEffect">
                                  <p:stCondLst>
                                    <p:cond delay="0"/>
                                  </p:stCondLst>
                                  <p:childTnLst>
                                    <p:anim calcmode="lin" valueType="num">
                                      <p:cBhvr additive="base">
                                        <p:cTn id="14" dur="2000"/>
                                        <p:tgtEl>
                                          <p:spTgt spid="5"/>
                                        </p:tgtEl>
                                        <p:attrNameLst>
                                          <p:attrName>ppt_x</p:attrName>
                                        </p:attrNameLst>
                                      </p:cBhvr>
                                      <p:tavLst>
                                        <p:tav tm="0">
                                          <p:val>
                                            <p:strVal val="ppt_x"/>
                                          </p:val>
                                        </p:tav>
                                        <p:tav tm="100000">
                                          <p:val>
                                            <p:strVal val="0-ppt_w/2"/>
                                          </p:val>
                                        </p:tav>
                                      </p:tavLst>
                                    </p:anim>
                                    <p:anim calcmode="lin" valueType="num">
                                      <p:cBhvr additive="base">
                                        <p:cTn id="15" dur="2000"/>
                                        <p:tgtEl>
                                          <p:spTgt spid="5"/>
                                        </p:tgtEl>
                                        <p:attrNameLst>
                                          <p:attrName>ppt_y</p:attrName>
                                        </p:attrNameLst>
                                      </p:cBhvr>
                                      <p:tavLst>
                                        <p:tav tm="0">
                                          <p:val>
                                            <p:strVal val="ppt_y"/>
                                          </p:val>
                                        </p:tav>
                                        <p:tav tm="100000">
                                          <p:val>
                                            <p:strVal val="ppt_y"/>
                                          </p:val>
                                        </p:tav>
                                      </p:tavLst>
                                    </p:anim>
                                    <p:set>
                                      <p:cBhvr>
                                        <p:cTn id="16" dur="1" fill="hold">
                                          <p:stCondLst>
                                            <p:cond delay="1999"/>
                                          </p:stCondLst>
                                        </p:cTn>
                                        <p:tgtEl>
                                          <p:spTgt spid="5"/>
                                        </p:tgtEl>
                                        <p:attrNameLst>
                                          <p:attrName>style.visibility</p:attrName>
                                        </p:attrNameLst>
                                      </p:cBhvr>
                                      <p:to>
                                        <p:strVal val="hidden"/>
                                      </p:to>
                                    </p:set>
                                  </p:childTnLst>
                                </p:cTn>
                              </p:par>
                              <p:par>
                                <p:cTn id="17" presetID="6" presetClass="emph" presetSubtype="0" fill="hold" nodeType="withEffect">
                                  <p:stCondLst>
                                    <p:cond delay="0"/>
                                  </p:stCondLst>
                                  <p:childTnLst>
                                    <p:animScale>
                                      <p:cBhvr>
                                        <p:cTn id="18" dur="2000" fill="hold"/>
                                        <p:tgtEl>
                                          <p:spTgt spid="4"/>
                                        </p:tgtEl>
                                      </p:cBhvr>
                                      <p:by x="130000" y="130000"/>
                                    </p:animScale>
                                  </p:childTnLst>
                                </p:cTn>
                              </p:par>
                              <p:par>
                                <p:cTn id="19" presetID="42" presetClass="path" presetSubtype="0" accel="50000" decel="50000" fill="hold" nodeType="withEffect">
                                  <p:stCondLst>
                                    <p:cond delay="0"/>
                                  </p:stCondLst>
                                  <p:childTnLst>
                                    <p:animMotion origin="layout" path="M -2.08333E-7 2.96296E-6 L -0.14232 0.00324 " pathEditMode="relative" rAng="0" ptsTypes="AA">
                                      <p:cBhvr>
                                        <p:cTn id="20" dur="2000" fill="hold"/>
                                        <p:tgtEl>
                                          <p:spTgt spid="4"/>
                                        </p:tgtEl>
                                        <p:attrNameLst>
                                          <p:attrName>ppt_x</p:attrName>
                                          <p:attrName>ppt_y</p:attrName>
                                        </p:attrNameLst>
                                      </p:cBhvr>
                                      <p:rCtr x="-712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09CAD6D7-A9C6-5931-602B-4D6FE6B7F152}"/>
              </a:ext>
            </a:extLst>
          </p:cNvPr>
          <p:cNvPicPr>
            <a:picLocks noChangeAspect="1"/>
          </p:cNvPicPr>
          <p:nvPr/>
        </p:nvPicPr>
        <p:blipFill rotWithShape="1">
          <a:blip r:embed="rId2">
            <a:extLst>
              <a:ext uri="{28A0092B-C50C-407E-A947-70E740481C1C}">
                <a14:useLocalDpi xmlns:a14="http://schemas.microsoft.com/office/drawing/2010/main" val="0"/>
              </a:ext>
            </a:extLst>
          </a:blip>
          <a:srcRect l="67213" t="24520" r="-3725" b="24520"/>
          <a:stretch/>
        </p:blipFill>
        <p:spPr>
          <a:xfrm>
            <a:off x="0" y="0"/>
            <a:ext cx="5091877" cy="6858000"/>
          </a:xfrm>
          <a:prstGeom prst="rect">
            <a:avLst/>
          </a:prstGeom>
        </p:spPr>
      </p:pic>
      <p:sp>
        <p:nvSpPr>
          <p:cNvPr id="9" name="CasellaDiTesto 8">
            <a:extLst>
              <a:ext uri="{FF2B5EF4-FFF2-40B4-BE49-F238E27FC236}">
                <a16:creationId xmlns:a16="http://schemas.microsoft.com/office/drawing/2014/main" id="{75E397FD-B0E4-1DBE-CD1E-66F009713D36}"/>
              </a:ext>
            </a:extLst>
          </p:cNvPr>
          <p:cNvSpPr txBox="1"/>
          <p:nvPr/>
        </p:nvSpPr>
        <p:spPr>
          <a:xfrm>
            <a:off x="397714" y="2133161"/>
            <a:ext cx="3122234" cy="369332"/>
          </a:xfrm>
          <a:prstGeom prst="rect">
            <a:avLst/>
          </a:prstGeom>
          <a:noFill/>
        </p:spPr>
        <p:txBody>
          <a:bodyPr wrap="square" rtlCol="0">
            <a:spAutoFit/>
          </a:bodyPr>
          <a:lstStyle/>
          <a:p>
            <a:endParaRPr lang="it-IT">
              <a:solidFill>
                <a:srgbClr val="E7E6E6"/>
              </a:solidFill>
              <a:latin typeface="Grandview" panose="020B0502040204020203" pitchFamily="34" charset="0"/>
            </a:endParaRPr>
          </a:p>
        </p:txBody>
      </p:sp>
      <p:pic>
        <p:nvPicPr>
          <p:cNvPr id="3" name="Immagine 2">
            <a:extLst>
              <a:ext uri="{FF2B5EF4-FFF2-40B4-BE49-F238E27FC236}">
                <a16:creationId xmlns:a16="http://schemas.microsoft.com/office/drawing/2014/main" id="{F86B75DE-9E01-5397-F889-C7F22FDFDAA2}"/>
              </a:ext>
            </a:extLst>
          </p:cNvPr>
          <p:cNvPicPr>
            <a:picLocks noChangeAspect="1"/>
          </p:cNvPicPr>
          <p:nvPr/>
        </p:nvPicPr>
        <p:blipFill rotWithShape="1">
          <a:blip r:embed="rId3">
            <a:extLst>
              <a:ext uri="{28A0092B-C50C-407E-A947-70E740481C1C}">
                <a14:useLocalDpi xmlns:a14="http://schemas.microsoft.com/office/drawing/2010/main" val="0"/>
              </a:ext>
            </a:extLst>
          </a:blip>
          <a:srcRect l="6172" t="20930" r="6899" b="4703"/>
          <a:stretch/>
        </p:blipFill>
        <p:spPr>
          <a:xfrm>
            <a:off x="3669542" y="1675275"/>
            <a:ext cx="8124744" cy="4181240"/>
          </a:xfrm>
          <a:prstGeom prst="rect">
            <a:avLst/>
          </a:prstGeom>
        </p:spPr>
      </p:pic>
      <p:sp>
        <p:nvSpPr>
          <p:cNvPr id="5" name="CasellaDiTesto 4">
            <a:extLst>
              <a:ext uri="{FF2B5EF4-FFF2-40B4-BE49-F238E27FC236}">
                <a16:creationId xmlns:a16="http://schemas.microsoft.com/office/drawing/2014/main" id="{E5EBDE06-B4AC-C183-2BFC-AEA2317529FD}"/>
              </a:ext>
            </a:extLst>
          </p:cNvPr>
          <p:cNvSpPr txBox="1"/>
          <p:nvPr/>
        </p:nvSpPr>
        <p:spPr>
          <a:xfrm>
            <a:off x="342525" y="2337453"/>
            <a:ext cx="3287460" cy="2031325"/>
          </a:xfrm>
          <a:prstGeom prst="rect">
            <a:avLst/>
          </a:prstGeom>
          <a:noFill/>
        </p:spPr>
        <p:txBody>
          <a:bodyPr wrap="square" rtlCol="0">
            <a:spAutoFit/>
          </a:bodyPr>
          <a:lstStyle/>
          <a:p>
            <a:r>
              <a:rPr lang="it-IT">
                <a:solidFill>
                  <a:srgbClr val="E7E6E6"/>
                </a:solidFill>
                <a:latin typeface="Grandview" panose="020B0502040204020203" pitchFamily="34" charset="0"/>
              </a:rPr>
              <a:t>Ma quindi, quali skill è meglio possedere?</a:t>
            </a:r>
          </a:p>
          <a:p>
            <a:endParaRPr lang="it-IT">
              <a:solidFill>
                <a:srgbClr val="E7E6E6"/>
              </a:solidFill>
              <a:latin typeface="Grandview" panose="020B0502040204020203" pitchFamily="34" charset="0"/>
            </a:endParaRPr>
          </a:p>
          <a:p>
            <a:r>
              <a:rPr lang="it-IT">
                <a:solidFill>
                  <a:srgbClr val="E7E6E6"/>
                </a:solidFill>
                <a:latin typeface="Grandview" panose="020B0502040204020203" pitchFamily="34" charset="0"/>
              </a:rPr>
              <a:t>Per rispondere questa domanda abbiamo studiato le skill più richieste dal mercato e quelle meno ricercate.</a:t>
            </a:r>
          </a:p>
        </p:txBody>
      </p:sp>
    </p:spTree>
    <p:extLst>
      <p:ext uri="{BB962C8B-B14F-4D97-AF65-F5344CB8AC3E}">
        <p14:creationId xmlns:p14="http://schemas.microsoft.com/office/powerpoint/2010/main" val="409494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xit" presetSubtype="8" fill="hold" grpId="0" nodeType="clickEffect">
                                  <p:stCondLst>
                                    <p:cond delay="0"/>
                                  </p:stCondLst>
                                  <p:childTnLst>
                                    <p:anim calcmode="lin" valueType="num">
                                      <p:cBhvr additive="base">
                                        <p:cTn id="14" dur="2000"/>
                                        <p:tgtEl>
                                          <p:spTgt spid="5"/>
                                        </p:tgtEl>
                                        <p:attrNameLst>
                                          <p:attrName>ppt_x</p:attrName>
                                        </p:attrNameLst>
                                      </p:cBhvr>
                                      <p:tavLst>
                                        <p:tav tm="0">
                                          <p:val>
                                            <p:strVal val="ppt_x"/>
                                          </p:val>
                                        </p:tav>
                                        <p:tav tm="100000">
                                          <p:val>
                                            <p:strVal val="0-ppt_w/2"/>
                                          </p:val>
                                        </p:tav>
                                      </p:tavLst>
                                    </p:anim>
                                    <p:anim calcmode="lin" valueType="num">
                                      <p:cBhvr additive="base">
                                        <p:cTn id="15" dur="2000"/>
                                        <p:tgtEl>
                                          <p:spTgt spid="5"/>
                                        </p:tgtEl>
                                        <p:attrNameLst>
                                          <p:attrName>ppt_y</p:attrName>
                                        </p:attrNameLst>
                                      </p:cBhvr>
                                      <p:tavLst>
                                        <p:tav tm="0">
                                          <p:val>
                                            <p:strVal val="ppt_y"/>
                                          </p:val>
                                        </p:tav>
                                        <p:tav tm="100000">
                                          <p:val>
                                            <p:strVal val="ppt_y"/>
                                          </p:val>
                                        </p:tav>
                                      </p:tavLst>
                                    </p:anim>
                                    <p:set>
                                      <p:cBhvr>
                                        <p:cTn id="16" dur="1" fill="hold">
                                          <p:stCondLst>
                                            <p:cond delay="1999"/>
                                          </p:stCondLst>
                                        </p:cTn>
                                        <p:tgtEl>
                                          <p:spTgt spid="5"/>
                                        </p:tgtEl>
                                        <p:attrNameLst>
                                          <p:attrName>style.visibility</p:attrName>
                                        </p:attrNameLst>
                                      </p:cBhvr>
                                      <p:to>
                                        <p:strVal val="hidden"/>
                                      </p:to>
                                    </p:set>
                                  </p:childTnLst>
                                </p:cTn>
                              </p:par>
                              <p:par>
                                <p:cTn id="17" presetID="6" presetClass="emph" presetSubtype="0" fill="hold" nodeType="withEffect">
                                  <p:stCondLst>
                                    <p:cond delay="0"/>
                                  </p:stCondLst>
                                  <p:childTnLst>
                                    <p:animScale>
                                      <p:cBhvr>
                                        <p:cTn id="18" dur="2000" fill="hold"/>
                                        <p:tgtEl>
                                          <p:spTgt spid="3"/>
                                        </p:tgtEl>
                                      </p:cBhvr>
                                      <p:by x="130000" y="130000"/>
                                    </p:animScale>
                                  </p:childTnLst>
                                </p:cTn>
                              </p:par>
                              <p:par>
                                <p:cTn id="19" presetID="42" presetClass="path" presetSubtype="0" accel="50000" decel="50000" fill="hold" nodeType="withEffect">
                                  <p:stCondLst>
                                    <p:cond delay="0"/>
                                  </p:stCondLst>
                                  <p:childTnLst>
                                    <p:animMotion origin="layout" path="M -4.58333E-6 -4.07407E-6 L -0.1582 0.00162 " pathEditMode="relative" rAng="0" ptsTypes="AA">
                                      <p:cBhvr>
                                        <p:cTn id="20" dur="2000" fill="hold"/>
                                        <p:tgtEl>
                                          <p:spTgt spid="3"/>
                                        </p:tgtEl>
                                        <p:attrNameLst>
                                          <p:attrName>ppt_x</p:attrName>
                                          <p:attrName>ppt_y</p:attrName>
                                        </p:attrNameLst>
                                      </p:cBhvr>
                                      <p:rCtr x="-7917"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theme/theme1.xml><?xml version="1.0" encoding="utf-8"?>
<a:theme xmlns:a="http://schemas.openxmlformats.org/drawingml/2006/main" name="Punchcard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FC18F839003A143866A71FF89AF6E47" ma:contentTypeVersion="8" ma:contentTypeDescription="Creare un nuovo documento." ma:contentTypeScope="" ma:versionID="b28b25aecf83a0e35cd07729b2314bc5">
  <xsd:schema xmlns:xsd="http://www.w3.org/2001/XMLSchema" xmlns:xs="http://www.w3.org/2001/XMLSchema" xmlns:p="http://schemas.microsoft.com/office/2006/metadata/properties" xmlns:ns2="0de25136-a4ad-46b3-80eb-3125a060f066" xmlns:ns3="0cd9077b-3a8b-4aeb-b722-2fdb8a6fd810" targetNamespace="http://schemas.microsoft.com/office/2006/metadata/properties" ma:root="true" ma:fieldsID="9c3f0b102ef8ee9fc064c18d28411107" ns2:_="" ns3:_="">
    <xsd:import namespace="0de25136-a4ad-46b3-80eb-3125a060f066"/>
    <xsd:import namespace="0cd9077b-3a8b-4aeb-b722-2fdb8a6fd81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e25136-a4ad-46b3-80eb-3125a060f0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Tag immagine" ma:readOnly="false" ma:fieldId="{5cf76f15-5ced-4ddc-b409-7134ff3c332f}" ma:taxonomyMulti="true" ma:sspId="e581ac60-27e2-49a8-8580-3e575eedc557"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d9077b-3a8b-4aeb-b722-2fdb8a6fd810"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a0339734-70a9-442b-8db7-0ee042b10bc2}" ma:internalName="TaxCatchAll" ma:showField="CatchAllData" ma:web="0cd9077b-3a8b-4aeb-b722-2fdb8a6fd81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de25136-a4ad-46b3-80eb-3125a060f066">
      <Terms xmlns="http://schemas.microsoft.com/office/infopath/2007/PartnerControls"/>
    </lcf76f155ced4ddcb4097134ff3c332f>
    <TaxCatchAll xmlns="0cd9077b-3a8b-4aeb-b722-2fdb8a6fd810" xsi:nil="true"/>
  </documentManagement>
</p:properties>
</file>

<file path=customXml/itemProps1.xml><?xml version="1.0" encoding="utf-8"?>
<ds:datastoreItem xmlns:ds="http://schemas.openxmlformats.org/officeDocument/2006/customXml" ds:itemID="{503EBA8A-EBB9-4472-8EFE-EBA85C94FFD9}">
  <ds:schemaRefs>
    <ds:schemaRef ds:uri="0cd9077b-3a8b-4aeb-b722-2fdb8a6fd810"/>
    <ds:schemaRef ds:uri="0de25136-a4ad-46b3-80eb-3125a060f06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3BD5BA8-12C7-47BD-8C4E-CD1108BADB26}">
  <ds:schemaRefs>
    <ds:schemaRef ds:uri="http://schemas.microsoft.com/sharepoint/v3/contenttype/forms"/>
  </ds:schemaRefs>
</ds:datastoreItem>
</file>

<file path=customXml/itemProps3.xml><?xml version="1.0" encoding="utf-8"?>
<ds:datastoreItem xmlns:ds="http://schemas.openxmlformats.org/officeDocument/2006/customXml" ds:itemID="{8E299424-2E2B-4BFA-9053-33F11DF371F3}">
  <ds:schemaRefs>
    <ds:schemaRef ds:uri="0cd9077b-3a8b-4aeb-b722-2fdb8a6fd810"/>
    <ds:schemaRef ds:uri="0de25136-a4ad-46b3-80eb-3125a060f066"/>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PunchcardVTI</vt:lpstr>
      <vt:lpstr>Carlotta Giacchetta 868779 Nicolò Samuelli 866735 Davide Vettore 868855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Carlotta Giacchetta 868779 Nicolò Samuelli 866735 Davide Vettore 868855  </dc:title>
  <dc:creator>n.samuelli@campus.unimib.it</dc:creator>
  <cp:revision>1</cp:revision>
  <dcterms:created xsi:type="dcterms:W3CDTF">2023-01-19T13:25:24Z</dcterms:created>
  <dcterms:modified xsi:type="dcterms:W3CDTF">2023-01-19T17:46:43Z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0x010100DFC18F839003A143866A71FF89AF6E47</vt:lpwstr>
  </property>
  <property fmtid="{D5CDD505-2E9C-101B-9397-08002B2CF9AE}" pid="3" name="MediaServiceImageTags">
    <vt:lpwstr/>
  </property>
</Properties>
</file>