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37" r:id="rId2"/>
    <p:sldId id="350" r:id="rId3"/>
    <p:sldId id="351" r:id="rId4"/>
    <p:sldId id="353" r:id="rId5"/>
    <p:sldId id="346" r:id="rId6"/>
    <p:sldId id="347" r:id="rId7"/>
    <p:sldId id="356" r:id="rId8"/>
    <p:sldId id="355" r:id="rId9"/>
    <p:sldId id="348" r:id="rId10"/>
    <p:sldId id="357" r:id="rId11"/>
    <p:sldId id="358" r:id="rId12"/>
    <p:sldId id="354" r:id="rId13"/>
    <p:sldId id="349" r:id="rId14"/>
    <p:sldId id="341" r:id="rId15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337"/>
            <p14:sldId id="350"/>
            <p14:sldId id="351"/>
            <p14:sldId id="353"/>
            <p14:sldId id="346"/>
            <p14:sldId id="347"/>
            <p14:sldId id="356"/>
            <p14:sldId id="355"/>
            <p14:sldId id="348"/>
            <p14:sldId id="357"/>
            <p14:sldId id="358"/>
            <p14:sldId id="354"/>
            <p14:sldId id="34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FFFF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3896" autoAdjust="0"/>
  </p:normalViewPr>
  <p:slideViewPr>
    <p:cSldViewPr snapToGrid="0">
      <p:cViewPr>
        <p:scale>
          <a:sx n="80" d="100"/>
          <a:sy n="80" d="100"/>
        </p:scale>
        <p:origin x="79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A341A-525C-4BB9-B24D-A922B5501BAA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8A93C67-CD33-46A7-A38E-7D6E8D2182B8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dirty="0"/>
            <a:t>Features (PMI)</a:t>
          </a:r>
        </a:p>
      </dgm:t>
    </dgm:pt>
    <dgm:pt modelId="{3A0F8022-9173-40B0-BDFB-263A0A9E6ADC}" type="parTrans" cxnId="{FB4248B8-42A4-4A0F-BB11-9D5BFFB4D944}">
      <dgm:prSet/>
      <dgm:spPr/>
      <dgm:t>
        <a:bodyPr/>
        <a:lstStyle/>
        <a:p>
          <a:endParaRPr lang="en-GB"/>
        </a:p>
      </dgm:t>
    </dgm:pt>
    <dgm:pt modelId="{E34749C3-7A75-4807-A51A-71A493553D42}" type="sibTrans" cxnId="{FB4248B8-42A4-4A0F-BB11-9D5BFFB4D944}">
      <dgm:prSet/>
      <dgm:spPr/>
      <dgm:t>
        <a:bodyPr/>
        <a:lstStyle/>
        <a:p>
          <a:endParaRPr lang="en-GB"/>
        </a:p>
      </dgm:t>
    </dgm:pt>
    <dgm:pt modelId="{947DC41F-69E6-4050-9A6C-292E66EA3E6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Initial weights</a:t>
          </a:r>
        </a:p>
      </dgm:t>
    </dgm:pt>
    <dgm:pt modelId="{A9342268-CE18-4A8A-918E-01C505F5B41D}" type="parTrans" cxnId="{CB91E501-CC11-416C-AA5B-F2B2A54E2D93}">
      <dgm:prSet/>
      <dgm:spPr/>
      <dgm:t>
        <a:bodyPr/>
        <a:lstStyle/>
        <a:p>
          <a:endParaRPr lang="en-GB"/>
        </a:p>
      </dgm:t>
    </dgm:pt>
    <dgm:pt modelId="{8777D3F1-40DA-4BF9-85C1-70A571BC7FE3}" type="sibTrans" cxnId="{CB91E501-CC11-416C-AA5B-F2B2A54E2D93}">
      <dgm:prSet/>
      <dgm:spPr/>
      <dgm:t>
        <a:bodyPr/>
        <a:lstStyle/>
        <a:p>
          <a:endParaRPr lang="en-GB"/>
        </a:p>
      </dgm:t>
    </dgm:pt>
    <dgm:pt modelId="{66F0D7E4-8B1E-4092-B1A0-D6BA3FA5EB7A}">
      <dgm:prSet/>
      <dgm:spPr>
        <a:solidFill>
          <a:schemeClr val="accent2"/>
        </a:solidFill>
      </dgm:spPr>
      <dgm:t>
        <a:bodyPr/>
        <a:lstStyle/>
        <a:p>
          <a:r>
            <a:rPr lang="en-GB" dirty="0"/>
            <a:t>Accuracy with these weights</a:t>
          </a:r>
        </a:p>
      </dgm:t>
    </dgm:pt>
    <dgm:pt modelId="{AC81205D-8B5F-49C3-9772-2B01FDA88F5E}" type="parTrans" cxnId="{B3BA45D4-9DE0-472C-9684-8DD23D3B7018}">
      <dgm:prSet/>
      <dgm:spPr/>
      <dgm:t>
        <a:bodyPr/>
        <a:lstStyle/>
        <a:p>
          <a:endParaRPr lang="en-GB"/>
        </a:p>
      </dgm:t>
    </dgm:pt>
    <dgm:pt modelId="{BFC1A886-D660-4257-9F0A-B0EB5DA738FD}" type="sibTrans" cxnId="{B3BA45D4-9DE0-472C-9684-8DD23D3B7018}">
      <dgm:prSet/>
      <dgm:spPr/>
      <dgm:t>
        <a:bodyPr/>
        <a:lstStyle/>
        <a:p>
          <a:endParaRPr lang="en-GB"/>
        </a:p>
      </dgm:t>
    </dgm:pt>
    <dgm:pt modelId="{3CA7B066-287A-4409-9576-73438D70AA1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Iterative optimization</a:t>
          </a:r>
        </a:p>
      </dgm:t>
    </dgm:pt>
    <dgm:pt modelId="{ECBD001B-A16C-4281-B165-348A50AF64E7}" type="parTrans" cxnId="{3C69A924-969E-4159-B7E8-8D0D0EC1CB14}">
      <dgm:prSet/>
      <dgm:spPr/>
      <dgm:t>
        <a:bodyPr/>
        <a:lstStyle/>
        <a:p>
          <a:endParaRPr lang="en-GB"/>
        </a:p>
      </dgm:t>
    </dgm:pt>
    <dgm:pt modelId="{06E681E4-944D-44DF-8BA9-DBF93AA4BAA6}" type="sibTrans" cxnId="{3C69A924-969E-4159-B7E8-8D0D0EC1CB14}">
      <dgm:prSet/>
      <dgm:spPr/>
      <dgm:t>
        <a:bodyPr/>
        <a:lstStyle/>
        <a:p>
          <a:endParaRPr lang="en-GB"/>
        </a:p>
      </dgm:t>
    </dgm:pt>
    <dgm:pt modelId="{AD3DE4B6-0432-4775-8EAE-41120B956497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Classification</a:t>
          </a:r>
        </a:p>
      </dgm:t>
    </dgm:pt>
    <dgm:pt modelId="{EDB38AA3-FEF9-4645-8E29-336B1FAEC96A}" type="parTrans" cxnId="{285D6F6F-478D-4791-8C46-A99DE9C86C78}">
      <dgm:prSet/>
      <dgm:spPr/>
      <dgm:t>
        <a:bodyPr/>
        <a:lstStyle/>
        <a:p>
          <a:endParaRPr lang="en-GB"/>
        </a:p>
      </dgm:t>
    </dgm:pt>
    <dgm:pt modelId="{B02E7421-37CB-43C4-9A72-828116E75282}" type="sibTrans" cxnId="{285D6F6F-478D-4791-8C46-A99DE9C86C78}">
      <dgm:prSet/>
      <dgm:spPr/>
      <dgm:t>
        <a:bodyPr/>
        <a:lstStyle/>
        <a:p>
          <a:endParaRPr lang="en-GB"/>
        </a:p>
      </dgm:t>
    </dgm:pt>
    <dgm:pt modelId="{C5442883-DE88-4C9D-B2BB-F447A429D6C2}" type="pres">
      <dgm:prSet presAssocID="{10EA341A-525C-4BB9-B24D-A922B5501BAA}" presName="CompostProcess" presStyleCnt="0">
        <dgm:presLayoutVars>
          <dgm:dir/>
          <dgm:resizeHandles val="exact"/>
        </dgm:presLayoutVars>
      </dgm:prSet>
      <dgm:spPr/>
    </dgm:pt>
    <dgm:pt modelId="{0F1331A2-CD23-4A9F-A9AF-4EC9C92F241C}" type="pres">
      <dgm:prSet presAssocID="{10EA341A-525C-4BB9-B24D-A922B5501BAA}" presName="arrow" presStyleLbl="bgShp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2527A31A-FD80-4DA1-8231-66D3FF710E65}" type="pres">
      <dgm:prSet presAssocID="{10EA341A-525C-4BB9-B24D-A922B5501BAA}" presName="linearProcess" presStyleCnt="0"/>
      <dgm:spPr/>
    </dgm:pt>
    <dgm:pt modelId="{B8400F92-192F-4A6C-A5B9-6DF63248FB78}" type="pres">
      <dgm:prSet presAssocID="{98A93C67-CD33-46A7-A38E-7D6E8D2182B8}" presName="textNode" presStyleLbl="node1" presStyleIdx="0" presStyleCnt="5">
        <dgm:presLayoutVars>
          <dgm:bulletEnabled val="1"/>
        </dgm:presLayoutVars>
      </dgm:prSet>
      <dgm:spPr/>
    </dgm:pt>
    <dgm:pt modelId="{46625950-0582-4DAE-8934-C72BF0E9ADBB}" type="pres">
      <dgm:prSet presAssocID="{E34749C3-7A75-4807-A51A-71A493553D42}" presName="sibTrans" presStyleCnt="0"/>
      <dgm:spPr/>
    </dgm:pt>
    <dgm:pt modelId="{D32E0720-53AB-4145-A51D-41E01835EA93}" type="pres">
      <dgm:prSet presAssocID="{947DC41F-69E6-4050-9A6C-292E66EA3E63}" presName="textNode" presStyleLbl="node1" presStyleIdx="1" presStyleCnt="5">
        <dgm:presLayoutVars>
          <dgm:bulletEnabled val="1"/>
        </dgm:presLayoutVars>
      </dgm:prSet>
      <dgm:spPr/>
    </dgm:pt>
    <dgm:pt modelId="{2AE452EB-F6A8-4932-82AA-08A73A371042}" type="pres">
      <dgm:prSet presAssocID="{8777D3F1-40DA-4BF9-85C1-70A571BC7FE3}" presName="sibTrans" presStyleCnt="0"/>
      <dgm:spPr/>
    </dgm:pt>
    <dgm:pt modelId="{67BD481C-8763-4E32-B86B-901FBCEA1853}" type="pres">
      <dgm:prSet presAssocID="{66F0D7E4-8B1E-4092-B1A0-D6BA3FA5EB7A}" presName="textNode" presStyleLbl="node1" presStyleIdx="2" presStyleCnt="5">
        <dgm:presLayoutVars>
          <dgm:bulletEnabled val="1"/>
        </dgm:presLayoutVars>
      </dgm:prSet>
      <dgm:spPr/>
    </dgm:pt>
    <dgm:pt modelId="{B3BCF24A-F862-402D-A02F-D5C26E9444EE}" type="pres">
      <dgm:prSet presAssocID="{BFC1A886-D660-4257-9F0A-B0EB5DA738FD}" presName="sibTrans" presStyleCnt="0"/>
      <dgm:spPr/>
    </dgm:pt>
    <dgm:pt modelId="{568963F3-D3F9-4067-8746-431C461C493B}" type="pres">
      <dgm:prSet presAssocID="{3CA7B066-287A-4409-9576-73438D70AA1B}" presName="textNode" presStyleLbl="node1" presStyleIdx="3" presStyleCnt="5">
        <dgm:presLayoutVars>
          <dgm:bulletEnabled val="1"/>
        </dgm:presLayoutVars>
      </dgm:prSet>
      <dgm:spPr/>
    </dgm:pt>
    <dgm:pt modelId="{9CA34626-65E1-4F1D-AF5B-1B4D9D31B8D6}" type="pres">
      <dgm:prSet presAssocID="{06E681E4-944D-44DF-8BA9-DBF93AA4BAA6}" presName="sibTrans" presStyleCnt="0"/>
      <dgm:spPr/>
    </dgm:pt>
    <dgm:pt modelId="{8314F0BD-9D87-4D81-AFB1-F63440BD8FF1}" type="pres">
      <dgm:prSet presAssocID="{AD3DE4B6-0432-4775-8EAE-41120B95649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B91E501-CC11-416C-AA5B-F2B2A54E2D93}" srcId="{10EA341A-525C-4BB9-B24D-A922B5501BAA}" destId="{947DC41F-69E6-4050-9A6C-292E66EA3E63}" srcOrd="1" destOrd="0" parTransId="{A9342268-CE18-4A8A-918E-01C505F5B41D}" sibTransId="{8777D3F1-40DA-4BF9-85C1-70A571BC7FE3}"/>
    <dgm:cxn modelId="{3C69A924-969E-4159-B7E8-8D0D0EC1CB14}" srcId="{10EA341A-525C-4BB9-B24D-A922B5501BAA}" destId="{3CA7B066-287A-4409-9576-73438D70AA1B}" srcOrd="3" destOrd="0" parTransId="{ECBD001B-A16C-4281-B165-348A50AF64E7}" sibTransId="{06E681E4-944D-44DF-8BA9-DBF93AA4BAA6}"/>
    <dgm:cxn modelId="{CEE5F63B-F0D5-42F6-8F77-765CE860CC83}" type="presOf" srcId="{AD3DE4B6-0432-4775-8EAE-41120B956497}" destId="{8314F0BD-9D87-4D81-AFB1-F63440BD8FF1}" srcOrd="0" destOrd="0" presId="urn:microsoft.com/office/officeart/2005/8/layout/hProcess9"/>
    <dgm:cxn modelId="{EA21743F-AB6A-49F5-93B0-69CBFF332C16}" type="presOf" srcId="{10EA341A-525C-4BB9-B24D-A922B5501BAA}" destId="{C5442883-DE88-4C9D-B2BB-F447A429D6C2}" srcOrd="0" destOrd="0" presId="urn:microsoft.com/office/officeart/2005/8/layout/hProcess9"/>
    <dgm:cxn modelId="{806B885F-04BF-4966-9E4A-4E90609C5A9E}" type="presOf" srcId="{66F0D7E4-8B1E-4092-B1A0-D6BA3FA5EB7A}" destId="{67BD481C-8763-4E32-B86B-901FBCEA1853}" srcOrd="0" destOrd="0" presId="urn:microsoft.com/office/officeart/2005/8/layout/hProcess9"/>
    <dgm:cxn modelId="{285D6F6F-478D-4791-8C46-A99DE9C86C78}" srcId="{10EA341A-525C-4BB9-B24D-A922B5501BAA}" destId="{AD3DE4B6-0432-4775-8EAE-41120B956497}" srcOrd="4" destOrd="0" parTransId="{EDB38AA3-FEF9-4645-8E29-336B1FAEC96A}" sibTransId="{B02E7421-37CB-43C4-9A72-828116E75282}"/>
    <dgm:cxn modelId="{89F45297-B58B-45EB-B2F3-7E1E22DCC8C7}" type="presOf" srcId="{947DC41F-69E6-4050-9A6C-292E66EA3E63}" destId="{D32E0720-53AB-4145-A51D-41E01835EA93}" srcOrd="0" destOrd="0" presId="urn:microsoft.com/office/officeart/2005/8/layout/hProcess9"/>
    <dgm:cxn modelId="{FB4248B8-42A4-4A0F-BB11-9D5BFFB4D944}" srcId="{10EA341A-525C-4BB9-B24D-A922B5501BAA}" destId="{98A93C67-CD33-46A7-A38E-7D6E8D2182B8}" srcOrd="0" destOrd="0" parTransId="{3A0F8022-9173-40B0-BDFB-263A0A9E6ADC}" sibTransId="{E34749C3-7A75-4807-A51A-71A493553D42}"/>
    <dgm:cxn modelId="{097922BC-B50A-4B90-900B-8F8B4EDE4893}" type="presOf" srcId="{3CA7B066-287A-4409-9576-73438D70AA1B}" destId="{568963F3-D3F9-4067-8746-431C461C493B}" srcOrd="0" destOrd="0" presId="urn:microsoft.com/office/officeart/2005/8/layout/hProcess9"/>
    <dgm:cxn modelId="{7F4C95C4-05B9-48F3-90D1-B9D5505DC818}" type="presOf" srcId="{98A93C67-CD33-46A7-A38E-7D6E8D2182B8}" destId="{B8400F92-192F-4A6C-A5B9-6DF63248FB78}" srcOrd="0" destOrd="0" presId="urn:microsoft.com/office/officeart/2005/8/layout/hProcess9"/>
    <dgm:cxn modelId="{B3BA45D4-9DE0-472C-9684-8DD23D3B7018}" srcId="{10EA341A-525C-4BB9-B24D-A922B5501BAA}" destId="{66F0D7E4-8B1E-4092-B1A0-D6BA3FA5EB7A}" srcOrd="2" destOrd="0" parTransId="{AC81205D-8B5F-49C3-9772-2B01FDA88F5E}" sibTransId="{BFC1A886-D660-4257-9F0A-B0EB5DA738FD}"/>
    <dgm:cxn modelId="{3AD890A2-ABE6-48CA-9EEB-40E7ACFF3B1C}" type="presParOf" srcId="{C5442883-DE88-4C9D-B2BB-F447A429D6C2}" destId="{0F1331A2-CD23-4A9F-A9AF-4EC9C92F241C}" srcOrd="0" destOrd="0" presId="urn:microsoft.com/office/officeart/2005/8/layout/hProcess9"/>
    <dgm:cxn modelId="{445BD074-BF22-4A3D-B190-39D0D6EBF35C}" type="presParOf" srcId="{C5442883-DE88-4C9D-B2BB-F447A429D6C2}" destId="{2527A31A-FD80-4DA1-8231-66D3FF710E65}" srcOrd="1" destOrd="0" presId="urn:microsoft.com/office/officeart/2005/8/layout/hProcess9"/>
    <dgm:cxn modelId="{6351DA0C-1B2E-4324-8D07-687C088DE53C}" type="presParOf" srcId="{2527A31A-FD80-4DA1-8231-66D3FF710E65}" destId="{B8400F92-192F-4A6C-A5B9-6DF63248FB78}" srcOrd="0" destOrd="0" presId="urn:microsoft.com/office/officeart/2005/8/layout/hProcess9"/>
    <dgm:cxn modelId="{905F643B-5A88-48A3-AFE2-470A1907F797}" type="presParOf" srcId="{2527A31A-FD80-4DA1-8231-66D3FF710E65}" destId="{46625950-0582-4DAE-8934-C72BF0E9ADBB}" srcOrd="1" destOrd="0" presId="urn:microsoft.com/office/officeart/2005/8/layout/hProcess9"/>
    <dgm:cxn modelId="{EFDA7B90-E7BA-49C5-B1EB-6432D75A0858}" type="presParOf" srcId="{2527A31A-FD80-4DA1-8231-66D3FF710E65}" destId="{D32E0720-53AB-4145-A51D-41E01835EA93}" srcOrd="2" destOrd="0" presId="urn:microsoft.com/office/officeart/2005/8/layout/hProcess9"/>
    <dgm:cxn modelId="{8F91265E-DE44-4302-9229-F9C6F1BEB01B}" type="presParOf" srcId="{2527A31A-FD80-4DA1-8231-66D3FF710E65}" destId="{2AE452EB-F6A8-4932-82AA-08A73A371042}" srcOrd="3" destOrd="0" presId="urn:microsoft.com/office/officeart/2005/8/layout/hProcess9"/>
    <dgm:cxn modelId="{AB437C41-DCC4-409D-A6B3-4016C138EF4B}" type="presParOf" srcId="{2527A31A-FD80-4DA1-8231-66D3FF710E65}" destId="{67BD481C-8763-4E32-B86B-901FBCEA1853}" srcOrd="4" destOrd="0" presId="urn:microsoft.com/office/officeart/2005/8/layout/hProcess9"/>
    <dgm:cxn modelId="{CD855AD0-C3F0-4E1F-8501-B7E4809AC502}" type="presParOf" srcId="{2527A31A-FD80-4DA1-8231-66D3FF710E65}" destId="{B3BCF24A-F862-402D-A02F-D5C26E9444EE}" srcOrd="5" destOrd="0" presId="urn:microsoft.com/office/officeart/2005/8/layout/hProcess9"/>
    <dgm:cxn modelId="{CF23AA30-1C04-49E8-863F-42EA4381060C}" type="presParOf" srcId="{2527A31A-FD80-4DA1-8231-66D3FF710E65}" destId="{568963F3-D3F9-4067-8746-431C461C493B}" srcOrd="6" destOrd="0" presId="urn:microsoft.com/office/officeart/2005/8/layout/hProcess9"/>
    <dgm:cxn modelId="{AEA5254E-14C9-41AA-850E-55082111F886}" type="presParOf" srcId="{2527A31A-FD80-4DA1-8231-66D3FF710E65}" destId="{9CA34626-65E1-4F1D-AF5B-1B4D9D31B8D6}" srcOrd="7" destOrd="0" presId="urn:microsoft.com/office/officeart/2005/8/layout/hProcess9"/>
    <dgm:cxn modelId="{8883A0CA-8059-4E41-A8AC-2FCE293792AD}" type="presParOf" srcId="{2527A31A-FD80-4DA1-8231-66D3FF710E65}" destId="{8314F0BD-9D87-4D81-AFB1-F63440BD8FF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EA341A-525C-4BB9-B24D-A922B5501BAA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8A93C67-CD33-46A7-A38E-7D6E8D2182B8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dirty="0"/>
            <a:t>Features (PMI)</a:t>
          </a:r>
        </a:p>
      </dgm:t>
    </dgm:pt>
    <dgm:pt modelId="{3A0F8022-9173-40B0-BDFB-263A0A9E6ADC}" type="parTrans" cxnId="{FB4248B8-42A4-4A0F-BB11-9D5BFFB4D944}">
      <dgm:prSet/>
      <dgm:spPr/>
      <dgm:t>
        <a:bodyPr/>
        <a:lstStyle/>
        <a:p>
          <a:endParaRPr lang="en-GB"/>
        </a:p>
      </dgm:t>
    </dgm:pt>
    <dgm:pt modelId="{E34749C3-7A75-4807-A51A-71A493553D42}" type="sibTrans" cxnId="{FB4248B8-42A4-4A0F-BB11-9D5BFFB4D944}">
      <dgm:prSet/>
      <dgm:spPr/>
      <dgm:t>
        <a:bodyPr/>
        <a:lstStyle/>
        <a:p>
          <a:endParaRPr lang="en-GB"/>
        </a:p>
      </dgm:t>
    </dgm:pt>
    <dgm:pt modelId="{947DC41F-69E6-4050-9A6C-292E66EA3E6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Initial weights</a:t>
          </a:r>
        </a:p>
      </dgm:t>
    </dgm:pt>
    <dgm:pt modelId="{A9342268-CE18-4A8A-918E-01C505F5B41D}" type="parTrans" cxnId="{CB91E501-CC11-416C-AA5B-F2B2A54E2D93}">
      <dgm:prSet/>
      <dgm:spPr/>
      <dgm:t>
        <a:bodyPr/>
        <a:lstStyle/>
        <a:p>
          <a:endParaRPr lang="en-GB"/>
        </a:p>
      </dgm:t>
    </dgm:pt>
    <dgm:pt modelId="{8777D3F1-40DA-4BF9-85C1-70A571BC7FE3}" type="sibTrans" cxnId="{CB91E501-CC11-416C-AA5B-F2B2A54E2D93}">
      <dgm:prSet/>
      <dgm:spPr/>
      <dgm:t>
        <a:bodyPr/>
        <a:lstStyle/>
        <a:p>
          <a:endParaRPr lang="en-GB"/>
        </a:p>
      </dgm:t>
    </dgm:pt>
    <dgm:pt modelId="{66F0D7E4-8B1E-4092-B1A0-D6BA3FA5EB7A}">
      <dgm:prSet/>
      <dgm:spPr>
        <a:solidFill>
          <a:schemeClr val="accent2"/>
        </a:solidFill>
      </dgm:spPr>
      <dgm:t>
        <a:bodyPr/>
        <a:lstStyle/>
        <a:p>
          <a:r>
            <a:rPr lang="en-GB" dirty="0"/>
            <a:t>Accuracy</a:t>
          </a:r>
        </a:p>
      </dgm:t>
    </dgm:pt>
    <dgm:pt modelId="{AC81205D-8B5F-49C3-9772-2B01FDA88F5E}" type="parTrans" cxnId="{B3BA45D4-9DE0-472C-9684-8DD23D3B7018}">
      <dgm:prSet/>
      <dgm:spPr/>
      <dgm:t>
        <a:bodyPr/>
        <a:lstStyle/>
        <a:p>
          <a:endParaRPr lang="en-GB"/>
        </a:p>
      </dgm:t>
    </dgm:pt>
    <dgm:pt modelId="{BFC1A886-D660-4257-9F0A-B0EB5DA738FD}" type="sibTrans" cxnId="{B3BA45D4-9DE0-472C-9684-8DD23D3B7018}">
      <dgm:prSet/>
      <dgm:spPr/>
      <dgm:t>
        <a:bodyPr/>
        <a:lstStyle/>
        <a:p>
          <a:endParaRPr lang="en-GB"/>
        </a:p>
      </dgm:t>
    </dgm:pt>
    <dgm:pt modelId="{3CA7B066-287A-4409-9576-73438D70AA1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Iterative optimization</a:t>
          </a:r>
        </a:p>
      </dgm:t>
    </dgm:pt>
    <dgm:pt modelId="{ECBD001B-A16C-4281-B165-348A50AF64E7}" type="parTrans" cxnId="{3C69A924-969E-4159-B7E8-8D0D0EC1CB14}">
      <dgm:prSet/>
      <dgm:spPr/>
      <dgm:t>
        <a:bodyPr/>
        <a:lstStyle/>
        <a:p>
          <a:endParaRPr lang="en-GB"/>
        </a:p>
      </dgm:t>
    </dgm:pt>
    <dgm:pt modelId="{06E681E4-944D-44DF-8BA9-DBF93AA4BAA6}" type="sibTrans" cxnId="{3C69A924-969E-4159-B7E8-8D0D0EC1CB14}">
      <dgm:prSet/>
      <dgm:spPr/>
      <dgm:t>
        <a:bodyPr/>
        <a:lstStyle/>
        <a:p>
          <a:endParaRPr lang="en-GB"/>
        </a:p>
      </dgm:t>
    </dgm:pt>
    <dgm:pt modelId="{AD3DE4B6-0432-4775-8EAE-41120B956497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Classification</a:t>
          </a:r>
        </a:p>
      </dgm:t>
    </dgm:pt>
    <dgm:pt modelId="{EDB38AA3-FEF9-4645-8E29-336B1FAEC96A}" type="parTrans" cxnId="{285D6F6F-478D-4791-8C46-A99DE9C86C78}">
      <dgm:prSet/>
      <dgm:spPr/>
      <dgm:t>
        <a:bodyPr/>
        <a:lstStyle/>
        <a:p>
          <a:endParaRPr lang="en-GB"/>
        </a:p>
      </dgm:t>
    </dgm:pt>
    <dgm:pt modelId="{B02E7421-37CB-43C4-9A72-828116E75282}" type="sibTrans" cxnId="{285D6F6F-478D-4791-8C46-A99DE9C86C78}">
      <dgm:prSet/>
      <dgm:spPr/>
      <dgm:t>
        <a:bodyPr/>
        <a:lstStyle/>
        <a:p>
          <a:endParaRPr lang="en-GB"/>
        </a:p>
      </dgm:t>
    </dgm:pt>
    <dgm:pt modelId="{C5442883-DE88-4C9D-B2BB-F447A429D6C2}" type="pres">
      <dgm:prSet presAssocID="{10EA341A-525C-4BB9-B24D-A922B5501BAA}" presName="CompostProcess" presStyleCnt="0">
        <dgm:presLayoutVars>
          <dgm:dir/>
          <dgm:resizeHandles val="exact"/>
        </dgm:presLayoutVars>
      </dgm:prSet>
      <dgm:spPr/>
    </dgm:pt>
    <dgm:pt modelId="{0F1331A2-CD23-4A9F-A9AF-4EC9C92F241C}" type="pres">
      <dgm:prSet presAssocID="{10EA341A-525C-4BB9-B24D-A922B5501BAA}" presName="arrow" presStyleLbl="bgShp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2527A31A-FD80-4DA1-8231-66D3FF710E65}" type="pres">
      <dgm:prSet presAssocID="{10EA341A-525C-4BB9-B24D-A922B5501BAA}" presName="linearProcess" presStyleCnt="0"/>
      <dgm:spPr/>
    </dgm:pt>
    <dgm:pt modelId="{B8400F92-192F-4A6C-A5B9-6DF63248FB78}" type="pres">
      <dgm:prSet presAssocID="{98A93C67-CD33-46A7-A38E-7D6E8D2182B8}" presName="textNode" presStyleLbl="node1" presStyleIdx="0" presStyleCnt="5" custLinFactNeighborX="-2191" custLinFactNeighborY="-677">
        <dgm:presLayoutVars>
          <dgm:bulletEnabled val="1"/>
        </dgm:presLayoutVars>
      </dgm:prSet>
      <dgm:spPr/>
    </dgm:pt>
    <dgm:pt modelId="{46625950-0582-4DAE-8934-C72BF0E9ADBB}" type="pres">
      <dgm:prSet presAssocID="{E34749C3-7A75-4807-A51A-71A493553D42}" presName="sibTrans" presStyleCnt="0"/>
      <dgm:spPr/>
    </dgm:pt>
    <dgm:pt modelId="{D32E0720-53AB-4145-A51D-41E01835EA93}" type="pres">
      <dgm:prSet presAssocID="{947DC41F-69E6-4050-9A6C-292E66EA3E63}" presName="textNode" presStyleLbl="node1" presStyleIdx="1" presStyleCnt="5" custLinFactNeighborX="-2191" custLinFactNeighborY="-677">
        <dgm:presLayoutVars>
          <dgm:bulletEnabled val="1"/>
        </dgm:presLayoutVars>
      </dgm:prSet>
      <dgm:spPr/>
    </dgm:pt>
    <dgm:pt modelId="{2AE452EB-F6A8-4932-82AA-08A73A371042}" type="pres">
      <dgm:prSet presAssocID="{8777D3F1-40DA-4BF9-85C1-70A571BC7FE3}" presName="sibTrans" presStyleCnt="0"/>
      <dgm:spPr/>
    </dgm:pt>
    <dgm:pt modelId="{67BD481C-8763-4E32-B86B-901FBCEA1853}" type="pres">
      <dgm:prSet presAssocID="{66F0D7E4-8B1E-4092-B1A0-D6BA3FA5EB7A}" presName="textNode" presStyleLbl="node1" presStyleIdx="2" presStyleCnt="5">
        <dgm:presLayoutVars>
          <dgm:bulletEnabled val="1"/>
        </dgm:presLayoutVars>
      </dgm:prSet>
      <dgm:spPr/>
    </dgm:pt>
    <dgm:pt modelId="{B3BCF24A-F862-402D-A02F-D5C26E9444EE}" type="pres">
      <dgm:prSet presAssocID="{BFC1A886-D660-4257-9F0A-B0EB5DA738FD}" presName="sibTrans" presStyleCnt="0"/>
      <dgm:spPr/>
    </dgm:pt>
    <dgm:pt modelId="{568963F3-D3F9-4067-8746-431C461C493B}" type="pres">
      <dgm:prSet presAssocID="{3CA7B066-287A-4409-9576-73438D70AA1B}" presName="textNode" presStyleLbl="node1" presStyleIdx="3" presStyleCnt="5">
        <dgm:presLayoutVars>
          <dgm:bulletEnabled val="1"/>
        </dgm:presLayoutVars>
      </dgm:prSet>
      <dgm:spPr/>
    </dgm:pt>
    <dgm:pt modelId="{9CA34626-65E1-4F1D-AF5B-1B4D9D31B8D6}" type="pres">
      <dgm:prSet presAssocID="{06E681E4-944D-44DF-8BA9-DBF93AA4BAA6}" presName="sibTrans" presStyleCnt="0"/>
      <dgm:spPr/>
    </dgm:pt>
    <dgm:pt modelId="{8314F0BD-9D87-4D81-AFB1-F63440BD8FF1}" type="pres">
      <dgm:prSet presAssocID="{AD3DE4B6-0432-4775-8EAE-41120B95649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B91E501-CC11-416C-AA5B-F2B2A54E2D93}" srcId="{10EA341A-525C-4BB9-B24D-A922B5501BAA}" destId="{947DC41F-69E6-4050-9A6C-292E66EA3E63}" srcOrd="1" destOrd="0" parTransId="{A9342268-CE18-4A8A-918E-01C505F5B41D}" sibTransId="{8777D3F1-40DA-4BF9-85C1-70A571BC7FE3}"/>
    <dgm:cxn modelId="{3C69A924-969E-4159-B7E8-8D0D0EC1CB14}" srcId="{10EA341A-525C-4BB9-B24D-A922B5501BAA}" destId="{3CA7B066-287A-4409-9576-73438D70AA1B}" srcOrd="3" destOrd="0" parTransId="{ECBD001B-A16C-4281-B165-348A50AF64E7}" sibTransId="{06E681E4-944D-44DF-8BA9-DBF93AA4BAA6}"/>
    <dgm:cxn modelId="{CEE5F63B-F0D5-42F6-8F77-765CE860CC83}" type="presOf" srcId="{AD3DE4B6-0432-4775-8EAE-41120B956497}" destId="{8314F0BD-9D87-4D81-AFB1-F63440BD8FF1}" srcOrd="0" destOrd="0" presId="urn:microsoft.com/office/officeart/2005/8/layout/hProcess9"/>
    <dgm:cxn modelId="{EA21743F-AB6A-49F5-93B0-69CBFF332C16}" type="presOf" srcId="{10EA341A-525C-4BB9-B24D-A922B5501BAA}" destId="{C5442883-DE88-4C9D-B2BB-F447A429D6C2}" srcOrd="0" destOrd="0" presId="urn:microsoft.com/office/officeart/2005/8/layout/hProcess9"/>
    <dgm:cxn modelId="{806B885F-04BF-4966-9E4A-4E90609C5A9E}" type="presOf" srcId="{66F0D7E4-8B1E-4092-B1A0-D6BA3FA5EB7A}" destId="{67BD481C-8763-4E32-B86B-901FBCEA1853}" srcOrd="0" destOrd="0" presId="urn:microsoft.com/office/officeart/2005/8/layout/hProcess9"/>
    <dgm:cxn modelId="{285D6F6F-478D-4791-8C46-A99DE9C86C78}" srcId="{10EA341A-525C-4BB9-B24D-A922B5501BAA}" destId="{AD3DE4B6-0432-4775-8EAE-41120B956497}" srcOrd="4" destOrd="0" parTransId="{EDB38AA3-FEF9-4645-8E29-336B1FAEC96A}" sibTransId="{B02E7421-37CB-43C4-9A72-828116E75282}"/>
    <dgm:cxn modelId="{89F45297-B58B-45EB-B2F3-7E1E22DCC8C7}" type="presOf" srcId="{947DC41F-69E6-4050-9A6C-292E66EA3E63}" destId="{D32E0720-53AB-4145-A51D-41E01835EA93}" srcOrd="0" destOrd="0" presId="urn:microsoft.com/office/officeart/2005/8/layout/hProcess9"/>
    <dgm:cxn modelId="{FB4248B8-42A4-4A0F-BB11-9D5BFFB4D944}" srcId="{10EA341A-525C-4BB9-B24D-A922B5501BAA}" destId="{98A93C67-CD33-46A7-A38E-7D6E8D2182B8}" srcOrd="0" destOrd="0" parTransId="{3A0F8022-9173-40B0-BDFB-263A0A9E6ADC}" sibTransId="{E34749C3-7A75-4807-A51A-71A493553D42}"/>
    <dgm:cxn modelId="{097922BC-B50A-4B90-900B-8F8B4EDE4893}" type="presOf" srcId="{3CA7B066-287A-4409-9576-73438D70AA1B}" destId="{568963F3-D3F9-4067-8746-431C461C493B}" srcOrd="0" destOrd="0" presId="urn:microsoft.com/office/officeart/2005/8/layout/hProcess9"/>
    <dgm:cxn modelId="{7F4C95C4-05B9-48F3-90D1-B9D5505DC818}" type="presOf" srcId="{98A93C67-CD33-46A7-A38E-7D6E8D2182B8}" destId="{B8400F92-192F-4A6C-A5B9-6DF63248FB78}" srcOrd="0" destOrd="0" presId="urn:microsoft.com/office/officeart/2005/8/layout/hProcess9"/>
    <dgm:cxn modelId="{B3BA45D4-9DE0-472C-9684-8DD23D3B7018}" srcId="{10EA341A-525C-4BB9-B24D-A922B5501BAA}" destId="{66F0D7E4-8B1E-4092-B1A0-D6BA3FA5EB7A}" srcOrd="2" destOrd="0" parTransId="{AC81205D-8B5F-49C3-9772-2B01FDA88F5E}" sibTransId="{BFC1A886-D660-4257-9F0A-B0EB5DA738FD}"/>
    <dgm:cxn modelId="{3AD890A2-ABE6-48CA-9EEB-40E7ACFF3B1C}" type="presParOf" srcId="{C5442883-DE88-4C9D-B2BB-F447A429D6C2}" destId="{0F1331A2-CD23-4A9F-A9AF-4EC9C92F241C}" srcOrd="0" destOrd="0" presId="urn:microsoft.com/office/officeart/2005/8/layout/hProcess9"/>
    <dgm:cxn modelId="{445BD074-BF22-4A3D-B190-39D0D6EBF35C}" type="presParOf" srcId="{C5442883-DE88-4C9D-B2BB-F447A429D6C2}" destId="{2527A31A-FD80-4DA1-8231-66D3FF710E65}" srcOrd="1" destOrd="0" presId="urn:microsoft.com/office/officeart/2005/8/layout/hProcess9"/>
    <dgm:cxn modelId="{6351DA0C-1B2E-4324-8D07-687C088DE53C}" type="presParOf" srcId="{2527A31A-FD80-4DA1-8231-66D3FF710E65}" destId="{B8400F92-192F-4A6C-A5B9-6DF63248FB78}" srcOrd="0" destOrd="0" presId="urn:microsoft.com/office/officeart/2005/8/layout/hProcess9"/>
    <dgm:cxn modelId="{905F643B-5A88-48A3-AFE2-470A1907F797}" type="presParOf" srcId="{2527A31A-FD80-4DA1-8231-66D3FF710E65}" destId="{46625950-0582-4DAE-8934-C72BF0E9ADBB}" srcOrd="1" destOrd="0" presId="urn:microsoft.com/office/officeart/2005/8/layout/hProcess9"/>
    <dgm:cxn modelId="{EFDA7B90-E7BA-49C5-B1EB-6432D75A0858}" type="presParOf" srcId="{2527A31A-FD80-4DA1-8231-66D3FF710E65}" destId="{D32E0720-53AB-4145-A51D-41E01835EA93}" srcOrd="2" destOrd="0" presId="urn:microsoft.com/office/officeart/2005/8/layout/hProcess9"/>
    <dgm:cxn modelId="{8F91265E-DE44-4302-9229-F9C6F1BEB01B}" type="presParOf" srcId="{2527A31A-FD80-4DA1-8231-66D3FF710E65}" destId="{2AE452EB-F6A8-4932-82AA-08A73A371042}" srcOrd="3" destOrd="0" presId="urn:microsoft.com/office/officeart/2005/8/layout/hProcess9"/>
    <dgm:cxn modelId="{AB437C41-DCC4-409D-A6B3-4016C138EF4B}" type="presParOf" srcId="{2527A31A-FD80-4DA1-8231-66D3FF710E65}" destId="{67BD481C-8763-4E32-B86B-901FBCEA1853}" srcOrd="4" destOrd="0" presId="urn:microsoft.com/office/officeart/2005/8/layout/hProcess9"/>
    <dgm:cxn modelId="{CD855AD0-C3F0-4E1F-8501-B7E4809AC502}" type="presParOf" srcId="{2527A31A-FD80-4DA1-8231-66D3FF710E65}" destId="{B3BCF24A-F862-402D-A02F-D5C26E9444EE}" srcOrd="5" destOrd="0" presId="urn:microsoft.com/office/officeart/2005/8/layout/hProcess9"/>
    <dgm:cxn modelId="{CF23AA30-1C04-49E8-863F-42EA4381060C}" type="presParOf" srcId="{2527A31A-FD80-4DA1-8231-66D3FF710E65}" destId="{568963F3-D3F9-4067-8746-431C461C493B}" srcOrd="6" destOrd="0" presId="urn:microsoft.com/office/officeart/2005/8/layout/hProcess9"/>
    <dgm:cxn modelId="{AEA5254E-14C9-41AA-850E-55082111F886}" type="presParOf" srcId="{2527A31A-FD80-4DA1-8231-66D3FF710E65}" destId="{9CA34626-65E1-4F1D-AF5B-1B4D9D31B8D6}" srcOrd="7" destOrd="0" presId="urn:microsoft.com/office/officeart/2005/8/layout/hProcess9"/>
    <dgm:cxn modelId="{8883A0CA-8059-4E41-A8AC-2FCE293792AD}" type="presParOf" srcId="{2527A31A-FD80-4DA1-8231-66D3FF710E65}" destId="{8314F0BD-9D87-4D81-AFB1-F63440BD8FF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EA341A-525C-4BB9-B24D-A922B5501BAA}" type="doc">
      <dgm:prSet loTypeId="urn:microsoft.com/office/officeart/2005/8/layout/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98A93C67-CD33-46A7-A38E-7D6E8D2182B8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b="1" noProof="0" dirty="0"/>
            <a:t>Features</a:t>
          </a:r>
          <a:endParaRPr lang="en-US" sz="1300" b="1" noProof="0" dirty="0"/>
        </a:p>
      </dgm:t>
    </dgm:pt>
    <dgm:pt modelId="{3A0F8022-9173-40B0-BDFB-263A0A9E6ADC}" type="parTrans" cxnId="{FB4248B8-42A4-4A0F-BB11-9D5BFFB4D944}">
      <dgm:prSet/>
      <dgm:spPr/>
      <dgm:t>
        <a:bodyPr/>
        <a:lstStyle/>
        <a:p>
          <a:endParaRPr lang="en-GB"/>
        </a:p>
      </dgm:t>
    </dgm:pt>
    <dgm:pt modelId="{E34749C3-7A75-4807-A51A-71A493553D42}" type="sibTrans" cxnId="{FB4248B8-42A4-4A0F-BB11-9D5BFFB4D94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noProof="0" dirty="0"/>
        </a:p>
      </dgm:t>
    </dgm:pt>
    <dgm:pt modelId="{947DC41F-69E6-4050-9A6C-292E66EA3E63}">
      <dgm:prSet custT="1"/>
      <dgm:spPr>
        <a:solidFill>
          <a:srgbClr val="0070C0"/>
        </a:solidFill>
      </dgm:spPr>
      <dgm:t>
        <a:bodyPr/>
        <a:lstStyle/>
        <a:p>
          <a:r>
            <a:rPr lang="en-US" sz="1600" b="1" noProof="0" dirty="0"/>
            <a:t>Initial weights</a:t>
          </a:r>
        </a:p>
      </dgm:t>
    </dgm:pt>
    <dgm:pt modelId="{A9342268-CE18-4A8A-918E-01C505F5B41D}" type="parTrans" cxnId="{CB91E501-CC11-416C-AA5B-F2B2A54E2D93}">
      <dgm:prSet/>
      <dgm:spPr/>
      <dgm:t>
        <a:bodyPr/>
        <a:lstStyle/>
        <a:p>
          <a:endParaRPr lang="en-GB"/>
        </a:p>
      </dgm:t>
    </dgm:pt>
    <dgm:pt modelId="{8777D3F1-40DA-4BF9-85C1-70A571BC7FE3}" type="sibTrans" cxnId="{CB91E501-CC11-416C-AA5B-F2B2A54E2D9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noProof="0" dirty="0"/>
        </a:p>
      </dgm:t>
    </dgm:pt>
    <dgm:pt modelId="{66F0D7E4-8B1E-4092-B1A0-D6BA3FA5EB7A}">
      <dgm:prSet custT="1"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sz="1600" b="1" noProof="0" dirty="0"/>
            <a:t>Accuracy</a:t>
          </a:r>
        </a:p>
      </dgm:t>
    </dgm:pt>
    <dgm:pt modelId="{AC81205D-8B5F-49C3-9772-2B01FDA88F5E}" type="parTrans" cxnId="{B3BA45D4-9DE0-472C-9684-8DD23D3B7018}">
      <dgm:prSet/>
      <dgm:spPr/>
      <dgm:t>
        <a:bodyPr/>
        <a:lstStyle/>
        <a:p>
          <a:endParaRPr lang="en-GB"/>
        </a:p>
      </dgm:t>
    </dgm:pt>
    <dgm:pt modelId="{BFC1A886-D660-4257-9F0A-B0EB5DA738FD}" type="sibTrans" cxnId="{B3BA45D4-9DE0-472C-9684-8DD23D3B701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noProof="0" dirty="0"/>
        </a:p>
      </dgm:t>
    </dgm:pt>
    <dgm:pt modelId="{3CA7B066-287A-4409-9576-73438D70AA1B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b="1" noProof="0" dirty="0"/>
            <a:t>Optimization</a:t>
          </a:r>
        </a:p>
      </dgm:t>
    </dgm:pt>
    <dgm:pt modelId="{ECBD001B-A16C-4281-B165-348A50AF64E7}" type="parTrans" cxnId="{3C69A924-969E-4159-B7E8-8D0D0EC1CB14}">
      <dgm:prSet/>
      <dgm:spPr/>
      <dgm:t>
        <a:bodyPr/>
        <a:lstStyle/>
        <a:p>
          <a:endParaRPr lang="en-GB"/>
        </a:p>
      </dgm:t>
    </dgm:pt>
    <dgm:pt modelId="{06E681E4-944D-44DF-8BA9-DBF93AA4BAA6}" type="sibTrans" cxnId="{3C69A924-969E-4159-B7E8-8D0D0EC1CB1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noProof="0" dirty="0"/>
        </a:p>
      </dgm:t>
    </dgm:pt>
    <dgm:pt modelId="{AD3DE4B6-0432-4775-8EAE-41120B956497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 b="1" noProof="0" dirty="0"/>
            <a:t>Classification</a:t>
          </a:r>
        </a:p>
      </dgm:t>
    </dgm:pt>
    <dgm:pt modelId="{EDB38AA3-FEF9-4645-8E29-336B1FAEC96A}" type="parTrans" cxnId="{285D6F6F-478D-4791-8C46-A99DE9C86C78}">
      <dgm:prSet/>
      <dgm:spPr/>
      <dgm:t>
        <a:bodyPr/>
        <a:lstStyle/>
        <a:p>
          <a:endParaRPr lang="en-GB"/>
        </a:p>
      </dgm:t>
    </dgm:pt>
    <dgm:pt modelId="{B02E7421-37CB-43C4-9A72-828116E75282}" type="sibTrans" cxnId="{285D6F6F-478D-4791-8C46-A99DE9C86C78}">
      <dgm:prSet/>
      <dgm:spPr/>
      <dgm:t>
        <a:bodyPr/>
        <a:lstStyle/>
        <a:p>
          <a:endParaRPr lang="en-GB"/>
        </a:p>
      </dgm:t>
    </dgm:pt>
    <dgm:pt modelId="{AE763684-B29D-457F-96CF-4368A223085F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1400" noProof="0" dirty="0"/>
            <a:t>Pointwise mutual information</a:t>
          </a:r>
        </a:p>
      </dgm:t>
    </dgm:pt>
    <dgm:pt modelId="{C2E18645-7955-4D81-91A5-36CDCA22FD8B}" type="parTrans" cxnId="{BC30A4F0-4A80-4060-93A2-7FCF6E9DB83D}">
      <dgm:prSet/>
      <dgm:spPr/>
      <dgm:t>
        <a:bodyPr/>
        <a:lstStyle/>
        <a:p>
          <a:endParaRPr lang="en-GB"/>
        </a:p>
      </dgm:t>
    </dgm:pt>
    <dgm:pt modelId="{3C2A8482-157A-4E0A-8FB5-843F4BAD8CBD}" type="sibTrans" cxnId="{BC30A4F0-4A80-4060-93A2-7FCF6E9DB83D}">
      <dgm:prSet/>
      <dgm:spPr/>
      <dgm:t>
        <a:bodyPr/>
        <a:lstStyle/>
        <a:p>
          <a:endParaRPr lang="en-GB"/>
        </a:p>
      </dgm:t>
    </dgm:pt>
    <dgm:pt modelId="{51CB98E4-4F42-435A-957F-A01D0009B0CE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1400" noProof="0" dirty="0"/>
            <a:t>30 features per author</a:t>
          </a:r>
        </a:p>
      </dgm:t>
    </dgm:pt>
    <dgm:pt modelId="{A61C83DF-86E6-4CAE-93A7-96126288D4B9}" type="parTrans" cxnId="{802C99C1-8F5B-4F2B-B716-205712E3CEE9}">
      <dgm:prSet/>
      <dgm:spPr/>
      <dgm:t>
        <a:bodyPr/>
        <a:lstStyle/>
        <a:p>
          <a:endParaRPr lang="en-GB"/>
        </a:p>
      </dgm:t>
    </dgm:pt>
    <dgm:pt modelId="{E9A5A4BE-A515-41CF-A54E-CB4BA54D98F5}" type="sibTrans" cxnId="{802C99C1-8F5B-4F2B-B716-205712E3CEE9}">
      <dgm:prSet/>
      <dgm:spPr/>
      <dgm:t>
        <a:bodyPr/>
        <a:lstStyle/>
        <a:p>
          <a:endParaRPr lang="en-GB"/>
        </a:p>
      </dgm:t>
    </dgm:pt>
    <dgm:pt modelId="{AFB4D4FB-2917-4702-9D40-2B7A0ADA7627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400" noProof="0" dirty="0"/>
            <a:t>Randomized between -10 and 10</a:t>
          </a:r>
        </a:p>
      </dgm:t>
    </dgm:pt>
    <dgm:pt modelId="{0BD54A76-BBE3-46D8-9446-2BCC6A1F5B24}" type="parTrans" cxnId="{5D6F0C9D-61B1-4221-8FEB-71CC2B2B96F2}">
      <dgm:prSet/>
      <dgm:spPr/>
      <dgm:t>
        <a:bodyPr/>
        <a:lstStyle/>
        <a:p>
          <a:endParaRPr lang="en-GB"/>
        </a:p>
      </dgm:t>
    </dgm:pt>
    <dgm:pt modelId="{C32A85B0-5A18-451A-907C-F21E66D39B98}" type="sibTrans" cxnId="{5D6F0C9D-61B1-4221-8FEB-71CC2B2B96F2}">
      <dgm:prSet/>
      <dgm:spPr/>
      <dgm:t>
        <a:bodyPr/>
        <a:lstStyle/>
        <a:p>
          <a:endParaRPr lang="en-GB"/>
        </a:p>
      </dgm:t>
    </dgm:pt>
    <dgm:pt modelId="{2BAA48C3-56C3-4F3C-82BF-1CEFEC31644C}">
      <dgm:prSet custT="1"/>
      <dgm:spPr/>
      <dgm:t>
        <a:bodyPr/>
        <a:lstStyle/>
        <a:p>
          <a:r>
            <a:rPr lang="en-US" sz="1400" noProof="0" dirty="0"/>
            <a:t>Count correct classifications with current weights</a:t>
          </a:r>
        </a:p>
      </dgm:t>
    </dgm:pt>
    <dgm:pt modelId="{DD34A66D-CF29-4CFF-8FDA-5B9DA2F9C898}" type="parTrans" cxnId="{11EF134C-DE3E-45F6-8C1C-3AC733D838C1}">
      <dgm:prSet/>
      <dgm:spPr/>
      <dgm:t>
        <a:bodyPr/>
        <a:lstStyle/>
        <a:p>
          <a:endParaRPr lang="en-GB"/>
        </a:p>
      </dgm:t>
    </dgm:pt>
    <dgm:pt modelId="{027439DC-BA4C-415E-8466-CF8ECE1286C9}" type="sibTrans" cxnId="{11EF134C-DE3E-45F6-8C1C-3AC733D838C1}">
      <dgm:prSet/>
      <dgm:spPr/>
      <dgm:t>
        <a:bodyPr/>
        <a:lstStyle/>
        <a:p>
          <a:endParaRPr lang="en-GB"/>
        </a:p>
      </dgm:t>
    </dgm:pt>
    <dgm:pt modelId="{FDE2CC31-B9F9-4FCE-BD3E-7B2AB303701C}">
      <dgm:prSet custT="1"/>
      <dgm:spPr/>
      <dgm:t>
        <a:bodyPr/>
        <a:lstStyle/>
        <a:p>
          <a:r>
            <a:rPr lang="en-US" sz="1400" noProof="0" dirty="0"/>
            <a:t>Compute gradient</a:t>
          </a:r>
        </a:p>
      </dgm:t>
    </dgm:pt>
    <dgm:pt modelId="{78A8C810-19C3-48D5-A98D-BCF78A5F0130}" type="parTrans" cxnId="{9CE2BC33-0896-4A22-9B62-E863ABEBCAAC}">
      <dgm:prSet/>
      <dgm:spPr/>
      <dgm:t>
        <a:bodyPr/>
        <a:lstStyle/>
        <a:p>
          <a:endParaRPr lang="en-GB"/>
        </a:p>
      </dgm:t>
    </dgm:pt>
    <dgm:pt modelId="{EEA14F9E-60D6-415F-8E42-D6D1AD51CEF9}" type="sibTrans" cxnId="{9CE2BC33-0896-4A22-9B62-E863ABEBCAAC}">
      <dgm:prSet/>
      <dgm:spPr/>
      <dgm:t>
        <a:bodyPr/>
        <a:lstStyle/>
        <a:p>
          <a:endParaRPr lang="en-GB"/>
        </a:p>
      </dgm:t>
    </dgm:pt>
    <dgm:pt modelId="{4FB617FD-C282-4A6F-B6B6-7821E84FA8D0}">
      <dgm:prSet custT="1"/>
      <dgm:spPr/>
      <dgm:t>
        <a:bodyPr/>
        <a:lstStyle/>
        <a:p>
          <a:r>
            <a:rPr lang="en-US" sz="1400" noProof="0" dirty="0"/>
            <a:t>Update weights by adding the gradient</a:t>
          </a:r>
        </a:p>
      </dgm:t>
    </dgm:pt>
    <dgm:pt modelId="{CE65041A-A8A8-4267-8EBC-59623A10E25A}" type="parTrans" cxnId="{D694D1DF-182E-4391-8FE2-07592FFC7B83}">
      <dgm:prSet/>
      <dgm:spPr/>
      <dgm:t>
        <a:bodyPr/>
        <a:lstStyle/>
        <a:p>
          <a:endParaRPr lang="en-GB"/>
        </a:p>
      </dgm:t>
    </dgm:pt>
    <dgm:pt modelId="{16ABCD43-D438-416A-9855-6CFD8A79792A}" type="sibTrans" cxnId="{D694D1DF-182E-4391-8FE2-07592FFC7B83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EDD3CF70-0AEE-452A-B199-88FAE58E7A81}">
          <dgm:prSet custT="1"/>
          <dgm:spPr>
            <a:ln>
              <a:solidFill>
                <a:schemeClr val="accent1">
                  <a:lumMod val="60000"/>
                  <a:lumOff val="40000"/>
                </a:schemeClr>
              </a:solidFill>
            </a:ln>
          </dgm:spPr>
          <dgm:t>
            <a:bodyPr/>
            <a:lstStyle/>
            <a:p>
              <a:r>
                <a:rPr lang="en-US" sz="1400" noProof="0" dirty="0"/>
                <a:t>Compute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400" b="0" i="1" noProof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4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en-US" sz="1400" b="0" i="1" noProof="0" smtClean="0">
                          <a:latin typeface="Cambria Math" panose="02040503050406030204" pitchFamily="18" charset="0"/>
                        </a:rPr>
                        <m:t>𝜆</m:t>
                      </m:r>
                    </m:sub>
                  </m:sSub>
                  <m:r>
                    <a:rPr lang="en-US" sz="1400" b="0" i="1" noProof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1400" b="0" i="1" noProof="0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n-US" sz="1400" b="0" i="1" noProof="0" smtClean="0">
                      <a:latin typeface="Cambria Math" panose="02040503050406030204" pitchFamily="18" charset="0"/>
                    </a:rPr>
                    <m:t>|</m:t>
                  </m:r>
                  <m:acc>
                    <m:accPr>
                      <m:chr m:val="̅"/>
                      <m:ctrlPr>
                        <a:rPr lang="en-US" sz="1400" b="0" i="1" noProof="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400" b="0" i="1" noProof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US" sz="1400" b="0" i="1" noProof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sz="1400" noProof="0" dirty="0"/>
                <a:t> for each label</a:t>
              </a:r>
            </a:p>
          </dgm:t>
        </dgm:pt>
      </mc:Choice>
      <mc:Fallback>
        <dgm:pt modelId="{EDD3CF70-0AEE-452A-B199-88FAE58E7A81}">
          <dgm:prSet custT="1"/>
          <dgm:spPr>
            <a:ln>
              <a:solidFill>
                <a:schemeClr val="accent1">
                  <a:lumMod val="60000"/>
                  <a:lumOff val="40000"/>
                </a:schemeClr>
              </a:solidFill>
            </a:ln>
          </dgm:spPr>
          <dgm:t>
            <a:bodyPr/>
            <a:lstStyle/>
            <a:p>
              <a:r>
                <a:rPr lang="en-US" sz="1400" noProof="0" dirty="0"/>
                <a:t>Compute </a:t>
              </a:r>
              <a:r>
                <a:rPr lang="en-US" sz="1400" b="0" i="0" noProof="0">
                  <a:latin typeface="Cambria Math" panose="02040503050406030204" pitchFamily="18" charset="0"/>
                </a:rPr>
                <a:t>𝑝_𝜆 (𝑦|𝑥 ̅)</a:t>
              </a:r>
              <a:r>
                <a:rPr lang="en-US" sz="1400" noProof="0" dirty="0"/>
                <a:t> for each label</a:t>
              </a:r>
            </a:p>
          </dgm:t>
        </dgm:pt>
      </mc:Fallback>
    </mc:AlternateContent>
    <dgm:pt modelId="{10264B2A-7840-4586-8133-215D9C068FC1}" type="parTrans" cxnId="{6CD6A509-4AA1-419E-BB23-5872FC529FEC}">
      <dgm:prSet/>
      <dgm:spPr/>
      <dgm:t>
        <a:bodyPr/>
        <a:lstStyle/>
        <a:p>
          <a:endParaRPr lang="en-GB"/>
        </a:p>
      </dgm:t>
    </dgm:pt>
    <dgm:pt modelId="{F5BB5719-2D77-4C98-9AB7-13D8A69AC27E}" type="sibTrans" cxnId="{6CD6A509-4AA1-419E-BB23-5872FC529FEC}">
      <dgm:prSet/>
      <dgm:spPr/>
      <dgm:t>
        <a:bodyPr/>
        <a:lstStyle/>
        <a:p>
          <a:endParaRPr lang="en-GB"/>
        </a:p>
      </dgm:t>
    </dgm:pt>
    <dgm:pt modelId="{37A3C42C-6264-4ADE-AE0A-099C6C1A7018}">
      <dgm:prSet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noProof="0" dirty="0"/>
            <a:t>Choose label with highest probability</a:t>
          </a:r>
        </a:p>
      </dgm:t>
    </dgm:pt>
    <dgm:pt modelId="{A6F2A6A5-4F81-411C-905C-9739ADB15E87}" type="parTrans" cxnId="{87DEAD60-4D08-427E-BBA9-DF24DE6C3E6A}">
      <dgm:prSet/>
      <dgm:spPr/>
      <dgm:t>
        <a:bodyPr/>
        <a:lstStyle/>
        <a:p>
          <a:endParaRPr lang="en-GB"/>
        </a:p>
      </dgm:t>
    </dgm:pt>
    <dgm:pt modelId="{CD9BDBCB-22C0-467D-91CA-3BA6EE11D8B3}" type="sibTrans" cxnId="{87DEAD60-4D08-427E-BBA9-DF24DE6C3E6A}">
      <dgm:prSet/>
      <dgm:spPr/>
      <dgm:t>
        <a:bodyPr/>
        <a:lstStyle/>
        <a:p>
          <a:endParaRPr lang="en-GB"/>
        </a:p>
      </dgm:t>
    </dgm:pt>
    <dgm:pt modelId="{11D9AB74-C206-4699-AC06-B910385106F4}" type="pres">
      <dgm:prSet presAssocID="{10EA341A-525C-4BB9-B24D-A922B5501BAA}" presName="linearFlow" presStyleCnt="0">
        <dgm:presLayoutVars>
          <dgm:dir/>
          <dgm:animLvl val="lvl"/>
          <dgm:resizeHandles val="exact"/>
        </dgm:presLayoutVars>
      </dgm:prSet>
      <dgm:spPr/>
    </dgm:pt>
    <dgm:pt modelId="{AEADF810-666F-4B99-99CC-F29FB5087AA6}" type="pres">
      <dgm:prSet presAssocID="{98A93C67-CD33-46A7-A38E-7D6E8D2182B8}" presName="composite" presStyleCnt="0"/>
      <dgm:spPr/>
    </dgm:pt>
    <dgm:pt modelId="{7429D1F4-0FC0-423E-9A51-97DB583335F6}" type="pres">
      <dgm:prSet presAssocID="{98A93C67-CD33-46A7-A38E-7D6E8D2182B8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75475D8-836A-427F-9894-8A499B2E0CCC}" type="pres">
      <dgm:prSet presAssocID="{98A93C67-CD33-46A7-A38E-7D6E8D2182B8}" presName="parSh" presStyleLbl="node1" presStyleIdx="0" presStyleCnt="5" custLinFactNeighborX="-282" custLinFactNeighborY="-16201"/>
      <dgm:spPr/>
    </dgm:pt>
    <dgm:pt modelId="{12577ADE-A925-40D1-80FB-32C251F2EF94}" type="pres">
      <dgm:prSet presAssocID="{98A93C67-CD33-46A7-A38E-7D6E8D2182B8}" presName="desTx" presStyleLbl="fgAcc1" presStyleIdx="0" presStyleCnt="5" custScaleX="134447" custScaleY="64216" custLinFactNeighborX="9829" custLinFactNeighborY="-21343">
        <dgm:presLayoutVars>
          <dgm:bulletEnabled val="1"/>
        </dgm:presLayoutVars>
      </dgm:prSet>
      <dgm:spPr/>
    </dgm:pt>
    <dgm:pt modelId="{B5D581A6-ACD4-49A2-9E97-1F4BA80BCAAC}" type="pres">
      <dgm:prSet presAssocID="{E34749C3-7A75-4807-A51A-71A493553D42}" presName="sibTrans" presStyleLbl="sibTrans2D1" presStyleIdx="0" presStyleCnt="4"/>
      <dgm:spPr/>
    </dgm:pt>
    <dgm:pt modelId="{638CFD37-6C16-4F59-834D-AB7580474315}" type="pres">
      <dgm:prSet presAssocID="{E34749C3-7A75-4807-A51A-71A493553D42}" presName="connTx" presStyleLbl="sibTrans2D1" presStyleIdx="0" presStyleCnt="4"/>
      <dgm:spPr/>
    </dgm:pt>
    <dgm:pt modelId="{A51D4778-3F94-4B7F-8DAC-3E359E5C151D}" type="pres">
      <dgm:prSet presAssocID="{947DC41F-69E6-4050-9A6C-292E66EA3E63}" presName="composite" presStyleCnt="0"/>
      <dgm:spPr/>
    </dgm:pt>
    <dgm:pt modelId="{F37D2694-73D5-4611-AADD-C99F986DA663}" type="pres">
      <dgm:prSet presAssocID="{947DC41F-69E6-4050-9A6C-292E66EA3E63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33E75AB-2E26-4307-B5B5-9B9D39604F43}" type="pres">
      <dgm:prSet presAssocID="{947DC41F-69E6-4050-9A6C-292E66EA3E63}" presName="parSh" presStyleLbl="node1" presStyleIdx="1" presStyleCnt="5" custScaleX="115956" custLinFactNeighborY="-19075"/>
      <dgm:spPr/>
    </dgm:pt>
    <dgm:pt modelId="{0E7B9DFD-76E3-4B76-83DB-2DDC56124FFD}" type="pres">
      <dgm:prSet presAssocID="{947DC41F-69E6-4050-9A6C-292E66EA3E63}" presName="desTx" presStyleLbl="fgAcc1" presStyleIdx="1" presStyleCnt="5" custScaleX="120542" custScaleY="64695" custLinFactNeighborX="573" custLinFactNeighborY="-20984">
        <dgm:presLayoutVars>
          <dgm:bulletEnabled val="1"/>
        </dgm:presLayoutVars>
      </dgm:prSet>
      <dgm:spPr/>
    </dgm:pt>
    <dgm:pt modelId="{351620D7-DFC0-4B63-972E-ADE0C4346AFE}" type="pres">
      <dgm:prSet presAssocID="{8777D3F1-40DA-4BF9-85C1-70A571BC7FE3}" presName="sibTrans" presStyleLbl="sibTrans2D1" presStyleIdx="1" presStyleCnt="4"/>
      <dgm:spPr/>
    </dgm:pt>
    <dgm:pt modelId="{578DBAE8-4FCD-4487-B33E-5470FBE51147}" type="pres">
      <dgm:prSet presAssocID="{8777D3F1-40DA-4BF9-85C1-70A571BC7FE3}" presName="connTx" presStyleLbl="sibTrans2D1" presStyleIdx="1" presStyleCnt="4"/>
      <dgm:spPr/>
    </dgm:pt>
    <dgm:pt modelId="{1A788B4F-D7BD-471C-B343-16DD7AA60DFF}" type="pres">
      <dgm:prSet presAssocID="{66F0D7E4-8B1E-4092-B1A0-D6BA3FA5EB7A}" presName="composite" presStyleCnt="0"/>
      <dgm:spPr/>
    </dgm:pt>
    <dgm:pt modelId="{5178EA4B-EF38-4C79-BF4D-E4775C426718}" type="pres">
      <dgm:prSet presAssocID="{66F0D7E4-8B1E-4092-B1A0-D6BA3FA5EB7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3569C6B-E831-4136-B170-CBFD7E443A24}" type="pres">
      <dgm:prSet presAssocID="{66F0D7E4-8B1E-4092-B1A0-D6BA3FA5EB7A}" presName="parSh" presStyleLbl="node1" presStyleIdx="2" presStyleCnt="5" custLinFactNeighborX="-726" custLinFactNeighborY="-15920"/>
      <dgm:spPr/>
    </dgm:pt>
    <dgm:pt modelId="{EF7B3650-84D7-48D9-BA09-129D855F1B7B}" type="pres">
      <dgm:prSet presAssocID="{66F0D7E4-8B1E-4092-B1A0-D6BA3FA5EB7A}" presName="desTx" presStyleLbl="fgAcc1" presStyleIdx="2" presStyleCnt="5" custScaleX="120542" custScaleY="70072" custLinFactNeighborX="573" custLinFactNeighborY="-16951">
        <dgm:presLayoutVars>
          <dgm:bulletEnabled val="1"/>
        </dgm:presLayoutVars>
      </dgm:prSet>
      <dgm:spPr/>
    </dgm:pt>
    <dgm:pt modelId="{925A0EE0-EBFA-44CA-8EAE-13D8E63AC81F}" type="pres">
      <dgm:prSet presAssocID="{BFC1A886-D660-4257-9F0A-B0EB5DA738FD}" presName="sibTrans" presStyleLbl="sibTrans2D1" presStyleIdx="2" presStyleCnt="4"/>
      <dgm:spPr/>
    </dgm:pt>
    <dgm:pt modelId="{46985D86-DEC5-4062-8291-9AC8344851AF}" type="pres">
      <dgm:prSet presAssocID="{BFC1A886-D660-4257-9F0A-B0EB5DA738FD}" presName="connTx" presStyleLbl="sibTrans2D1" presStyleIdx="2" presStyleCnt="4"/>
      <dgm:spPr/>
    </dgm:pt>
    <dgm:pt modelId="{6D5BF204-7BD1-445B-86E3-0572992F8ED9}" type="pres">
      <dgm:prSet presAssocID="{3CA7B066-287A-4409-9576-73438D70AA1B}" presName="composite" presStyleCnt="0"/>
      <dgm:spPr/>
    </dgm:pt>
    <dgm:pt modelId="{7BC7488F-DA8E-4998-B862-1CE3B7CDFCEC}" type="pres">
      <dgm:prSet presAssocID="{3CA7B066-287A-4409-9576-73438D70AA1B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7DCC85A-5EAD-470F-BC65-25D7E6F1DB3E}" type="pres">
      <dgm:prSet presAssocID="{3CA7B066-287A-4409-9576-73438D70AA1B}" presName="parSh" presStyleLbl="node1" presStyleIdx="3" presStyleCnt="5" custScaleX="108973" custLinFactNeighborY="-10223"/>
      <dgm:spPr/>
    </dgm:pt>
    <dgm:pt modelId="{A948CA26-D9E6-4DA0-898B-90478F078F52}" type="pres">
      <dgm:prSet presAssocID="{3CA7B066-287A-4409-9576-73438D70AA1B}" presName="desTx" presStyleLbl="fgAcc1" presStyleIdx="3" presStyleCnt="5" custScaleX="120542" custScaleY="79784" custLinFactNeighborX="-1416" custLinFactNeighborY="-9667">
        <dgm:presLayoutVars>
          <dgm:bulletEnabled val="1"/>
        </dgm:presLayoutVars>
      </dgm:prSet>
      <dgm:spPr/>
    </dgm:pt>
    <dgm:pt modelId="{0FC22970-5932-4450-947C-CA78126488E1}" type="pres">
      <dgm:prSet presAssocID="{06E681E4-944D-44DF-8BA9-DBF93AA4BAA6}" presName="sibTrans" presStyleLbl="sibTrans2D1" presStyleIdx="3" presStyleCnt="4"/>
      <dgm:spPr/>
    </dgm:pt>
    <dgm:pt modelId="{576B058F-FAE9-48B1-956B-75A18A0EDEB3}" type="pres">
      <dgm:prSet presAssocID="{06E681E4-944D-44DF-8BA9-DBF93AA4BAA6}" presName="connTx" presStyleLbl="sibTrans2D1" presStyleIdx="3" presStyleCnt="4"/>
      <dgm:spPr/>
    </dgm:pt>
    <dgm:pt modelId="{26B77E16-BABD-4830-BE98-C7BC961E64E7}" type="pres">
      <dgm:prSet presAssocID="{AD3DE4B6-0432-4775-8EAE-41120B956497}" presName="composite" presStyleCnt="0"/>
      <dgm:spPr/>
    </dgm:pt>
    <dgm:pt modelId="{FD115F99-2834-4316-98FB-B8710611E2B5}" type="pres">
      <dgm:prSet presAssocID="{AD3DE4B6-0432-4775-8EAE-41120B956497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FD1E361-1B5A-4BFE-A53F-BFBEA5716036}" type="pres">
      <dgm:prSet presAssocID="{AD3DE4B6-0432-4775-8EAE-41120B956497}" presName="parSh" presStyleLbl="node1" presStyleIdx="4" presStyleCnt="5" custScaleX="107602"/>
      <dgm:spPr/>
    </dgm:pt>
    <dgm:pt modelId="{56CE034A-B281-4AD0-A1A6-4E58608D201F}" type="pres">
      <dgm:prSet presAssocID="{AD3DE4B6-0432-4775-8EAE-41120B956497}" presName="desTx" presStyleLbl="fgAcc1" presStyleIdx="4" presStyleCnt="5" custScaleX="120542" custLinFactNeighborX="573" custLinFactNeighborY="6490">
        <dgm:presLayoutVars>
          <dgm:bulletEnabled val="1"/>
        </dgm:presLayoutVars>
      </dgm:prSet>
      <dgm:spPr/>
    </dgm:pt>
  </dgm:ptLst>
  <dgm:cxnLst>
    <dgm:cxn modelId="{CB91E501-CC11-416C-AA5B-F2B2A54E2D93}" srcId="{10EA341A-525C-4BB9-B24D-A922B5501BAA}" destId="{947DC41F-69E6-4050-9A6C-292E66EA3E63}" srcOrd="1" destOrd="0" parTransId="{A9342268-CE18-4A8A-918E-01C505F5B41D}" sibTransId="{8777D3F1-40DA-4BF9-85C1-70A571BC7FE3}"/>
    <dgm:cxn modelId="{6CD6A509-4AA1-419E-BB23-5872FC529FEC}" srcId="{AD3DE4B6-0432-4775-8EAE-41120B956497}" destId="{EDD3CF70-0AEE-452A-B199-88FAE58E7A81}" srcOrd="0" destOrd="0" parTransId="{10264B2A-7840-4586-8133-215D9C068FC1}" sibTransId="{F5BB5719-2D77-4C98-9AB7-13D8A69AC27E}"/>
    <dgm:cxn modelId="{CFD1AC0F-64F1-41DB-AF84-1252EB0F5A06}" type="presOf" srcId="{06E681E4-944D-44DF-8BA9-DBF93AA4BAA6}" destId="{576B058F-FAE9-48B1-956B-75A18A0EDEB3}" srcOrd="1" destOrd="0" presId="urn:microsoft.com/office/officeart/2005/8/layout/process3"/>
    <dgm:cxn modelId="{79C31616-3C1A-440B-A68B-3DCAB1E7EC5D}" type="presOf" srcId="{AD3DE4B6-0432-4775-8EAE-41120B956497}" destId="{3FD1E361-1B5A-4BFE-A53F-BFBEA5716036}" srcOrd="1" destOrd="0" presId="urn:microsoft.com/office/officeart/2005/8/layout/process3"/>
    <dgm:cxn modelId="{3C69A924-969E-4159-B7E8-8D0D0EC1CB14}" srcId="{10EA341A-525C-4BB9-B24D-A922B5501BAA}" destId="{3CA7B066-287A-4409-9576-73438D70AA1B}" srcOrd="3" destOrd="0" parTransId="{ECBD001B-A16C-4281-B165-348A50AF64E7}" sibTransId="{06E681E4-944D-44DF-8BA9-DBF93AA4BAA6}"/>
    <dgm:cxn modelId="{52057328-567E-4CA0-AD1F-0936F85BA4E7}" type="presOf" srcId="{FDE2CC31-B9F9-4FCE-BD3E-7B2AB303701C}" destId="{A948CA26-D9E6-4DA0-898B-90478F078F52}" srcOrd="0" destOrd="0" presId="urn:microsoft.com/office/officeart/2005/8/layout/process3"/>
    <dgm:cxn modelId="{9CE2BC33-0896-4A22-9B62-E863ABEBCAAC}" srcId="{3CA7B066-287A-4409-9576-73438D70AA1B}" destId="{FDE2CC31-B9F9-4FCE-BD3E-7B2AB303701C}" srcOrd="0" destOrd="0" parTransId="{78A8C810-19C3-48D5-A98D-BCF78A5F0130}" sibTransId="{EEA14F9E-60D6-415F-8E42-D6D1AD51CEF9}"/>
    <dgm:cxn modelId="{D77AC139-1643-492A-B53A-6E4E5B25ED35}" type="presOf" srcId="{EDD3CF70-0AEE-452A-B199-88FAE58E7A81}" destId="{56CE034A-B281-4AD0-A1A6-4E58608D201F}" srcOrd="0" destOrd="0" presId="urn:microsoft.com/office/officeart/2005/8/layout/process3"/>
    <dgm:cxn modelId="{A974DB3B-6351-4049-A6EA-15A9246E8559}" type="presOf" srcId="{98A93C67-CD33-46A7-A38E-7D6E8D2182B8}" destId="{875475D8-836A-427F-9894-8A499B2E0CCC}" srcOrd="1" destOrd="0" presId="urn:microsoft.com/office/officeart/2005/8/layout/process3"/>
    <dgm:cxn modelId="{87DEAD60-4D08-427E-BBA9-DF24DE6C3E6A}" srcId="{AD3DE4B6-0432-4775-8EAE-41120B956497}" destId="{37A3C42C-6264-4ADE-AE0A-099C6C1A7018}" srcOrd="1" destOrd="0" parTransId="{A6F2A6A5-4F81-411C-905C-9739ADB15E87}" sibTransId="{CD9BDBCB-22C0-467D-91CA-3BA6EE11D8B3}"/>
    <dgm:cxn modelId="{9903704B-1F39-42B8-B0B9-AD2AF488B521}" type="presOf" srcId="{2BAA48C3-56C3-4F3C-82BF-1CEFEC31644C}" destId="{EF7B3650-84D7-48D9-BA09-129D855F1B7B}" srcOrd="0" destOrd="0" presId="urn:microsoft.com/office/officeart/2005/8/layout/process3"/>
    <dgm:cxn modelId="{11EF134C-DE3E-45F6-8C1C-3AC733D838C1}" srcId="{66F0D7E4-8B1E-4092-B1A0-D6BA3FA5EB7A}" destId="{2BAA48C3-56C3-4F3C-82BF-1CEFEC31644C}" srcOrd="0" destOrd="0" parTransId="{DD34A66D-CF29-4CFF-8FDA-5B9DA2F9C898}" sibTransId="{027439DC-BA4C-415E-8466-CF8ECE1286C9}"/>
    <dgm:cxn modelId="{285D6F6F-478D-4791-8C46-A99DE9C86C78}" srcId="{10EA341A-525C-4BB9-B24D-A922B5501BAA}" destId="{AD3DE4B6-0432-4775-8EAE-41120B956497}" srcOrd="4" destOrd="0" parTransId="{EDB38AA3-FEF9-4645-8E29-336B1FAEC96A}" sibTransId="{B02E7421-37CB-43C4-9A72-828116E75282}"/>
    <dgm:cxn modelId="{2079AF6F-6047-426B-8C08-C1EB976CFF85}" type="presOf" srcId="{10EA341A-525C-4BB9-B24D-A922B5501BAA}" destId="{11D9AB74-C206-4699-AC06-B910385106F4}" srcOrd="0" destOrd="0" presId="urn:microsoft.com/office/officeart/2005/8/layout/process3"/>
    <dgm:cxn modelId="{2BD11351-5272-4678-9625-921EBA8C5BF1}" type="presOf" srcId="{BFC1A886-D660-4257-9F0A-B0EB5DA738FD}" destId="{46985D86-DEC5-4062-8291-9AC8344851AF}" srcOrd="1" destOrd="0" presId="urn:microsoft.com/office/officeart/2005/8/layout/process3"/>
    <dgm:cxn modelId="{3E40C153-B912-4736-AF0B-992F605D14AB}" type="presOf" srcId="{E34749C3-7A75-4807-A51A-71A493553D42}" destId="{B5D581A6-ACD4-49A2-9E97-1F4BA80BCAAC}" srcOrd="0" destOrd="0" presId="urn:microsoft.com/office/officeart/2005/8/layout/process3"/>
    <dgm:cxn modelId="{74A89474-2A36-472C-8C8C-C7A70182D8BB}" type="presOf" srcId="{66F0D7E4-8B1E-4092-B1A0-D6BA3FA5EB7A}" destId="{5178EA4B-EF38-4C79-BF4D-E4775C426718}" srcOrd="0" destOrd="0" presId="urn:microsoft.com/office/officeart/2005/8/layout/process3"/>
    <dgm:cxn modelId="{CDA74555-99EA-4737-BEB1-B63347483335}" type="presOf" srcId="{37A3C42C-6264-4ADE-AE0A-099C6C1A7018}" destId="{56CE034A-B281-4AD0-A1A6-4E58608D201F}" srcOrd="0" destOrd="1" presId="urn:microsoft.com/office/officeart/2005/8/layout/process3"/>
    <dgm:cxn modelId="{DE23A577-8FCD-48BA-8887-F6CED3C74C0B}" type="presOf" srcId="{66F0D7E4-8B1E-4092-B1A0-D6BA3FA5EB7A}" destId="{43569C6B-E831-4136-B170-CBFD7E443A24}" srcOrd="1" destOrd="0" presId="urn:microsoft.com/office/officeart/2005/8/layout/process3"/>
    <dgm:cxn modelId="{B51D0F78-06CB-4483-A698-BFC930FFDBA7}" type="presOf" srcId="{3CA7B066-287A-4409-9576-73438D70AA1B}" destId="{7BC7488F-DA8E-4998-B862-1CE3B7CDFCEC}" srcOrd="0" destOrd="0" presId="urn:microsoft.com/office/officeart/2005/8/layout/process3"/>
    <dgm:cxn modelId="{F3BFD278-1E91-4C6D-A62D-8190DEF86D8F}" type="presOf" srcId="{3CA7B066-287A-4409-9576-73438D70AA1B}" destId="{47DCC85A-5EAD-470F-BC65-25D7E6F1DB3E}" srcOrd="1" destOrd="0" presId="urn:microsoft.com/office/officeart/2005/8/layout/process3"/>
    <dgm:cxn modelId="{40A13F59-5A70-47BD-90AC-085B25ED759F}" type="presOf" srcId="{4FB617FD-C282-4A6F-B6B6-7821E84FA8D0}" destId="{A948CA26-D9E6-4DA0-898B-90478F078F52}" srcOrd="0" destOrd="1" presId="urn:microsoft.com/office/officeart/2005/8/layout/process3"/>
    <dgm:cxn modelId="{DEDBEA8B-A4B1-46D1-9FB4-B085D08DF65A}" type="presOf" srcId="{8777D3F1-40DA-4BF9-85C1-70A571BC7FE3}" destId="{351620D7-DFC0-4B63-972E-ADE0C4346AFE}" srcOrd="0" destOrd="0" presId="urn:microsoft.com/office/officeart/2005/8/layout/process3"/>
    <dgm:cxn modelId="{0DD8A08C-E6FC-43C2-AFDD-7CE3E76BA188}" type="presOf" srcId="{E34749C3-7A75-4807-A51A-71A493553D42}" destId="{638CFD37-6C16-4F59-834D-AB7580474315}" srcOrd="1" destOrd="0" presId="urn:microsoft.com/office/officeart/2005/8/layout/process3"/>
    <dgm:cxn modelId="{CFE0AF9A-D693-4052-9DE0-E1A04D08DD16}" type="presOf" srcId="{947DC41F-69E6-4050-9A6C-292E66EA3E63}" destId="{F37D2694-73D5-4611-AADD-C99F986DA663}" srcOrd="0" destOrd="0" presId="urn:microsoft.com/office/officeart/2005/8/layout/process3"/>
    <dgm:cxn modelId="{5D6F0C9D-61B1-4221-8FEB-71CC2B2B96F2}" srcId="{947DC41F-69E6-4050-9A6C-292E66EA3E63}" destId="{AFB4D4FB-2917-4702-9D40-2B7A0ADA7627}" srcOrd="0" destOrd="0" parTransId="{0BD54A76-BBE3-46D8-9446-2BCC6A1F5B24}" sibTransId="{C32A85B0-5A18-451A-907C-F21E66D39B98}"/>
    <dgm:cxn modelId="{18CAEDA2-DED1-4D54-86AA-8E90DFAD8BF5}" type="presOf" srcId="{AE763684-B29D-457F-96CF-4368A223085F}" destId="{12577ADE-A925-40D1-80FB-32C251F2EF94}" srcOrd="0" destOrd="0" presId="urn:microsoft.com/office/officeart/2005/8/layout/process3"/>
    <dgm:cxn modelId="{83F758A6-10EF-402D-BB0B-657E1FCCEFA9}" type="presOf" srcId="{BFC1A886-D660-4257-9F0A-B0EB5DA738FD}" destId="{925A0EE0-EBFA-44CA-8EAE-13D8E63AC81F}" srcOrd="0" destOrd="0" presId="urn:microsoft.com/office/officeart/2005/8/layout/process3"/>
    <dgm:cxn modelId="{8BFCA9AB-8480-4B2A-A23E-1F19D9DF9DB1}" type="presOf" srcId="{AD3DE4B6-0432-4775-8EAE-41120B956497}" destId="{FD115F99-2834-4316-98FB-B8710611E2B5}" srcOrd="0" destOrd="0" presId="urn:microsoft.com/office/officeart/2005/8/layout/process3"/>
    <dgm:cxn modelId="{C48E53B7-00BB-440E-8392-3D88A81F5119}" type="presOf" srcId="{8777D3F1-40DA-4BF9-85C1-70A571BC7FE3}" destId="{578DBAE8-4FCD-4487-B33E-5470FBE51147}" srcOrd="1" destOrd="0" presId="urn:microsoft.com/office/officeart/2005/8/layout/process3"/>
    <dgm:cxn modelId="{FB4248B8-42A4-4A0F-BB11-9D5BFFB4D944}" srcId="{10EA341A-525C-4BB9-B24D-A922B5501BAA}" destId="{98A93C67-CD33-46A7-A38E-7D6E8D2182B8}" srcOrd="0" destOrd="0" parTransId="{3A0F8022-9173-40B0-BDFB-263A0A9E6ADC}" sibTransId="{E34749C3-7A75-4807-A51A-71A493553D42}"/>
    <dgm:cxn modelId="{802C99C1-8F5B-4F2B-B716-205712E3CEE9}" srcId="{98A93C67-CD33-46A7-A38E-7D6E8D2182B8}" destId="{51CB98E4-4F42-435A-957F-A01D0009B0CE}" srcOrd="1" destOrd="0" parTransId="{A61C83DF-86E6-4CAE-93A7-96126288D4B9}" sibTransId="{E9A5A4BE-A515-41CF-A54E-CB4BA54D98F5}"/>
    <dgm:cxn modelId="{9646A3C7-E511-443F-88A0-D20F69B9139C}" type="presOf" srcId="{947DC41F-69E6-4050-9A6C-292E66EA3E63}" destId="{A33E75AB-2E26-4307-B5B5-9B9D39604F43}" srcOrd="1" destOrd="0" presId="urn:microsoft.com/office/officeart/2005/8/layout/process3"/>
    <dgm:cxn modelId="{DEEA19CD-1E70-4566-9102-D45C519E47CF}" type="presOf" srcId="{51CB98E4-4F42-435A-957F-A01D0009B0CE}" destId="{12577ADE-A925-40D1-80FB-32C251F2EF94}" srcOrd="0" destOrd="1" presId="urn:microsoft.com/office/officeart/2005/8/layout/process3"/>
    <dgm:cxn modelId="{B3BA45D4-9DE0-472C-9684-8DD23D3B7018}" srcId="{10EA341A-525C-4BB9-B24D-A922B5501BAA}" destId="{66F0D7E4-8B1E-4092-B1A0-D6BA3FA5EB7A}" srcOrd="2" destOrd="0" parTransId="{AC81205D-8B5F-49C3-9772-2B01FDA88F5E}" sibTransId="{BFC1A886-D660-4257-9F0A-B0EB5DA738FD}"/>
    <dgm:cxn modelId="{D694D1DF-182E-4391-8FE2-07592FFC7B83}" srcId="{3CA7B066-287A-4409-9576-73438D70AA1B}" destId="{4FB617FD-C282-4A6F-B6B6-7821E84FA8D0}" srcOrd="1" destOrd="0" parTransId="{CE65041A-A8A8-4267-8EBC-59623A10E25A}" sibTransId="{16ABCD43-D438-416A-9855-6CFD8A79792A}"/>
    <dgm:cxn modelId="{42590FE8-F4DC-4940-9FF4-F292158092EB}" type="presOf" srcId="{98A93C67-CD33-46A7-A38E-7D6E8D2182B8}" destId="{7429D1F4-0FC0-423E-9A51-97DB583335F6}" srcOrd="0" destOrd="0" presId="urn:microsoft.com/office/officeart/2005/8/layout/process3"/>
    <dgm:cxn modelId="{BC30A4F0-4A80-4060-93A2-7FCF6E9DB83D}" srcId="{98A93C67-CD33-46A7-A38E-7D6E8D2182B8}" destId="{AE763684-B29D-457F-96CF-4368A223085F}" srcOrd="0" destOrd="0" parTransId="{C2E18645-7955-4D81-91A5-36CDCA22FD8B}" sibTransId="{3C2A8482-157A-4E0A-8FB5-843F4BAD8CBD}"/>
    <dgm:cxn modelId="{C7F15DF4-A05D-4D91-801E-B24528BE5768}" type="presOf" srcId="{AFB4D4FB-2917-4702-9D40-2B7A0ADA7627}" destId="{0E7B9DFD-76E3-4B76-83DB-2DDC56124FFD}" srcOrd="0" destOrd="0" presId="urn:microsoft.com/office/officeart/2005/8/layout/process3"/>
    <dgm:cxn modelId="{EDDF86F7-8705-41D3-98AC-2B2630960DE3}" type="presOf" srcId="{06E681E4-944D-44DF-8BA9-DBF93AA4BAA6}" destId="{0FC22970-5932-4450-947C-CA78126488E1}" srcOrd="0" destOrd="0" presId="urn:microsoft.com/office/officeart/2005/8/layout/process3"/>
    <dgm:cxn modelId="{7282F3B5-EFD9-429F-8608-5B42DFF99F17}" type="presParOf" srcId="{11D9AB74-C206-4699-AC06-B910385106F4}" destId="{AEADF810-666F-4B99-99CC-F29FB5087AA6}" srcOrd="0" destOrd="0" presId="urn:microsoft.com/office/officeart/2005/8/layout/process3"/>
    <dgm:cxn modelId="{F4973E67-5B85-45FD-9284-F0D01678977A}" type="presParOf" srcId="{AEADF810-666F-4B99-99CC-F29FB5087AA6}" destId="{7429D1F4-0FC0-423E-9A51-97DB583335F6}" srcOrd="0" destOrd="0" presId="urn:microsoft.com/office/officeart/2005/8/layout/process3"/>
    <dgm:cxn modelId="{42119F45-D591-4FB9-AEAB-797A9CA891D1}" type="presParOf" srcId="{AEADF810-666F-4B99-99CC-F29FB5087AA6}" destId="{875475D8-836A-427F-9894-8A499B2E0CCC}" srcOrd="1" destOrd="0" presId="urn:microsoft.com/office/officeart/2005/8/layout/process3"/>
    <dgm:cxn modelId="{C89AA25C-6C09-4024-AF06-B9118F74204A}" type="presParOf" srcId="{AEADF810-666F-4B99-99CC-F29FB5087AA6}" destId="{12577ADE-A925-40D1-80FB-32C251F2EF94}" srcOrd="2" destOrd="0" presId="urn:microsoft.com/office/officeart/2005/8/layout/process3"/>
    <dgm:cxn modelId="{4D0E92E5-1BB8-47B8-A2F8-A27560FDC129}" type="presParOf" srcId="{11D9AB74-C206-4699-AC06-B910385106F4}" destId="{B5D581A6-ACD4-49A2-9E97-1F4BA80BCAAC}" srcOrd="1" destOrd="0" presId="urn:microsoft.com/office/officeart/2005/8/layout/process3"/>
    <dgm:cxn modelId="{82BBBA6C-7E04-4B39-8681-3D816299C21E}" type="presParOf" srcId="{B5D581A6-ACD4-49A2-9E97-1F4BA80BCAAC}" destId="{638CFD37-6C16-4F59-834D-AB7580474315}" srcOrd="0" destOrd="0" presId="urn:microsoft.com/office/officeart/2005/8/layout/process3"/>
    <dgm:cxn modelId="{C250CB60-7904-4433-87E0-E52BEA64E4DE}" type="presParOf" srcId="{11D9AB74-C206-4699-AC06-B910385106F4}" destId="{A51D4778-3F94-4B7F-8DAC-3E359E5C151D}" srcOrd="2" destOrd="0" presId="urn:microsoft.com/office/officeart/2005/8/layout/process3"/>
    <dgm:cxn modelId="{A75B4252-AC2C-4D31-9B56-B9006E54C06C}" type="presParOf" srcId="{A51D4778-3F94-4B7F-8DAC-3E359E5C151D}" destId="{F37D2694-73D5-4611-AADD-C99F986DA663}" srcOrd="0" destOrd="0" presId="urn:microsoft.com/office/officeart/2005/8/layout/process3"/>
    <dgm:cxn modelId="{4AC2CF80-28AC-4360-A646-71781C793A92}" type="presParOf" srcId="{A51D4778-3F94-4B7F-8DAC-3E359E5C151D}" destId="{A33E75AB-2E26-4307-B5B5-9B9D39604F43}" srcOrd="1" destOrd="0" presId="urn:microsoft.com/office/officeart/2005/8/layout/process3"/>
    <dgm:cxn modelId="{26CC15E0-569E-4E6C-9C95-C1594BFD952E}" type="presParOf" srcId="{A51D4778-3F94-4B7F-8DAC-3E359E5C151D}" destId="{0E7B9DFD-76E3-4B76-83DB-2DDC56124FFD}" srcOrd="2" destOrd="0" presId="urn:microsoft.com/office/officeart/2005/8/layout/process3"/>
    <dgm:cxn modelId="{4CDD8B8C-B976-45C8-9350-98716C34644E}" type="presParOf" srcId="{11D9AB74-C206-4699-AC06-B910385106F4}" destId="{351620D7-DFC0-4B63-972E-ADE0C4346AFE}" srcOrd="3" destOrd="0" presId="urn:microsoft.com/office/officeart/2005/8/layout/process3"/>
    <dgm:cxn modelId="{531C46F6-DBFC-4F7A-9A25-6612E12E3634}" type="presParOf" srcId="{351620D7-DFC0-4B63-972E-ADE0C4346AFE}" destId="{578DBAE8-4FCD-4487-B33E-5470FBE51147}" srcOrd="0" destOrd="0" presId="urn:microsoft.com/office/officeart/2005/8/layout/process3"/>
    <dgm:cxn modelId="{053DEA4B-F8DE-42FD-A943-0814491A5557}" type="presParOf" srcId="{11D9AB74-C206-4699-AC06-B910385106F4}" destId="{1A788B4F-D7BD-471C-B343-16DD7AA60DFF}" srcOrd="4" destOrd="0" presId="urn:microsoft.com/office/officeart/2005/8/layout/process3"/>
    <dgm:cxn modelId="{6D2F139C-C2B2-470F-ABCE-26245B3315D1}" type="presParOf" srcId="{1A788B4F-D7BD-471C-B343-16DD7AA60DFF}" destId="{5178EA4B-EF38-4C79-BF4D-E4775C426718}" srcOrd="0" destOrd="0" presId="urn:microsoft.com/office/officeart/2005/8/layout/process3"/>
    <dgm:cxn modelId="{D86754FF-F318-4E29-A02F-43A7AE8293EF}" type="presParOf" srcId="{1A788B4F-D7BD-471C-B343-16DD7AA60DFF}" destId="{43569C6B-E831-4136-B170-CBFD7E443A24}" srcOrd="1" destOrd="0" presId="urn:microsoft.com/office/officeart/2005/8/layout/process3"/>
    <dgm:cxn modelId="{577AC620-FDE1-4963-9D41-DB624C20D1B6}" type="presParOf" srcId="{1A788B4F-D7BD-471C-B343-16DD7AA60DFF}" destId="{EF7B3650-84D7-48D9-BA09-129D855F1B7B}" srcOrd="2" destOrd="0" presId="urn:microsoft.com/office/officeart/2005/8/layout/process3"/>
    <dgm:cxn modelId="{0FBFDA66-E682-45B1-9ECA-55FB1B5AA45F}" type="presParOf" srcId="{11D9AB74-C206-4699-AC06-B910385106F4}" destId="{925A0EE0-EBFA-44CA-8EAE-13D8E63AC81F}" srcOrd="5" destOrd="0" presId="urn:microsoft.com/office/officeart/2005/8/layout/process3"/>
    <dgm:cxn modelId="{1C2F9C29-DC9B-4DAB-8389-E6D8A44B3C6E}" type="presParOf" srcId="{925A0EE0-EBFA-44CA-8EAE-13D8E63AC81F}" destId="{46985D86-DEC5-4062-8291-9AC8344851AF}" srcOrd="0" destOrd="0" presId="urn:microsoft.com/office/officeart/2005/8/layout/process3"/>
    <dgm:cxn modelId="{537BC44E-0DD4-4AF9-8AE1-29571E5B1CE7}" type="presParOf" srcId="{11D9AB74-C206-4699-AC06-B910385106F4}" destId="{6D5BF204-7BD1-445B-86E3-0572992F8ED9}" srcOrd="6" destOrd="0" presId="urn:microsoft.com/office/officeart/2005/8/layout/process3"/>
    <dgm:cxn modelId="{5F0C7096-BB3D-4389-9F4E-70CF94ECD550}" type="presParOf" srcId="{6D5BF204-7BD1-445B-86E3-0572992F8ED9}" destId="{7BC7488F-DA8E-4998-B862-1CE3B7CDFCEC}" srcOrd="0" destOrd="0" presId="urn:microsoft.com/office/officeart/2005/8/layout/process3"/>
    <dgm:cxn modelId="{BBE942D6-B7E8-488E-ABEF-A8B9DC14F12B}" type="presParOf" srcId="{6D5BF204-7BD1-445B-86E3-0572992F8ED9}" destId="{47DCC85A-5EAD-470F-BC65-25D7E6F1DB3E}" srcOrd="1" destOrd="0" presId="urn:microsoft.com/office/officeart/2005/8/layout/process3"/>
    <dgm:cxn modelId="{97C58C03-C647-41A9-A921-EA7A852F7D48}" type="presParOf" srcId="{6D5BF204-7BD1-445B-86E3-0572992F8ED9}" destId="{A948CA26-D9E6-4DA0-898B-90478F078F52}" srcOrd="2" destOrd="0" presId="urn:microsoft.com/office/officeart/2005/8/layout/process3"/>
    <dgm:cxn modelId="{4B5A5FC4-6A29-4579-83EF-C31E46FFCD17}" type="presParOf" srcId="{11D9AB74-C206-4699-AC06-B910385106F4}" destId="{0FC22970-5932-4450-947C-CA78126488E1}" srcOrd="7" destOrd="0" presId="urn:microsoft.com/office/officeart/2005/8/layout/process3"/>
    <dgm:cxn modelId="{F3C85C36-91FF-4112-A20F-3B90A0937A10}" type="presParOf" srcId="{0FC22970-5932-4450-947C-CA78126488E1}" destId="{576B058F-FAE9-48B1-956B-75A18A0EDEB3}" srcOrd="0" destOrd="0" presId="urn:microsoft.com/office/officeart/2005/8/layout/process3"/>
    <dgm:cxn modelId="{9EE4A808-9DED-4914-8152-2E303222B656}" type="presParOf" srcId="{11D9AB74-C206-4699-AC06-B910385106F4}" destId="{26B77E16-BABD-4830-BE98-C7BC961E64E7}" srcOrd="8" destOrd="0" presId="urn:microsoft.com/office/officeart/2005/8/layout/process3"/>
    <dgm:cxn modelId="{F2CDC01E-3C5A-43BF-A557-FDCB4B4CAA1C}" type="presParOf" srcId="{26B77E16-BABD-4830-BE98-C7BC961E64E7}" destId="{FD115F99-2834-4316-98FB-B8710611E2B5}" srcOrd="0" destOrd="0" presId="urn:microsoft.com/office/officeart/2005/8/layout/process3"/>
    <dgm:cxn modelId="{BB2C29FF-EC8A-4CA8-BD66-ED6A7FCDBFE8}" type="presParOf" srcId="{26B77E16-BABD-4830-BE98-C7BC961E64E7}" destId="{3FD1E361-1B5A-4BFE-A53F-BFBEA5716036}" srcOrd="1" destOrd="0" presId="urn:microsoft.com/office/officeart/2005/8/layout/process3"/>
    <dgm:cxn modelId="{58FC1E41-16D0-4BC6-AF92-3BD10736383F}" type="presParOf" srcId="{26B77E16-BABD-4830-BE98-C7BC961E64E7}" destId="{56CE034A-B281-4AD0-A1A6-4E58608D201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EA341A-525C-4BB9-B24D-A922B5501BAA}" type="doc">
      <dgm:prSet loTypeId="urn:microsoft.com/office/officeart/2005/8/layout/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98A93C67-CD33-46A7-A38E-7D6E8D2182B8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b="1" noProof="0" dirty="0"/>
            <a:t>Features</a:t>
          </a:r>
          <a:endParaRPr lang="en-US" sz="1300" b="1" noProof="0" dirty="0"/>
        </a:p>
      </dgm:t>
    </dgm:pt>
    <dgm:pt modelId="{3A0F8022-9173-40B0-BDFB-263A0A9E6ADC}" type="parTrans" cxnId="{FB4248B8-42A4-4A0F-BB11-9D5BFFB4D944}">
      <dgm:prSet/>
      <dgm:spPr/>
      <dgm:t>
        <a:bodyPr/>
        <a:lstStyle/>
        <a:p>
          <a:endParaRPr lang="en-GB"/>
        </a:p>
      </dgm:t>
    </dgm:pt>
    <dgm:pt modelId="{E34749C3-7A75-4807-A51A-71A493553D42}" type="sibTrans" cxnId="{FB4248B8-42A4-4A0F-BB11-9D5BFFB4D94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noProof="0" dirty="0"/>
        </a:p>
      </dgm:t>
    </dgm:pt>
    <dgm:pt modelId="{947DC41F-69E6-4050-9A6C-292E66EA3E63}">
      <dgm:prSet custT="1"/>
      <dgm:spPr>
        <a:solidFill>
          <a:srgbClr val="0070C0"/>
        </a:solidFill>
      </dgm:spPr>
      <dgm:t>
        <a:bodyPr/>
        <a:lstStyle/>
        <a:p>
          <a:r>
            <a:rPr lang="en-US" sz="1600" b="1" noProof="0" dirty="0"/>
            <a:t>Initial weights</a:t>
          </a:r>
        </a:p>
      </dgm:t>
    </dgm:pt>
    <dgm:pt modelId="{A9342268-CE18-4A8A-918E-01C505F5B41D}" type="parTrans" cxnId="{CB91E501-CC11-416C-AA5B-F2B2A54E2D93}">
      <dgm:prSet/>
      <dgm:spPr/>
      <dgm:t>
        <a:bodyPr/>
        <a:lstStyle/>
        <a:p>
          <a:endParaRPr lang="en-GB"/>
        </a:p>
      </dgm:t>
    </dgm:pt>
    <dgm:pt modelId="{8777D3F1-40DA-4BF9-85C1-70A571BC7FE3}" type="sibTrans" cxnId="{CB91E501-CC11-416C-AA5B-F2B2A54E2D9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noProof="0" dirty="0"/>
        </a:p>
      </dgm:t>
    </dgm:pt>
    <dgm:pt modelId="{66F0D7E4-8B1E-4092-B1A0-D6BA3FA5EB7A}">
      <dgm:prSet custT="1"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sz="1600" b="1" noProof="0" dirty="0"/>
            <a:t>Accuracy</a:t>
          </a:r>
        </a:p>
      </dgm:t>
    </dgm:pt>
    <dgm:pt modelId="{AC81205D-8B5F-49C3-9772-2B01FDA88F5E}" type="parTrans" cxnId="{B3BA45D4-9DE0-472C-9684-8DD23D3B7018}">
      <dgm:prSet/>
      <dgm:spPr/>
      <dgm:t>
        <a:bodyPr/>
        <a:lstStyle/>
        <a:p>
          <a:endParaRPr lang="en-GB"/>
        </a:p>
      </dgm:t>
    </dgm:pt>
    <dgm:pt modelId="{BFC1A886-D660-4257-9F0A-B0EB5DA738FD}" type="sibTrans" cxnId="{B3BA45D4-9DE0-472C-9684-8DD23D3B701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noProof="0" dirty="0"/>
        </a:p>
      </dgm:t>
    </dgm:pt>
    <dgm:pt modelId="{3CA7B066-287A-4409-9576-73438D70AA1B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b="1" noProof="0" dirty="0"/>
            <a:t>Optimization</a:t>
          </a:r>
        </a:p>
      </dgm:t>
    </dgm:pt>
    <dgm:pt modelId="{ECBD001B-A16C-4281-B165-348A50AF64E7}" type="parTrans" cxnId="{3C69A924-969E-4159-B7E8-8D0D0EC1CB14}">
      <dgm:prSet/>
      <dgm:spPr/>
      <dgm:t>
        <a:bodyPr/>
        <a:lstStyle/>
        <a:p>
          <a:endParaRPr lang="en-GB"/>
        </a:p>
      </dgm:t>
    </dgm:pt>
    <dgm:pt modelId="{06E681E4-944D-44DF-8BA9-DBF93AA4BAA6}" type="sibTrans" cxnId="{3C69A924-969E-4159-B7E8-8D0D0EC1CB1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noProof="0" dirty="0"/>
        </a:p>
      </dgm:t>
    </dgm:pt>
    <dgm:pt modelId="{AD3DE4B6-0432-4775-8EAE-41120B956497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 b="1" noProof="0" dirty="0"/>
            <a:t>Classification</a:t>
          </a:r>
        </a:p>
      </dgm:t>
    </dgm:pt>
    <dgm:pt modelId="{EDB38AA3-FEF9-4645-8E29-336B1FAEC96A}" type="parTrans" cxnId="{285D6F6F-478D-4791-8C46-A99DE9C86C78}">
      <dgm:prSet/>
      <dgm:spPr/>
      <dgm:t>
        <a:bodyPr/>
        <a:lstStyle/>
        <a:p>
          <a:endParaRPr lang="en-GB"/>
        </a:p>
      </dgm:t>
    </dgm:pt>
    <dgm:pt modelId="{B02E7421-37CB-43C4-9A72-828116E75282}" type="sibTrans" cxnId="{285D6F6F-478D-4791-8C46-A99DE9C86C78}">
      <dgm:prSet/>
      <dgm:spPr/>
      <dgm:t>
        <a:bodyPr/>
        <a:lstStyle/>
        <a:p>
          <a:endParaRPr lang="en-GB"/>
        </a:p>
      </dgm:t>
    </dgm:pt>
    <dgm:pt modelId="{AE763684-B29D-457F-96CF-4368A223085F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1400" noProof="0" dirty="0"/>
            <a:t>Pointwise mutual information</a:t>
          </a:r>
        </a:p>
      </dgm:t>
    </dgm:pt>
    <dgm:pt modelId="{C2E18645-7955-4D81-91A5-36CDCA22FD8B}" type="parTrans" cxnId="{BC30A4F0-4A80-4060-93A2-7FCF6E9DB83D}">
      <dgm:prSet/>
      <dgm:spPr/>
      <dgm:t>
        <a:bodyPr/>
        <a:lstStyle/>
        <a:p>
          <a:endParaRPr lang="en-GB"/>
        </a:p>
      </dgm:t>
    </dgm:pt>
    <dgm:pt modelId="{3C2A8482-157A-4E0A-8FB5-843F4BAD8CBD}" type="sibTrans" cxnId="{BC30A4F0-4A80-4060-93A2-7FCF6E9DB83D}">
      <dgm:prSet/>
      <dgm:spPr/>
      <dgm:t>
        <a:bodyPr/>
        <a:lstStyle/>
        <a:p>
          <a:endParaRPr lang="en-GB"/>
        </a:p>
      </dgm:t>
    </dgm:pt>
    <dgm:pt modelId="{51CB98E4-4F42-435A-957F-A01D0009B0CE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1400" noProof="0" dirty="0"/>
            <a:t>30 features per author</a:t>
          </a:r>
        </a:p>
      </dgm:t>
    </dgm:pt>
    <dgm:pt modelId="{A61C83DF-86E6-4CAE-93A7-96126288D4B9}" type="parTrans" cxnId="{802C99C1-8F5B-4F2B-B716-205712E3CEE9}">
      <dgm:prSet/>
      <dgm:spPr/>
      <dgm:t>
        <a:bodyPr/>
        <a:lstStyle/>
        <a:p>
          <a:endParaRPr lang="en-GB"/>
        </a:p>
      </dgm:t>
    </dgm:pt>
    <dgm:pt modelId="{E9A5A4BE-A515-41CF-A54E-CB4BA54D98F5}" type="sibTrans" cxnId="{802C99C1-8F5B-4F2B-B716-205712E3CEE9}">
      <dgm:prSet/>
      <dgm:spPr/>
      <dgm:t>
        <a:bodyPr/>
        <a:lstStyle/>
        <a:p>
          <a:endParaRPr lang="en-GB"/>
        </a:p>
      </dgm:t>
    </dgm:pt>
    <dgm:pt modelId="{AFB4D4FB-2917-4702-9D40-2B7A0ADA7627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400" noProof="0" dirty="0"/>
            <a:t>Randomized between -10 and 10</a:t>
          </a:r>
        </a:p>
      </dgm:t>
    </dgm:pt>
    <dgm:pt modelId="{0BD54A76-BBE3-46D8-9446-2BCC6A1F5B24}" type="parTrans" cxnId="{5D6F0C9D-61B1-4221-8FEB-71CC2B2B96F2}">
      <dgm:prSet/>
      <dgm:spPr/>
      <dgm:t>
        <a:bodyPr/>
        <a:lstStyle/>
        <a:p>
          <a:endParaRPr lang="en-GB"/>
        </a:p>
      </dgm:t>
    </dgm:pt>
    <dgm:pt modelId="{C32A85B0-5A18-451A-907C-F21E66D39B98}" type="sibTrans" cxnId="{5D6F0C9D-61B1-4221-8FEB-71CC2B2B96F2}">
      <dgm:prSet/>
      <dgm:spPr/>
      <dgm:t>
        <a:bodyPr/>
        <a:lstStyle/>
        <a:p>
          <a:endParaRPr lang="en-GB"/>
        </a:p>
      </dgm:t>
    </dgm:pt>
    <dgm:pt modelId="{2BAA48C3-56C3-4F3C-82BF-1CEFEC31644C}">
      <dgm:prSet custT="1"/>
      <dgm:spPr/>
      <dgm:t>
        <a:bodyPr/>
        <a:lstStyle/>
        <a:p>
          <a:r>
            <a:rPr lang="en-US" sz="1400" noProof="0" dirty="0"/>
            <a:t>Count correct classifications with current weights</a:t>
          </a:r>
        </a:p>
      </dgm:t>
    </dgm:pt>
    <dgm:pt modelId="{DD34A66D-CF29-4CFF-8FDA-5B9DA2F9C898}" type="parTrans" cxnId="{11EF134C-DE3E-45F6-8C1C-3AC733D838C1}">
      <dgm:prSet/>
      <dgm:spPr/>
      <dgm:t>
        <a:bodyPr/>
        <a:lstStyle/>
        <a:p>
          <a:endParaRPr lang="en-GB"/>
        </a:p>
      </dgm:t>
    </dgm:pt>
    <dgm:pt modelId="{027439DC-BA4C-415E-8466-CF8ECE1286C9}" type="sibTrans" cxnId="{11EF134C-DE3E-45F6-8C1C-3AC733D838C1}">
      <dgm:prSet/>
      <dgm:spPr/>
      <dgm:t>
        <a:bodyPr/>
        <a:lstStyle/>
        <a:p>
          <a:endParaRPr lang="en-GB"/>
        </a:p>
      </dgm:t>
    </dgm:pt>
    <dgm:pt modelId="{FDE2CC31-B9F9-4FCE-BD3E-7B2AB303701C}">
      <dgm:prSet custT="1"/>
      <dgm:spPr/>
      <dgm:t>
        <a:bodyPr/>
        <a:lstStyle/>
        <a:p>
          <a:r>
            <a:rPr lang="en-US" sz="1400" noProof="0" dirty="0"/>
            <a:t>Compute gradient</a:t>
          </a:r>
        </a:p>
      </dgm:t>
    </dgm:pt>
    <dgm:pt modelId="{78A8C810-19C3-48D5-A98D-BCF78A5F0130}" type="parTrans" cxnId="{9CE2BC33-0896-4A22-9B62-E863ABEBCAAC}">
      <dgm:prSet/>
      <dgm:spPr/>
      <dgm:t>
        <a:bodyPr/>
        <a:lstStyle/>
        <a:p>
          <a:endParaRPr lang="en-GB"/>
        </a:p>
      </dgm:t>
    </dgm:pt>
    <dgm:pt modelId="{EEA14F9E-60D6-415F-8E42-D6D1AD51CEF9}" type="sibTrans" cxnId="{9CE2BC33-0896-4A22-9B62-E863ABEBCAAC}">
      <dgm:prSet/>
      <dgm:spPr/>
      <dgm:t>
        <a:bodyPr/>
        <a:lstStyle/>
        <a:p>
          <a:endParaRPr lang="en-GB"/>
        </a:p>
      </dgm:t>
    </dgm:pt>
    <dgm:pt modelId="{4FB617FD-C282-4A6F-B6B6-7821E84FA8D0}">
      <dgm:prSet custT="1"/>
      <dgm:spPr/>
      <dgm:t>
        <a:bodyPr/>
        <a:lstStyle/>
        <a:p>
          <a:r>
            <a:rPr lang="en-US" sz="1400" noProof="0" dirty="0"/>
            <a:t>Update weights by adding the gradient</a:t>
          </a:r>
        </a:p>
      </dgm:t>
    </dgm:pt>
    <dgm:pt modelId="{CE65041A-A8A8-4267-8EBC-59623A10E25A}" type="parTrans" cxnId="{D694D1DF-182E-4391-8FE2-07592FFC7B83}">
      <dgm:prSet/>
      <dgm:spPr/>
      <dgm:t>
        <a:bodyPr/>
        <a:lstStyle/>
        <a:p>
          <a:endParaRPr lang="en-GB"/>
        </a:p>
      </dgm:t>
    </dgm:pt>
    <dgm:pt modelId="{16ABCD43-D438-416A-9855-6CFD8A79792A}" type="sibTrans" cxnId="{D694D1DF-182E-4391-8FE2-07592FFC7B83}">
      <dgm:prSet/>
      <dgm:spPr/>
      <dgm:t>
        <a:bodyPr/>
        <a:lstStyle/>
        <a:p>
          <a:endParaRPr lang="en-GB"/>
        </a:p>
      </dgm:t>
    </dgm:pt>
    <dgm:pt modelId="{EDD3CF70-0AEE-452A-B199-88FAE58E7A81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0264B2A-7840-4586-8133-215D9C068FC1}" type="parTrans" cxnId="{6CD6A509-4AA1-419E-BB23-5872FC529FEC}">
      <dgm:prSet/>
      <dgm:spPr/>
      <dgm:t>
        <a:bodyPr/>
        <a:lstStyle/>
        <a:p>
          <a:endParaRPr lang="en-GB"/>
        </a:p>
      </dgm:t>
    </dgm:pt>
    <dgm:pt modelId="{F5BB5719-2D77-4C98-9AB7-13D8A69AC27E}" type="sibTrans" cxnId="{6CD6A509-4AA1-419E-BB23-5872FC529FEC}">
      <dgm:prSet/>
      <dgm:spPr/>
      <dgm:t>
        <a:bodyPr/>
        <a:lstStyle/>
        <a:p>
          <a:endParaRPr lang="en-GB"/>
        </a:p>
      </dgm:t>
    </dgm:pt>
    <dgm:pt modelId="{37A3C42C-6264-4ADE-AE0A-099C6C1A7018}">
      <dgm:prSet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6F2A6A5-4F81-411C-905C-9739ADB15E87}" type="parTrans" cxnId="{87DEAD60-4D08-427E-BBA9-DF24DE6C3E6A}">
      <dgm:prSet/>
      <dgm:spPr/>
      <dgm:t>
        <a:bodyPr/>
        <a:lstStyle/>
        <a:p>
          <a:endParaRPr lang="en-GB"/>
        </a:p>
      </dgm:t>
    </dgm:pt>
    <dgm:pt modelId="{CD9BDBCB-22C0-467D-91CA-3BA6EE11D8B3}" type="sibTrans" cxnId="{87DEAD60-4D08-427E-BBA9-DF24DE6C3E6A}">
      <dgm:prSet/>
      <dgm:spPr/>
      <dgm:t>
        <a:bodyPr/>
        <a:lstStyle/>
        <a:p>
          <a:endParaRPr lang="en-GB"/>
        </a:p>
      </dgm:t>
    </dgm:pt>
    <dgm:pt modelId="{11D9AB74-C206-4699-AC06-B910385106F4}" type="pres">
      <dgm:prSet presAssocID="{10EA341A-525C-4BB9-B24D-A922B5501BAA}" presName="linearFlow" presStyleCnt="0">
        <dgm:presLayoutVars>
          <dgm:dir/>
          <dgm:animLvl val="lvl"/>
          <dgm:resizeHandles val="exact"/>
        </dgm:presLayoutVars>
      </dgm:prSet>
      <dgm:spPr/>
    </dgm:pt>
    <dgm:pt modelId="{AEADF810-666F-4B99-99CC-F29FB5087AA6}" type="pres">
      <dgm:prSet presAssocID="{98A93C67-CD33-46A7-A38E-7D6E8D2182B8}" presName="composite" presStyleCnt="0"/>
      <dgm:spPr/>
    </dgm:pt>
    <dgm:pt modelId="{7429D1F4-0FC0-423E-9A51-97DB583335F6}" type="pres">
      <dgm:prSet presAssocID="{98A93C67-CD33-46A7-A38E-7D6E8D2182B8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75475D8-836A-427F-9894-8A499B2E0CCC}" type="pres">
      <dgm:prSet presAssocID="{98A93C67-CD33-46A7-A38E-7D6E8D2182B8}" presName="parSh" presStyleLbl="node1" presStyleIdx="0" presStyleCnt="5" custLinFactNeighborX="-282" custLinFactNeighborY="-16201"/>
      <dgm:spPr/>
    </dgm:pt>
    <dgm:pt modelId="{12577ADE-A925-40D1-80FB-32C251F2EF94}" type="pres">
      <dgm:prSet presAssocID="{98A93C67-CD33-46A7-A38E-7D6E8D2182B8}" presName="desTx" presStyleLbl="fgAcc1" presStyleIdx="0" presStyleCnt="5" custScaleX="134447" custScaleY="64216" custLinFactNeighborX="9829" custLinFactNeighborY="-21343">
        <dgm:presLayoutVars>
          <dgm:bulletEnabled val="1"/>
        </dgm:presLayoutVars>
      </dgm:prSet>
      <dgm:spPr/>
    </dgm:pt>
    <dgm:pt modelId="{B5D581A6-ACD4-49A2-9E97-1F4BA80BCAAC}" type="pres">
      <dgm:prSet presAssocID="{E34749C3-7A75-4807-A51A-71A493553D42}" presName="sibTrans" presStyleLbl="sibTrans2D1" presStyleIdx="0" presStyleCnt="4"/>
      <dgm:spPr/>
    </dgm:pt>
    <dgm:pt modelId="{638CFD37-6C16-4F59-834D-AB7580474315}" type="pres">
      <dgm:prSet presAssocID="{E34749C3-7A75-4807-A51A-71A493553D42}" presName="connTx" presStyleLbl="sibTrans2D1" presStyleIdx="0" presStyleCnt="4"/>
      <dgm:spPr/>
    </dgm:pt>
    <dgm:pt modelId="{A51D4778-3F94-4B7F-8DAC-3E359E5C151D}" type="pres">
      <dgm:prSet presAssocID="{947DC41F-69E6-4050-9A6C-292E66EA3E63}" presName="composite" presStyleCnt="0"/>
      <dgm:spPr/>
    </dgm:pt>
    <dgm:pt modelId="{F37D2694-73D5-4611-AADD-C99F986DA663}" type="pres">
      <dgm:prSet presAssocID="{947DC41F-69E6-4050-9A6C-292E66EA3E63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33E75AB-2E26-4307-B5B5-9B9D39604F43}" type="pres">
      <dgm:prSet presAssocID="{947DC41F-69E6-4050-9A6C-292E66EA3E63}" presName="parSh" presStyleLbl="node1" presStyleIdx="1" presStyleCnt="5" custScaleX="115956" custLinFactNeighborY="-19075"/>
      <dgm:spPr/>
    </dgm:pt>
    <dgm:pt modelId="{0E7B9DFD-76E3-4B76-83DB-2DDC56124FFD}" type="pres">
      <dgm:prSet presAssocID="{947DC41F-69E6-4050-9A6C-292E66EA3E63}" presName="desTx" presStyleLbl="fgAcc1" presStyleIdx="1" presStyleCnt="5" custScaleX="120542" custScaleY="64695" custLinFactNeighborX="573" custLinFactNeighborY="-20984">
        <dgm:presLayoutVars>
          <dgm:bulletEnabled val="1"/>
        </dgm:presLayoutVars>
      </dgm:prSet>
      <dgm:spPr/>
    </dgm:pt>
    <dgm:pt modelId="{351620D7-DFC0-4B63-972E-ADE0C4346AFE}" type="pres">
      <dgm:prSet presAssocID="{8777D3F1-40DA-4BF9-85C1-70A571BC7FE3}" presName="sibTrans" presStyleLbl="sibTrans2D1" presStyleIdx="1" presStyleCnt="4"/>
      <dgm:spPr/>
    </dgm:pt>
    <dgm:pt modelId="{578DBAE8-4FCD-4487-B33E-5470FBE51147}" type="pres">
      <dgm:prSet presAssocID="{8777D3F1-40DA-4BF9-85C1-70A571BC7FE3}" presName="connTx" presStyleLbl="sibTrans2D1" presStyleIdx="1" presStyleCnt="4"/>
      <dgm:spPr/>
    </dgm:pt>
    <dgm:pt modelId="{1A788B4F-D7BD-471C-B343-16DD7AA60DFF}" type="pres">
      <dgm:prSet presAssocID="{66F0D7E4-8B1E-4092-B1A0-D6BA3FA5EB7A}" presName="composite" presStyleCnt="0"/>
      <dgm:spPr/>
    </dgm:pt>
    <dgm:pt modelId="{5178EA4B-EF38-4C79-BF4D-E4775C426718}" type="pres">
      <dgm:prSet presAssocID="{66F0D7E4-8B1E-4092-B1A0-D6BA3FA5EB7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3569C6B-E831-4136-B170-CBFD7E443A24}" type="pres">
      <dgm:prSet presAssocID="{66F0D7E4-8B1E-4092-B1A0-D6BA3FA5EB7A}" presName="parSh" presStyleLbl="node1" presStyleIdx="2" presStyleCnt="5" custLinFactNeighborX="-726" custLinFactNeighborY="-15920"/>
      <dgm:spPr/>
    </dgm:pt>
    <dgm:pt modelId="{EF7B3650-84D7-48D9-BA09-129D855F1B7B}" type="pres">
      <dgm:prSet presAssocID="{66F0D7E4-8B1E-4092-B1A0-D6BA3FA5EB7A}" presName="desTx" presStyleLbl="fgAcc1" presStyleIdx="2" presStyleCnt="5" custScaleX="120542" custScaleY="70072" custLinFactNeighborX="573" custLinFactNeighborY="-16951">
        <dgm:presLayoutVars>
          <dgm:bulletEnabled val="1"/>
        </dgm:presLayoutVars>
      </dgm:prSet>
      <dgm:spPr/>
    </dgm:pt>
    <dgm:pt modelId="{925A0EE0-EBFA-44CA-8EAE-13D8E63AC81F}" type="pres">
      <dgm:prSet presAssocID="{BFC1A886-D660-4257-9F0A-B0EB5DA738FD}" presName="sibTrans" presStyleLbl="sibTrans2D1" presStyleIdx="2" presStyleCnt="4"/>
      <dgm:spPr/>
    </dgm:pt>
    <dgm:pt modelId="{46985D86-DEC5-4062-8291-9AC8344851AF}" type="pres">
      <dgm:prSet presAssocID="{BFC1A886-D660-4257-9F0A-B0EB5DA738FD}" presName="connTx" presStyleLbl="sibTrans2D1" presStyleIdx="2" presStyleCnt="4"/>
      <dgm:spPr/>
    </dgm:pt>
    <dgm:pt modelId="{6D5BF204-7BD1-445B-86E3-0572992F8ED9}" type="pres">
      <dgm:prSet presAssocID="{3CA7B066-287A-4409-9576-73438D70AA1B}" presName="composite" presStyleCnt="0"/>
      <dgm:spPr/>
    </dgm:pt>
    <dgm:pt modelId="{7BC7488F-DA8E-4998-B862-1CE3B7CDFCEC}" type="pres">
      <dgm:prSet presAssocID="{3CA7B066-287A-4409-9576-73438D70AA1B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7DCC85A-5EAD-470F-BC65-25D7E6F1DB3E}" type="pres">
      <dgm:prSet presAssocID="{3CA7B066-287A-4409-9576-73438D70AA1B}" presName="parSh" presStyleLbl="node1" presStyleIdx="3" presStyleCnt="5" custScaleX="108973" custLinFactNeighborY="-10223"/>
      <dgm:spPr/>
    </dgm:pt>
    <dgm:pt modelId="{A948CA26-D9E6-4DA0-898B-90478F078F52}" type="pres">
      <dgm:prSet presAssocID="{3CA7B066-287A-4409-9576-73438D70AA1B}" presName="desTx" presStyleLbl="fgAcc1" presStyleIdx="3" presStyleCnt="5" custScaleX="120542" custScaleY="79784" custLinFactNeighborX="-1416" custLinFactNeighborY="-9667">
        <dgm:presLayoutVars>
          <dgm:bulletEnabled val="1"/>
        </dgm:presLayoutVars>
      </dgm:prSet>
      <dgm:spPr/>
    </dgm:pt>
    <dgm:pt modelId="{0FC22970-5932-4450-947C-CA78126488E1}" type="pres">
      <dgm:prSet presAssocID="{06E681E4-944D-44DF-8BA9-DBF93AA4BAA6}" presName="sibTrans" presStyleLbl="sibTrans2D1" presStyleIdx="3" presStyleCnt="4"/>
      <dgm:spPr/>
    </dgm:pt>
    <dgm:pt modelId="{576B058F-FAE9-48B1-956B-75A18A0EDEB3}" type="pres">
      <dgm:prSet presAssocID="{06E681E4-944D-44DF-8BA9-DBF93AA4BAA6}" presName="connTx" presStyleLbl="sibTrans2D1" presStyleIdx="3" presStyleCnt="4"/>
      <dgm:spPr/>
    </dgm:pt>
    <dgm:pt modelId="{26B77E16-BABD-4830-BE98-C7BC961E64E7}" type="pres">
      <dgm:prSet presAssocID="{AD3DE4B6-0432-4775-8EAE-41120B956497}" presName="composite" presStyleCnt="0"/>
      <dgm:spPr/>
    </dgm:pt>
    <dgm:pt modelId="{FD115F99-2834-4316-98FB-B8710611E2B5}" type="pres">
      <dgm:prSet presAssocID="{AD3DE4B6-0432-4775-8EAE-41120B956497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FD1E361-1B5A-4BFE-A53F-BFBEA5716036}" type="pres">
      <dgm:prSet presAssocID="{AD3DE4B6-0432-4775-8EAE-41120B956497}" presName="parSh" presStyleLbl="node1" presStyleIdx="4" presStyleCnt="5" custScaleX="107602"/>
      <dgm:spPr/>
    </dgm:pt>
    <dgm:pt modelId="{56CE034A-B281-4AD0-A1A6-4E58608D201F}" type="pres">
      <dgm:prSet presAssocID="{AD3DE4B6-0432-4775-8EAE-41120B956497}" presName="desTx" presStyleLbl="fgAcc1" presStyleIdx="4" presStyleCnt="5" custScaleX="120542" custLinFactNeighborX="573" custLinFactNeighborY="6490">
        <dgm:presLayoutVars>
          <dgm:bulletEnabled val="1"/>
        </dgm:presLayoutVars>
      </dgm:prSet>
      <dgm:spPr/>
    </dgm:pt>
  </dgm:ptLst>
  <dgm:cxnLst>
    <dgm:cxn modelId="{CB91E501-CC11-416C-AA5B-F2B2A54E2D93}" srcId="{10EA341A-525C-4BB9-B24D-A922B5501BAA}" destId="{947DC41F-69E6-4050-9A6C-292E66EA3E63}" srcOrd="1" destOrd="0" parTransId="{A9342268-CE18-4A8A-918E-01C505F5B41D}" sibTransId="{8777D3F1-40DA-4BF9-85C1-70A571BC7FE3}"/>
    <dgm:cxn modelId="{6CD6A509-4AA1-419E-BB23-5872FC529FEC}" srcId="{AD3DE4B6-0432-4775-8EAE-41120B956497}" destId="{EDD3CF70-0AEE-452A-B199-88FAE58E7A81}" srcOrd="0" destOrd="0" parTransId="{10264B2A-7840-4586-8133-215D9C068FC1}" sibTransId="{F5BB5719-2D77-4C98-9AB7-13D8A69AC27E}"/>
    <dgm:cxn modelId="{CFD1AC0F-64F1-41DB-AF84-1252EB0F5A06}" type="presOf" srcId="{06E681E4-944D-44DF-8BA9-DBF93AA4BAA6}" destId="{576B058F-FAE9-48B1-956B-75A18A0EDEB3}" srcOrd="1" destOrd="0" presId="urn:microsoft.com/office/officeart/2005/8/layout/process3"/>
    <dgm:cxn modelId="{79C31616-3C1A-440B-A68B-3DCAB1E7EC5D}" type="presOf" srcId="{AD3DE4B6-0432-4775-8EAE-41120B956497}" destId="{3FD1E361-1B5A-4BFE-A53F-BFBEA5716036}" srcOrd="1" destOrd="0" presId="urn:microsoft.com/office/officeart/2005/8/layout/process3"/>
    <dgm:cxn modelId="{3C69A924-969E-4159-B7E8-8D0D0EC1CB14}" srcId="{10EA341A-525C-4BB9-B24D-A922B5501BAA}" destId="{3CA7B066-287A-4409-9576-73438D70AA1B}" srcOrd="3" destOrd="0" parTransId="{ECBD001B-A16C-4281-B165-348A50AF64E7}" sibTransId="{06E681E4-944D-44DF-8BA9-DBF93AA4BAA6}"/>
    <dgm:cxn modelId="{52057328-567E-4CA0-AD1F-0936F85BA4E7}" type="presOf" srcId="{FDE2CC31-B9F9-4FCE-BD3E-7B2AB303701C}" destId="{A948CA26-D9E6-4DA0-898B-90478F078F52}" srcOrd="0" destOrd="0" presId="urn:microsoft.com/office/officeart/2005/8/layout/process3"/>
    <dgm:cxn modelId="{9CE2BC33-0896-4A22-9B62-E863ABEBCAAC}" srcId="{3CA7B066-287A-4409-9576-73438D70AA1B}" destId="{FDE2CC31-B9F9-4FCE-BD3E-7B2AB303701C}" srcOrd="0" destOrd="0" parTransId="{78A8C810-19C3-48D5-A98D-BCF78A5F0130}" sibTransId="{EEA14F9E-60D6-415F-8E42-D6D1AD51CEF9}"/>
    <dgm:cxn modelId="{D77AC139-1643-492A-B53A-6E4E5B25ED35}" type="presOf" srcId="{EDD3CF70-0AEE-452A-B199-88FAE58E7A81}" destId="{56CE034A-B281-4AD0-A1A6-4E58608D201F}" srcOrd="0" destOrd="0" presId="urn:microsoft.com/office/officeart/2005/8/layout/process3"/>
    <dgm:cxn modelId="{A974DB3B-6351-4049-A6EA-15A9246E8559}" type="presOf" srcId="{98A93C67-CD33-46A7-A38E-7D6E8D2182B8}" destId="{875475D8-836A-427F-9894-8A499B2E0CCC}" srcOrd="1" destOrd="0" presId="urn:microsoft.com/office/officeart/2005/8/layout/process3"/>
    <dgm:cxn modelId="{87DEAD60-4D08-427E-BBA9-DF24DE6C3E6A}" srcId="{AD3DE4B6-0432-4775-8EAE-41120B956497}" destId="{37A3C42C-6264-4ADE-AE0A-099C6C1A7018}" srcOrd="1" destOrd="0" parTransId="{A6F2A6A5-4F81-411C-905C-9739ADB15E87}" sibTransId="{CD9BDBCB-22C0-467D-91CA-3BA6EE11D8B3}"/>
    <dgm:cxn modelId="{9903704B-1F39-42B8-B0B9-AD2AF488B521}" type="presOf" srcId="{2BAA48C3-56C3-4F3C-82BF-1CEFEC31644C}" destId="{EF7B3650-84D7-48D9-BA09-129D855F1B7B}" srcOrd="0" destOrd="0" presId="urn:microsoft.com/office/officeart/2005/8/layout/process3"/>
    <dgm:cxn modelId="{11EF134C-DE3E-45F6-8C1C-3AC733D838C1}" srcId="{66F0D7E4-8B1E-4092-B1A0-D6BA3FA5EB7A}" destId="{2BAA48C3-56C3-4F3C-82BF-1CEFEC31644C}" srcOrd="0" destOrd="0" parTransId="{DD34A66D-CF29-4CFF-8FDA-5B9DA2F9C898}" sibTransId="{027439DC-BA4C-415E-8466-CF8ECE1286C9}"/>
    <dgm:cxn modelId="{285D6F6F-478D-4791-8C46-A99DE9C86C78}" srcId="{10EA341A-525C-4BB9-B24D-A922B5501BAA}" destId="{AD3DE4B6-0432-4775-8EAE-41120B956497}" srcOrd="4" destOrd="0" parTransId="{EDB38AA3-FEF9-4645-8E29-336B1FAEC96A}" sibTransId="{B02E7421-37CB-43C4-9A72-828116E75282}"/>
    <dgm:cxn modelId="{2079AF6F-6047-426B-8C08-C1EB976CFF85}" type="presOf" srcId="{10EA341A-525C-4BB9-B24D-A922B5501BAA}" destId="{11D9AB74-C206-4699-AC06-B910385106F4}" srcOrd="0" destOrd="0" presId="urn:microsoft.com/office/officeart/2005/8/layout/process3"/>
    <dgm:cxn modelId="{2BD11351-5272-4678-9625-921EBA8C5BF1}" type="presOf" srcId="{BFC1A886-D660-4257-9F0A-B0EB5DA738FD}" destId="{46985D86-DEC5-4062-8291-9AC8344851AF}" srcOrd="1" destOrd="0" presId="urn:microsoft.com/office/officeart/2005/8/layout/process3"/>
    <dgm:cxn modelId="{3E40C153-B912-4736-AF0B-992F605D14AB}" type="presOf" srcId="{E34749C3-7A75-4807-A51A-71A493553D42}" destId="{B5D581A6-ACD4-49A2-9E97-1F4BA80BCAAC}" srcOrd="0" destOrd="0" presId="urn:microsoft.com/office/officeart/2005/8/layout/process3"/>
    <dgm:cxn modelId="{74A89474-2A36-472C-8C8C-C7A70182D8BB}" type="presOf" srcId="{66F0D7E4-8B1E-4092-B1A0-D6BA3FA5EB7A}" destId="{5178EA4B-EF38-4C79-BF4D-E4775C426718}" srcOrd="0" destOrd="0" presId="urn:microsoft.com/office/officeart/2005/8/layout/process3"/>
    <dgm:cxn modelId="{CDA74555-99EA-4737-BEB1-B63347483335}" type="presOf" srcId="{37A3C42C-6264-4ADE-AE0A-099C6C1A7018}" destId="{56CE034A-B281-4AD0-A1A6-4E58608D201F}" srcOrd="0" destOrd="1" presId="urn:microsoft.com/office/officeart/2005/8/layout/process3"/>
    <dgm:cxn modelId="{DE23A577-8FCD-48BA-8887-F6CED3C74C0B}" type="presOf" srcId="{66F0D7E4-8B1E-4092-B1A0-D6BA3FA5EB7A}" destId="{43569C6B-E831-4136-B170-CBFD7E443A24}" srcOrd="1" destOrd="0" presId="urn:microsoft.com/office/officeart/2005/8/layout/process3"/>
    <dgm:cxn modelId="{B51D0F78-06CB-4483-A698-BFC930FFDBA7}" type="presOf" srcId="{3CA7B066-287A-4409-9576-73438D70AA1B}" destId="{7BC7488F-DA8E-4998-B862-1CE3B7CDFCEC}" srcOrd="0" destOrd="0" presId="urn:microsoft.com/office/officeart/2005/8/layout/process3"/>
    <dgm:cxn modelId="{F3BFD278-1E91-4C6D-A62D-8190DEF86D8F}" type="presOf" srcId="{3CA7B066-287A-4409-9576-73438D70AA1B}" destId="{47DCC85A-5EAD-470F-BC65-25D7E6F1DB3E}" srcOrd="1" destOrd="0" presId="urn:microsoft.com/office/officeart/2005/8/layout/process3"/>
    <dgm:cxn modelId="{40A13F59-5A70-47BD-90AC-085B25ED759F}" type="presOf" srcId="{4FB617FD-C282-4A6F-B6B6-7821E84FA8D0}" destId="{A948CA26-D9E6-4DA0-898B-90478F078F52}" srcOrd="0" destOrd="1" presId="urn:microsoft.com/office/officeart/2005/8/layout/process3"/>
    <dgm:cxn modelId="{DEDBEA8B-A4B1-46D1-9FB4-B085D08DF65A}" type="presOf" srcId="{8777D3F1-40DA-4BF9-85C1-70A571BC7FE3}" destId="{351620D7-DFC0-4B63-972E-ADE0C4346AFE}" srcOrd="0" destOrd="0" presId="urn:microsoft.com/office/officeart/2005/8/layout/process3"/>
    <dgm:cxn modelId="{0DD8A08C-E6FC-43C2-AFDD-7CE3E76BA188}" type="presOf" srcId="{E34749C3-7A75-4807-A51A-71A493553D42}" destId="{638CFD37-6C16-4F59-834D-AB7580474315}" srcOrd="1" destOrd="0" presId="urn:microsoft.com/office/officeart/2005/8/layout/process3"/>
    <dgm:cxn modelId="{CFE0AF9A-D693-4052-9DE0-E1A04D08DD16}" type="presOf" srcId="{947DC41F-69E6-4050-9A6C-292E66EA3E63}" destId="{F37D2694-73D5-4611-AADD-C99F986DA663}" srcOrd="0" destOrd="0" presId="urn:microsoft.com/office/officeart/2005/8/layout/process3"/>
    <dgm:cxn modelId="{5D6F0C9D-61B1-4221-8FEB-71CC2B2B96F2}" srcId="{947DC41F-69E6-4050-9A6C-292E66EA3E63}" destId="{AFB4D4FB-2917-4702-9D40-2B7A0ADA7627}" srcOrd="0" destOrd="0" parTransId="{0BD54A76-BBE3-46D8-9446-2BCC6A1F5B24}" sibTransId="{C32A85B0-5A18-451A-907C-F21E66D39B98}"/>
    <dgm:cxn modelId="{18CAEDA2-DED1-4D54-86AA-8E90DFAD8BF5}" type="presOf" srcId="{AE763684-B29D-457F-96CF-4368A223085F}" destId="{12577ADE-A925-40D1-80FB-32C251F2EF94}" srcOrd="0" destOrd="0" presId="urn:microsoft.com/office/officeart/2005/8/layout/process3"/>
    <dgm:cxn modelId="{83F758A6-10EF-402D-BB0B-657E1FCCEFA9}" type="presOf" srcId="{BFC1A886-D660-4257-9F0A-B0EB5DA738FD}" destId="{925A0EE0-EBFA-44CA-8EAE-13D8E63AC81F}" srcOrd="0" destOrd="0" presId="urn:microsoft.com/office/officeart/2005/8/layout/process3"/>
    <dgm:cxn modelId="{8BFCA9AB-8480-4B2A-A23E-1F19D9DF9DB1}" type="presOf" srcId="{AD3DE4B6-0432-4775-8EAE-41120B956497}" destId="{FD115F99-2834-4316-98FB-B8710611E2B5}" srcOrd="0" destOrd="0" presId="urn:microsoft.com/office/officeart/2005/8/layout/process3"/>
    <dgm:cxn modelId="{C48E53B7-00BB-440E-8392-3D88A81F5119}" type="presOf" srcId="{8777D3F1-40DA-4BF9-85C1-70A571BC7FE3}" destId="{578DBAE8-4FCD-4487-B33E-5470FBE51147}" srcOrd="1" destOrd="0" presId="urn:microsoft.com/office/officeart/2005/8/layout/process3"/>
    <dgm:cxn modelId="{FB4248B8-42A4-4A0F-BB11-9D5BFFB4D944}" srcId="{10EA341A-525C-4BB9-B24D-A922B5501BAA}" destId="{98A93C67-CD33-46A7-A38E-7D6E8D2182B8}" srcOrd="0" destOrd="0" parTransId="{3A0F8022-9173-40B0-BDFB-263A0A9E6ADC}" sibTransId="{E34749C3-7A75-4807-A51A-71A493553D42}"/>
    <dgm:cxn modelId="{802C99C1-8F5B-4F2B-B716-205712E3CEE9}" srcId="{98A93C67-CD33-46A7-A38E-7D6E8D2182B8}" destId="{51CB98E4-4F42-435A-957F-A01D0009B0CE}" srcOrd="1" destOrd="0" parTransId="{A61C83DF-86E6-4CAE-93A7-96126288D4B9}" sibTransId="{E9A5A4BE-A515-41CF-A54E-CB4BA54D98F5}"/>
    <dgm:cxn modelId="{9646A3C7-E511-443F-88A0-D20F69B9139C}" type="presOf" srcId="{947DC41F-69E6-4050-9A6C-292E66EA3E63}" destId="{A33E75AB-2E26-4307-B5B5-9B9D39604F43}" srcOrd="1" destOrd="0" presId="urn:microsoft.com/office/officeart/2005/8/layout/process3"/>
    <dgm:cxn modelId="{DEEA19CD-1E70-4566-9102-D45C519E47CF}" type="presOf" srcId="{51CB98E4-4F42-435A-957F-A01D0009B0CE}" destId="{12577ADE-A925-40D1-80FB-32C251F2EF94}" srcOrd="0" destOrd="1" presId="urn:microsoft.com/office/officeart/2005/8/layout/process3"/>
    <dgm:cxn modelId="{B3BA45D4-9DE0-472C-9684-8DD23D3B7018}" srcId="{10EA341A-525C-4BB9-B24D-A922B5501BAA}" destId="{66F0D7E4-8B1E-4092-B1A0-D6BA3FA5EB7A}" srcOrd="2" destOrd="0" parTransId="{AC81205D-8B5F-49C3-9772-2B01FDA88F5E}" sibTransId="{BFC1A886-D660-4257-9F0A-B0EB5DA738FD}"/>
    <dgm:cxn modelId="{D694D1DF-182E-4391-8FE2-07592FFC7B83}" srcId="{3CA7B066-287A-4409-9576-73438D70AA1B}" destId="{4FB617FD-C282-4A6F-B6B6-7821E84FA8D0}" srcOrd="1" destOrd="0" parTransId="{CE65041A-A8A8-4267-8EBC-59623A10E25A}" sibTransId="{16ABCD43-D438-416A-9855-6CFD8A79792A}"/>
    <dgm:cxn modelId="{42590FE8-F4DC-4940-9FF4-F292158092EB}" type="presOf" srcId="{98A93C67-CD33-46A7-A38E-7D6E8D2182B8}" destId="{7429D1F4-0FC0-423E-9A51-97DB583335F6}" srcOrd="0" destOrd="0" presId="urn:microsoft.com/office/officeart/2005/8/layout/process3"/>
    <dgm:cxn modelId="{BC30A4F0-4A80-4060-93A2-7FCF6E9DB83D}" srcId="{98A93C67-CD33-46A7-A38E-7D6E8D2182B8}" destId="{AE763684-B29D-457F-96CF-4368A223085F}" srcOrd="0" destOrd="0" parTransId="{C2E18645-7955-4D81-91A5-36CDCA22FD8B}" sibTransId="{3C2A8482-157A-4E0A-8FB5-843F4BAD8CBD}"/>
    <dgm:cxn modelId="{C7F15DF4-A05D-4D91-801E-B24528BE5768}" type="presOf" srcId="{AFB4D4FB-2917-4702-9D40-2B7A0ADA7627}" destId="{0E7B9DFD-76E3-4B76-83DB-2DDC56124FFD}" srcOrd="0" destOrd="0" presId="urn:microsoft.com/office/officeart/2005/8/layout/process3"/>
    <dgm:cxn modelId="{EDDF86F7-8705-41D3-98AC-2B2630960DE3}" type="presOf" srcId="{06E681E4-944D-44DF-8BA9-DBF93AA4BAA6}" destId="{0FC22970-5932-4450-947C-CA78126488E1}" srcOrd="0" destOrd="0" presId="urn:microsoft.com/office/officeart/2005/8/layout/process3"/>
    <dgm:cxn modelId="{7282F3B5-EFD9-429F-8608-5B42DFF99F17}" type="presParOf" srcId="{11D9AB74-C206-4699-AC06-B910385106F4}" destId="{AEADF810-666F-4B99-99CC-F29FB5087AA6}" srcOrd="0" destOrd="0" presId="urn:microsoft.com/office/officeart/2005/8/layout/process3"/>
    <dgm:cxn modelId="{F4973E67-5B85-45FD-9284-F0D01678977A}" type="presParOf" srcId="{AEADF810-666F-4B99-99CC-F29FB5087AA6}" destId="{7429D1F4-0FC0-423E-9A51-97DB583335F6}" srcOrd="0" destOrd="0" presId="urn:microsoft.com/office/officeart/2005/8/layout/process3"/>
    <dgm:cxn modelId="{42119F45-D591-4FB9-AEAB-797A9CA891D1}" type="presParOf" srcId="{AEADF810-666F-4B99-99CC-F29FB5087AA6}" destId="{875475D8-836A-427F-9894-8A499B2E0CCC}" srcOrd="1" destOrd="0" presId="urn:microsoft.com/office/officeart/2005/8/layout/process3"/>
    <dgm:cxn modelId="{C89AA25C-6C09-4024-AF06-B9118F74204A}" type="presParOf" srcId="{AEADF810-666F-4B99-99CC-F29FB5087AA6}" destId="{12577ADE-A925-40D1-80FB-32C251F2EF94}" srcOrd="2" destOrd="0" presId="urn:microsoft.com/office/officeart/2005/8/layout/process3"/>
    <dgm:cxn modelId="{4D0E92E5-1BB8-47B8-A2F8-A27560FDC129}" type="presParOf" srcId="{11D9AB74-C206-4699-AC06-B910385106F4}" destId="{B5D581A6-ACD4-49A2-9E97-1F4BA80BCAAC}" srcOrd="1" destOrd="0" presId="urn:microsoft.com/office/officeart/2005/8/layout/process3"/>
    <dgm:cxn modelId="{82BBBA6C-7E04-4B39-8681-3D816299C21E}" type="presParOf" srcId="{B5D581A6-ACD4-49A2-9E97-1F4BA80BCAAC}" destId="{638CFD37-6C16-4F59-834D-AB7580474315}" srcOrd="0" destOrd="0" presId="urn:microsoft.com/office/officeart/2005/8/layout/process3"/>
    <dgm:cxn modelId="{C250CB60-7904-4433-87E0-E52BEA64E4DE}" type="presParOf" srcId="{11D9AB74-C206-4699-AC06-B910385106F4}" destId="{A51D4778-3F94-4B7F-8DAC-3E359E5C151D}" srcOrd="2" destOrd="0" presId="urn:microsoft.com/office/officeart/2005/8/layout/process3"/>
    <dgm:cxn modelId="{A75B4252-AC2C-4D31-9B56-B9006E54C06C}" type="presParOf" srcId="{A51D4778-3F94-4B7F-8DAC-3E359E5C151D}" destId="{F37D2694-73D5-4611-AADD-C99F986DA663}" srcOrd="0" destOrd="0" presId="urn:microsoft.com/office/officeart/2005/8/layout/process3"/>
    <dgm:cxn modelId="{4AC2CF80-28AC-4360-A646-71781C793A92}" type="presParOf" srcId="{A51D4778-3F94-4B7F-8DAC-3E359E5C151D}" destId="{A33E75AB-2E26-4307-B5B5-9B9D39604F43}" srcOrd="1" destOrd="0" presId="urn:microsoft.com/office/officeart/2005/8/layout/process3"/>
    <dgm:cxn modelId="{26CC15E0-569E-4E6C-9C95-C1594BFD952E}" type="presParOf" srcId="{A51D4778-3F94-4B7F-8DAC-3E359E5C151D}" destId="{0E7B9DFD-76E3-4B76-83DB-2DDC56124FFD}" srcOrd="2" destOrd="0" presId="urn:microsoft.com/office/officeart/2005/8/layout/process3"/>
    <dgm:cxn modelId="{4CDD8B8C-B976-45C8-9350-98716C34644E}" type="presParOf" srcId="{11D9AB74-C206-4699-AC06-B910385106F4}" destId="{351620D7-DFC0-4B63-972E-ADE0C4346AFE}" srcOrd="3" destOrd="0" presId="urn:microsoft.com/office/officeart/2005/8/layout/process3"/>
    <dgm:cxn modelId="{531C46F6-DBFC-4F7A-9A25-6612E12E3634}" type="presParOf" srcId="{351620D7-DFC0-4B63-972E-ADE0C4346AFE}" destId="{578DBAE8-4FCD-4487-B33E-5470FBE51147}" srcOrd="0" destOrd="0" presId="urn:microsoft.com/office/officeart/2005/8/layout/process3"/>
    <dgm:cxn modelId="{053DEA4B-F8DE-42FD-A943-0814491A5557}" type="presParOf" srcId="{11D9AB74-C206-4699-AC06-B910385106F4}" destId="{1A788B4F-D7BD-471C-B343-16DD7AA60DFF}" srcOrd="4" destOrd="0" presId="urn:microsoft.com/office/officeart/2005/8/layout/process3"/>
    <dgm:cxn modelId="{6D2F139C-C2B2-470F-ABCE-26245B3315D1}" type="presParOf" srcId="{1A788B4F-D7BD-471C-B343-16DD7AA60DFF}" destId="{5178EA4B-EF38-4C79-BF4D-E4775C426718}" srcOrd="0" destOrd="0" presId="urn:microsoft.com/office/officeart/2005/8/layout/process3"/>
    <dgm:cxn modelId="{D86754FF-F318-4E29-A02F-43A7AE8293EF}" type="presParOf" srcId="{1A788B4F-D7BD-471C-B343-16DD7AA60DFF}" destId="{43569C6B-E831-4136-B170-CBFD7E443A24}" srcOrd="1" destOrd="0" presId="urn:microsoft.com/office/officeart/2005/8/layout/process3"/>
    <dgm:cxn modelId="{577AC620-FDE1-4963-9D41-DB624C20D1B6}" type="presParOf" srcId="{1A788B4F-D7BD-471C-B343-16DD7AA60DFF}" destId="{EF7B3650-84D7-48D9-BA09-129D855F1B7B}" srcOrd="2" destOrd="0" presId="urn:microsoft.com/office/officeart/2005/8/layout/process3"/>
    <dgm:cxn modelId="{0FBFDA66-E682-45B1-9ECA-55FB1B5AA45F}" type="presParOf" srcId="{11D9AB74-C206-4699-AC06-B910385106F4}" destId="{925A0EE0-EBFA-44CA-8EAE-13D8E63AC81F}" srcOrd="5" destOrd="0" presId="urn:microsoft.com/office/officeart/2005/8/layout/process3"/>
    <dgm:cxn modelId="{1C2F9C29-DC9B-4DAB-8389-E6D8A44B3C6E}" type="presParOf" srcId="{925A0EE0-EBFA-44CA-8EAE-13D8E63AC81F}" destId="{46985D86-DEC5-4062-8291-9AC8344851AF}" srcOrd="0" destOrd="0" presId="urn:microsoft.com/office/officeart/2005/8/layout/process3"/>
    <dgm:cxn modelId="{537BC44E-0DD4-4AF9-8AE1-29571E5B1CE7}" type="presParOf" srcId="{11D9AB74-C206-4699-AC06-B910385106F4}" destId="{6D5BF204-7BD1-445B-86E3-0572992F8ED9}" srcOrd="6" destOrd="0" presId="urn:microsoft.com/office/officeart/2005/8/layout/process3"/>
    <dgm:cxn modelId="{5F0C7096-BB3D-4389-9F4E-70CF94ECD550}" type="presParOf" srcId="{6D5BF204-7BD1-445B-86E3-0572992F8ED9}" destId="{7BC7488F-DA8E-4998-B862-1CE3B7CDFCEC}" srcOrd="0" destOrd="0" presId="urn:microsoft.com/office/officeart/2005/8/layout/process3"/>
    <dgm:cxn modelId="{BBE942D6-B7E8-488E-ABEF-A8B9DC14F12B}" type="presParOf" srcId="{6D5BF204-7BD1-445B-86E3-0572992F8ED9}" destId="{47DCC85A-5EAD-470F-BC65-25D7E6F1DB3E}" srcOrd="1" destOrd="0" presId="urn:microsoft.com/office/officeart/2005/8/layout/process3"/>
    <dgm:cxn modelId="{97C58C03-C647-41A9-A921-EA7A852F7D48}" type="presParOf" srcId="{6D5BF204-7BD1-445B-86E3-0572992F8ED9}" destId="{A948CA26-D9E6-4DA0-898B-90478F078F52}" srcOrd="2" destOrd="0" presId="urn:microsoft.com/office/officeart/2005/8/layout/process3"/>
    <dgm:cxn modelId="{4B5A5FC4-6A29-4579-83EF-C31E46FFCD17}" type="presParOf" srcId="{11D9AB74-C206-4699-AC06-B910385106F4}" destId="{0FC22970-5932-4450-947C-CA78126488E1}" srcOrd="7" destOrd="0" presId="urn:microsoft.com/office/officeart/2005/8/layout/process3"/>
    <dgm:cxn modelId="{F3C85C36-91FF-4112-A20F-3B90A0937A10}" type="presParOf" srcId="{0FC22970-5932-4450-947C-CA78126488E1}" destId="{576B058F-FAE9-48B1-956B-75A18A0EDEB3}" srcOrd="0" destOrd="0" presId="urn:microsoft.com/office/officeart/2005/8/layout/process3"/>
    <dgm:cxn modelId="{9EE4A808-9DED-4914-8152-2E303222B656}" type="presParOf" srcId="{11D9AB74-C206-4699-AC06-B910385106F4}" destId="{26B77E16-BABD-4830-BE98-C7BC961E64E7}" srcOrd="8" destOrd="0" presId="urn:microsoft.com/office/officeart/2005/8/layout/process3"/>
    <dgm:cxn modelId="{F2CDC01E-3C5A-43BF-A557-FDCB4B4CAA1C}" type="presParOf" srcId="{26B77E16-BABD-4830-BE98-C7BC961E64E7}" destId="{FD115F99-2834-4316-98FB-B8710611E2B5}" srcOrd="0" destOrd="0" presId="urn:microsoft.com/office/officeart/2005/8/layout/process3"/>
    <dgm:cxn modelId="{BB2C29FF-EC8A-4CA8-BD66-ED6A7FCDBFE8}" type="presParOf" srcId="{26B77E16-BABD-4830-BE98-C7BC961E64E7}" destId="{3FD1E361-1B5A-4BFE-A53F-BFBEA5716036}" srcOrd="1" destOrd="0" presId="urn:microsoft.com/office/officeart/2005/8/layout/process3"/>
    <dgm:cxn modelId="{58FC1E41-16D0-4BC6-AF92-3BD10736383F}" type="presParOf" srcId="{26B77E16-BABD-4830-BE98-C7BC961E64E7}" destId="{56CE034A-B281-4AD0-A1A6-4E58608D201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331A2-CD23-4A9F-A9AF-4EC9C92F241C}">
      <dsp:nvSpPr>
        <dsp:cNvPr id="0" name=""/>
        <dsp:cNvSpPr/>
      </dsp:nvSpPr>
      <dsp:spPr>
        <a:xfrm>
          <a:off x="824388" y="0"/>
          <a:ext cx="9343071" cy="4854869"/>
        </a:xfrm>
        <a:prstGeom prst="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00F92-192F-4A6C-A5B9-6DF63248FB78}">
      <dsp:nvSpPr>
        <dsp:cNvPr id="0" name=""/>
        <dsp:cNvSpPr/>
      </dsp:nvSpPr>
      <dsp:spPr>
        <a:xfrm>
          <a:off x="2565" y="1456460"/>
          <a:ext cx="2107390" cy="1941947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Features (PMI)</a:t>
          </a:r>
        </a:p>
      </dsp:txBody>
      <dsp:txXfrm>
        <a:off x="97363" y="1551258"/>
        <a:ext cx="1917794" cy="1752351"/>
      </dsp:txXfrm>
    </dsp:sp>
    <dsp:sp modelId="{D32E0720-53AB-4145-A51D-41E01835EA93}">
      <dsp:nvSpPr>
        <dsp:cNvPr id="0" name=""/>
        <dsp:cNvSpPr/>
      </dsp:nvSpPr>
      <dsp:spPr>
        <a:xfrm>
          <a:off x="2222397" y="1456460"/>
          <a:ext cx="2107390" cy="1941947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Initial weights</a:t>
          </a:r>
        </a:p>
      </dsp:txBody>
      <dsp:txXfrm>
        <a:off x="2317195" y="1551258"/>
        <a:ext cx="1917794" cy="1752351"/>
      </dsp:txXfrm>
    </dsp:sp>
    <dsp:sp modelId="{67BD481C-8763-4E32-B86B-901FBCEA1853}">
      <dsp:nvSpPr>
        <dsp:cNvPr id="0" name=""/>
        <dsp:cNvSpPr/>
      </dsp:nvSpPr>
      <dsp:spPr>
        <a:xfrm>
          <a:off x="4442229" y="1456460"/>
          <a:ext cx="2107390" cy="194194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Accuracy with these weights</a:t>
          </a:r>
        </a:p>
      </dsp:txBody>
      <dsp:txXfrm>
        <a:off x="4537027" y="1551258"/>
        <a:ext cx="1917794" cy="1752351"/>
      </dsp:txXfrm>
    </dsp:sp>
    <dsp:sp modelId="{568963F3-D3F9-4067-8746-431C461C493B}">
      <dsp:nvSpPr>
        <dsp:cNvPr id="0" name=""/>
        <dsp:cNvSpPr/>
      </dsp:nvSpPr>
      <dsp:spPr>
        <a:xfrm>
          <a:off x="6662060" y="1456460"/>
          <a:ext cx="2107390" cy="194194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Iterative optimization</a:t>
          </a:r>
        </a:p>
      </dsp:txBody>
      <dsp:txXfrm>
        <a:off x="6756858" y="1551258"/>
        <a:ext cx="1917794" cy="1752351"/>
      </dsp:txXfrm>
    </dsp:sp>
    <dsp:sp modelId="{8314F0BD-9D87-4D81-AFB1-F63440BD8FF1}">
      <dsp:nvSpPr>
        <dsp:cNvPr id="0" name=""/>
        <dsp:cNvSpPr/>
      </dsp:nvSpPr>
      <dsp:spPr>
        <a:xfrm>
          <a:off x="8881892" y="1456460"/>
          <a:ext cx="2107390" cy="194194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Classification</a:t>
          </a:r>
        </a:p>
      </dsp:txBody>
      <dsp:txXfrm>
        <a:off x="8976690" y="1551258"/>
        <a:ext cx="1917794" cy="1752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331A2-CD23-4A9F-A9AF-4EC9C92F241C}">
      <dsp:nvSpPr>
        <dsp:cNvPr id="0" name=""/>
        <dsp:cNvSpPr/>
      </dsp:nvSpPr>
      <dsp:spPr>
        <a:xfrm>
          <a:off x="824388" y="0"/>
          <a:ext cx="9343071" cy="3491960"/>
        </a:xfrm>
        <a:prstGeom prst="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00F92-192F-4A6C-A5B9-6DF63248FB78}">
      <dsp:nvSpPr>
        <dsp:cNvPr id="0" name=""/>
        <dsp:cNvSpPr/>
      </dsp:nvSpPr>
      <dsp:spPr>
        <a:xfrm>
          <a:off x="0" y="1038131"/>
          <a:ext cx="2068242" cy="1396784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Features (PMI)</a:t>
          </a:r>
        </a:p>
      </dsp:txBody>
      <dsp:txXfrm>
        <a:off x="68185" y="1106316"/>
        <a:ext cx="1931872" cy="1260414"/>
      </dsp:txXfrm>
    </dsp:sp>
    <dsp:sp modelId="{D32E0720-53AB-4145-A51D-41E01835EA93}">
      <dsp:nvSpPr>
        <dsp:cNvPr id="0" name=""/>
        <dsp:cNvSpPr/>
      </dsp:nvSpPr>
      <dsp:spPr>
        <a:xfrm>
          <a:off x="2228196" y="1038131"/>
          <a:ext cx="2068242" cy="139678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Initial weights</a:t>
          </a:r>
        </a:p>
      </dsp:txBody>
      <dsp:txXfrm>
        <a:off x="2296381" y="1106316"/>
        <a:ext cx="1931872" cy="1260414"/>
      </dsp:txXfrm>
    </dsp:sp>
    <dsp:sp modelId="{67BD481C-8763-4E32-B86B-901FBCEA1853}">
      <dsp:nvSpPr>
        <dsp:cNvPr id="0" name=""/>
        <dsp:cNvSpPr/>
      </dsp:nvSpPr>
      <dsp:spPr>
        <a:xfrm>
          <a:off x="4461803" y="1047588"/>
          <a:ext cx="2068242" cy="139678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Accuracy</a:t>
          </a:r>
        </a:p>
      </dsp:txBody>
      <dsp:txXfrm>
        <a:off x="4529988" y="1115773"/>
        <a:ext cx="1931872" cy="1260414"/>
      </dsp:txXfrm>
    </dsp:sp>
    <dsp:sp modelId="{568963F3-D3F9-4067-8746-431C461C493B}">
      <dsp:nvSpPr>
        <dsp:cNvPr id="0" name=""/>
        <dsp:cNvSpPr/>
      </dsp:nvSpPr>
      <dsp:spPr>
        <a:xfrm>
          <a:off x="6691864" y="1047588"/>
          <a:ext cx="2068242" cy="139678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Iterative optimization</a:t>
          </a:r>
        </a:p>
      </dsp:txBody>
      <dsp:txXfrm>
        <a:off x="6760049" y="1115773"/>
        <a:ext cx="1931872" cy="1260414"/>
      </dsp:txXfrm>
    </dsp:sp>
    <dsp:sp modelId="{8314F0BD-9D87-4D81-AFB1-F63440BD8FF1}">
      <dsp:nvSpPr>
        <dsp:cNvPr id="0" name=""/>
        <dsp:cNvSpPr/>
      </dsp:nvSpPr>
      <dsp:spPr>
        <a:xfrm>
          <a:off x="8921925" y="1047588"/>
          <a:ext cx="2068242" cy="1396784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Classification</a:t>
          </a:r>
        </a:p>
      </dsp:txBody>
      <dsp:txXfrm>
        <a:off x="8990110" y="1115773"/>
        <a:ext cx="1931872" cy="1260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475D8-836A-427F-9894-8A499B2E0CCC}">
      <dsp:nvSpPr>
        <dsp:cNvPr id="0" name=""/>
        <dsp:cNvSpPr/>
      </dsp:nvSpPr>
      <dsp:spPr>
        <a:xfrm>
          <a:off x="0" y="1414358"/>
          <a:ext cx="1311910" cy="64800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/>
            <a:t>Features</a:t>
          </a:r>
          <a:endParaRPr lang="en-US" sz="1300" b="1" kern="1200" noProof="0" dirty="0"/>
        </a:p>
      </dsp:txBody>
      <dsp:txXfrm>
        <a:off x="0" y="1414358"/>
        <a:ext cx="1311910" cy="432000"/>
      </dsp:txXfrm>
    </dsp:sp>
    <dsp:sp modelId="{12577ADE-A925-40D1-80FB-32C251F2EF94}">
      <dsp:nvSpPr>
        <dsp:cNvPr id="0" name=""/>
        <dsp:cNvSpPr/>
      </dsp:nvSpPr>
      <dsp:spPr>
        <a:xfrm>
          <a:off x="173278" y="1893163"/>
          <a:ext cx="1763824" cy="108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Pointwise mutual information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30 features per author</a:t>
          </a:r>
        </a:p>
      </dsp:txBody>
      <dsp:txXfrm>
        <a:off x="204985" y="1924870"/>
        <a:ext cx="1700410" cy="1019147"/>
      </dsp:txXfrm>
    </dsp:sp>
    <dsp:sp modelId="{B5D581A6-ACD4-49A2-9E97-1F4BA80BCAAC}">
      <dsp:nvSpPr>
        <dsp:cNvPr id="0" name=""/>
        <dsp:cNvSpPr/>
      </dsp:nvSpPr>
      <dsp:spPr>
        <a:xfrm rot="21570913">
          <a:off x="1567666" y="1457036"/>
          <a:ext cx="542243" cy="32662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noProof="0" dirty="0"/>
        </a:p>
      </dsp:txBody>
      <dsp:txXfrm>
        <a:off x="1567668" y="1522776"/>
        <a:ext cx="444255" cy="195977"/>
      </dsp:txXfrm>
    </dsp:sp>
    <dsp:sp modelId="{A33E75AB-2E26-4307-B5B5-9B9D39604F43}">
      <dsp:nvSpPr>
        <dsp:cNvPr id="0" name=""/>
        <dsp:cNvSpPr/>
      </dsp:nvSpPr>
      <dsp:spPr>
        <a:xfrm>
          <a:off x="2334974" y="1393716"/>
          <a:ext cx="1521238" cy="648000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/>
            <a:t>Initial weights</a:t>
          </a:r>
        </a:p>
      </dsp:txBody>
      <dsp:txXfrm>
        <a:off x="2334974" y="1393716"/>
        <a:ext cx="1521238" cy="432000"/>
      </dsp:txXfrm>
    </dsp:sp>
    <dsp:sp modelId="{0E7B9DFD-76E3-4B76-83DB-2DDC56124FFD}">
      <dsp:nvSpPr>
        <dsp:cNvPr id="0" name=""/>
        <dsp:cNvSpPr/>
      </dsp:nvSpPr>
      <dsp:spPr>
        <a:xfrm>
          <a:off x="2581114" y="1893159"/>
          <a:ext cx="1581403" cy="109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Randomized between -10 and 10</a:t>
          </a:r>
        </a:p>
      </dsp:txBody>
      <dsp:txXfrm>
        <a:off x="2613058" y="1925103"/>
        <a:ext cx="1517515" cy="1026748"/>
      </dsp:txXfrm>
    </dsp:sp>
    <dsp:sp modelId="{351620D7-DFC0-4B63-972E-ADE0C4346AFE}">
      <dsp:nvSpPr>
        <dsp:cNvPr id="0" name=""/>
        <dsp:cNvSpPr/>
      </dsp:nvSpPr>
      <dsp:spPr>
        <a:xfrm rot="21596586">
          <a:off x="4060233" y="1445229"/>
          <a:ext cx="432523" cy="32662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noProof="0" dirty="0"/>
        </a:p>
      </dsp:txBody>
      <dsp:txXfrm>
        <a:off x="4060233" y="1510603"/>
        <a:ext cx="334535" cy="195977"/>
      </dsp:txXfrm>
    </dsp:sp>
    <dsp:sp modelId="{43569C6B-E831-4136-B170-CBFD7E443A24}">
      <dsp:nvSpPr>
        <dsp:cNvPr id="0" name=""/>
        <dsp:cNvSpPr/>
      </dsp:nvSpPr>
      <dsp:spPr>
        <a:xfrm>
          <a:off x="4672294" y="1391499"/>
          <a:ext cx="1311910" cy="64800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/>
            <a:t>Accuracy</a:t>
          </a:r>
        </a:p>
      </dsp:txBody>
      <dsp:txXfrm>
        <a:off x="4672294" y="1391499"/>
        <a:ext cx="1311910" cy="432000"/>
      </dsp:txXfrm>
    </dsp:sp>
    <dsp:sp modelId="{EF7B3650-84D7-48D9-BA09-129D855F1B7B}">
      <dsp:nvSpPr>
        <dsp:cNvPr id="0" name=""/>
        <dsp:cNvSpPr/>
      </dsp:nvSpPr>
      <dsp:spPr>
        <a:xfrm>
          <a:off x="4823294" y="1893163"/>
          <a:ext cx="1581403" cy="118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63049"/>
              <a:satOff val="0"/>
              <a:lumOff val="169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Count correct classifications with current weights</a:t>
          </a:r>
        </a:p>
      </dsp:txBody>
      <dsp:txXfrm>
        <a:off x="4857893" y="1927762"/>
        <a:ext cx="1512205" cy="1112084"/>
      </dsp:txXfrm>
    </dsp:sp>
    <dsp:sp modelId="{925A0EE0-EBFA-44CA-8EAE-13D8E63AC81F}">
      <dsp:nvSpPr>
        <dsp:cNvPr id="0" name=""/>
        <dsp:cNvSpPr/>
      </dsp:nvSpPr>
      <dsp:spPr>
        <a:xfrm rot="21594026">
          <a:off x="6219153" y="1442204"/>
          <a:ext cx="498091" cy="32662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noProof="0" dirty="0"/>
        </a:p>
      </dsp:txBody>
      <dsp:txXfrm>
        <a:off x="6219153" y="1507614"/>
        <a:ext cx="400103" cy="195977"/>
      </dsp:txXfrm>
    </dsp:sp>
    <dsp:sp modelId="{47DCC85A-5EAD-470F-BC65-25D7E6F1DB3E}">
      <dsp:nvSpPr>
        <dsp:cNvPr id="0" name=""/>
        <dsp:cNvSpPr/>
      </dsp:nvSpPr>
      <dsp:spPr>
        <a:xfrm>
          <a:off x="6923999" y="1387484"/>
          <a:ext cx="1429628" cy="64800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/>
            <a:t>Optimization</a:t>
          </a:r>
        </a:p>
      </dsp:txBody>
      <dsp:txXfrm>
        <a:off x="6923999" y="1387484"/>
        <a:ext cx="1429628" cy="432000"/>
      </dsp:txXfrm>
    </dsp:sp>
    <dsp:sp modelId="{A948CA26-D9E6-4DA0-898B-90478F078F52}">
      <dsp:nvSpPr>
        <dsp:cNvPr id="0" name=""/>
        <dsp:cNvSpPr/>
      </dsp:nvSpPr>
      <dsp:spPr>
        <a:xfrm>
          <a:off x="7098239" y="1893163"/>
          <a:ext cx="1581403" cy="1345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94574"/>
              <a:satOff val="0"/>
              <a:lumOff val="254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Compute gradient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Update weights by adding the gradient</a:t>
          </a:r>
        </a:p>
      </dsp:txBody>
      <dsp:txXfrm>
        <a:off x="7137633" y="1932557"/>
        <a:ext cx="1502615" cy="1266220"/>
      </dsp:txXfrm>
    </dsp:sp>
    <dsp:sp modelId="{0FC22970-5932-4450-947C-CA78126488E1}">
      <dsp:nvSpPr>
        <dsp:cNvPr id="0" name=""/>
        <dsp:cNvSpPr/>
      </dsp:nvSpPr>
      <dsp:spPr>
        <a:xfrm rot="21571569">
          <a:off x="8571472" y="1430547"/>
          <a:ext cx="461863" cy="32662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noProof="0" dirty="0"/>
        </a:p>
      </dsp:txBody>
      <dsp:txXfrm>
        <a:off x="8571474" y="1496277"/>
        <a:ext cx="363875" cy="195977"/>
      </dsp:txXfrm>
    </dsp:sp>
    <dsp:sp modelId="{3FD1E361-1B5A-4BFE-A53F-BFBEA5716036}">
      <dsp:nvSpPr>
        <dsp:cNvPr id="0" name=""/>
        <dsp:cNvSpPr/>
      </dsp:nvSpPr>
      <dsp:spPr>
        <a:xfrm>
          <a:off x="9225038" y="1368528"/>
          <a:ext cx="1411641" cy="64800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/>
            <a:t>Classification</a:t>
          </a:r>
        </a:p>
      </dsp:txBody>
      <dsp:txXfrm>
        <a:off x="9225038" y="1368528"/>
        <a:ext cx="1411641" cy="432000"/>
      </dsp:txXfrm>
    </dsp:sp>
    <dsp:sp modelId="{56CE034A-B281-4AD0-A1A6-4E58608D201F}">
      <dsp:nvSpPr>
        <dsp:cNvPr id="0" name=""/>
        <dsp:cNvSpPr/>
      </dsp:nvSpPr>
      <dsp:spPr>
        <a:xfrm>
          <a:off x="9410445" y="1909937"/>
          <a:ext cx="1581403" cy="1685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Compute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400" b="0" i="1" kern="1200" noProof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400" b="0" i="1" kern="1200" noProof="0" smtClean="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en-US" sz="1400" b="0" i="1" kern="1200" noProof="0" smtClean="0">
                      <a:latin typeface="Cambria Math" panose="02040503050406030204" pitchFamily="18" charset="0"/>
                    </a:rPr>
                    <m:t>𝜆</m:t>
                  </m:r>
                </m:sub>
              </m:sSub>
              <m:r>
                <a:rPr lang="en-US" sz="1400" b="0" i="1" kern="1200" noProof="0" smtClean="0">
                  <a:latin typeface="Cambria Math" panose="02040503050406030204" pitchFamily="18" charset="0"/>
                </a:rPr>
                <m:t>(</m:t>
              </m:r>
              <m:r>
                <a:rPr lang="en-US" sz="1400" b="0" i="1" kern="1200" noProof="0" smtClean="0">
                  <a:latin typeface="Cambria Math" panose="02040503050406030204" pitchFamily="18" charset="0"/>
                </a:rPr>
                <m:t>𝑦</m:t>
              </m:r>
              <m:r>
                <a:rPr lang="en-US" sz="1400" b="0" i="1" kern="1200" noProof="0" smtClean="0">
                  <a:latin typeface="Cambria Math" panose="02040503050406030204" pitchFamily="18" charset="0"/>
                </a:rPr>
                <m:t>|</m:t>
              </m:r>
              <m:acc>
                <m:accPr>
                  <m:chr m:val="̅"/>
                  <m:ctrlPr>
                    <a:rPr lang="en-US" sz="1400" b="0" i="1" kern="1200" noProof="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1400" b="0" i="1" kern="1200" noProof="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US" sz="1400" b="0" i="1" kern="1200" noProof="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1400" kern="1200" noProof="0" dirty="0"/>
            <a:t> for each label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Choose label with highest probability</a:t>
          </a:r>
        </a:p>
      </dsp:txBody>
      <dsp:txXfrm>
        <a:off x="9456763" y="1956255"/>
        <a:ext cx="1488767" cy="1593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do?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Data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limited -&gt;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0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stats</a:t>
            </a:r>
            <a:r>
              <a:rPr lang="de-DE" dirty="0"/>
              <a:t>: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wrote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ten</a:t>
            </a:r>
            <a:r>
              <a:rPr lang="de-DE" dirty="0"/>
              <a:t> </a:t>
            </a:r>
            <a:r>
              <a:rPr lang="de-DE" dirty="0" err="1"/>
              <a:t>poems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prolific</a:t>
            </a:r>
            <a:r>
              <a:rPr lang="de-DE" dirty="0"/>
              <a:t> </a:t>
            </a:r>
            <a:r>
              <a:rPr lang="de-DE" dirty="0" err="1"/>
              <a:t>authors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9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datapoint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a </a:t>
            </a:r>
            <a:r>
              <a:rPr lang="de-DE" dirty="0" err="1"/>
              <a:t>premade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kaggle.com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index</a:t>
            </a:r>
            <a:r>
              <a:rPr lang="de-DE" dirty="0"/>
              <a:t>, </a:t>
            </a:r>
            <a:r>
              <a:rPr lang="de-DE" dirty="0" err="1"/>
              <a:t>its</a:t>
            </a:r>
            <a:r>
              <a:rPr lang="de-DE" dirty="0"/>
              <a:t> title and </a:t>
            </a:r>
            <a:r>
              <a:rPr lang="de-DE" dirty="0" err="1"/>
              <a:t>its</a:t>
            </a:r>
            <a:r>
              <a:rPr lang="de-DE" dirty="0"/>
              <a:t> Poetry-</a:t>
            </a:r>
            <a:r>
              <a:rPr lang="de-DE" dirty="0" err="1"/>
              <a:t>Foundation</a:t>
            </a:r>
            <a:r>
              <a:rPr lang="de-DE" dirty="0"/>
              <a:t>-ID (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author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Final </a:t>
            </a:r>
            <a:r>
              <a:rPr lang="de-DE" dirty="0" err="1"/>
              <a:t>structure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datapoint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 and a </a:t>
            </a:r>
            <a:r>
              <a:rPr lang="de-DE" dirty="0" err="1"/>
              <a:t>label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2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maximum </a:t>
            </a:r>
            <a:r>
              <a:rPr lang="de-DE" dirty="0" err="1"/>
              <a:t>entropy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formula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probability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partial derivative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iteratively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3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869493-CBF5-49FC-8C2C-F088FDB3279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3D101E-C4C8-4D1C-9980-D58481A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CA44AE5-1555-430B-AC8D-536B885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0207FBC-8A4D-415F-97CA-F473902ED8C0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1F166C-D6EA-4AE5-AA75-C4A0A42482B9}"/>
              </a:ext>
            </a:extLst>
          </p:cNvPr>
          <p:cNvSpPr/>
          <p:nvPr userDrawn="1"/>
        </p:nvSpPr>
        <p:spPr>
          <a:xfrm>
            <a:off x="-647035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876" y="1428746"/>
            <a:ext cx="5280000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428744"/>
            <a:ext cx="5280000" cy="48592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FE8559-A6DA-4E2D-9F29-CEC7E733620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B33DA6C-313E-463A-858E-EEB5721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7E4240F2-61FE-46B8-9AD7-1DE8DB1E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EE18FCB-C085-4FB4-9389-043C1C55D5B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633C1B-265E-408F-ABAD-76A5E08EC315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816760"/>
            <a:ext cx="5280000" cy="44712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816758"/>
            <a:ext cx="5280000" cy="447124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4797BA-FBDD-4FB7-9EF2-9F4F382E1018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92E96D1-272F-42FA-BCA1-FA40450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5">
            <a:extLst>
              <a:ext uri="{FF2B5EF4-FFF2-40B4-BE49-F238E27FC236}">
                <a16:creationId xmlns:a16="http://schemas.microsoft.com/office/drawing/2014/main" id="{67275D55-420C-4ACE-8218-9A72D31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A541AA8-6F44-48FA-BC1E-C521A3EB395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C334A4-FE89-4729-A325-10833E489AE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8000" cy="485925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3" y="1427255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58372"/>
            <a:ext cx="5088683" cy="24224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F1F4E7-B76E-4666-8DD3-DD240D8A550E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BC3B66A-F698-4BF9-8E24-E1B2FB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31BC304A-6FE4-47EB-AF77-A1F84E4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C892A1F-CD88-4E86-85E2-7592AA39B32A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6C3065-DF86-4B6A-A546-E09508219AB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9147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428746"/>
            <a:ext cx="5088683" cy="48592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242516-CC7A-4BD3-B96F-1A3A3CFF2A2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2C6ADEA8-02F5-4545-B5F5-0C8C92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F6788E79-3F60-479F-B91D-1D7A1FB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FCA6A24-B868-45C9-95B5-3240E6017341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14FB5-ABBE-48E3-BA73-CB9BB4443A8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470501"/>
            <a:ext cx="4320000" cy="25630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470501"/>
            <a:ext cx="4319999" cy="25630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470501"/>
            <a:ext cx="3552000" cy="5387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3EA79FF-432E-403D-BB6E-A2B4776CDD9B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9505A3-2FE6-4211-A7FE-BE3B0F992ED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428746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3999" y="1428746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12160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3998" y="3121608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2FAABE-55DB-4CD3-BE26-774ED4AFCBA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654B294-19E2-4F14-A0CE-5D2F77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CC016A17-C1A8-4C90-A5DC-600437C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2A49F4F-7709-437E-9499-908F0B3D7D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1F73F8-E1E0-4BB6-A731-C72F0112D49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428746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428746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128855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123812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6A945E-340C-4A59-8D90-9168839B468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E0DA9A4-D254-4B7A-9E07-E4DE205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AB829AB-171D-43B4-A419-70A7031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9FE4AE3-8342-42D4-91B8-DD905C42DE2F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BE1B87-0668-4F13-AD4A-D0F4E86AFD2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92812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008837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19149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419149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4455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570480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71484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71484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59AC47-7A4F-49F8-B9DC-DE905D7DEDEC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B2C3272-1FFC-4B98-8079-83C0416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466868E0-030D-4FCC-8EB1-2F83F6E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D57CB6D-E38F-4D99-BBC7-9870D1E69347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DE89D9C-A830-4A60-8A05-442A3592B47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543E6-1AEA-4968-8D8D-A6118DC9A0E1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41E64A-EABA-4265-AF92-28A8709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4922657F-D572-43F1-B750-19327BE9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09F5C45-1641-4AA5-ABB8-83F7ADC59E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D9A1708-A593-4824-89A9-4B6FFA34E432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0F38B9-B17E-421C-8180-2F74CCC3799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62D8C288-03E2-4565-AA5D-9EB4EA9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39A11194-FEC9-40D7-ABF5-29C9D18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FEA1AC7-974E-4FC2-9DFB-C349AB7C554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CE999-AB95-4589-AEA5-E8FD3350A003}"/>
              </a:ext>
            </a:extLst>
          </p:cNvPr>
          <p:cNvSpPr/>
          <p:nvPr userDrawn="1"/>
        </p:nvSpPr>
        <p:spPr>
          <a:xfrm>
            <a:off x="-647036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6FB9A4-A971-4286-8BA2-83E809EC7A3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A4B01DD-4639-417E-B971-D0C3B895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A409A22-A14F-4B7D-BF39-93954B9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3D13158-2335-44BD-9F31-A41E3EBB7F75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C637E26-3F2A-4031-A152-8564628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D48F7A2-7D51-4B33-944F-393CC09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BC63BD3-E76E-4A84-A053-C0674C51B506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8B306A-C308-4442-A47C-0B905B6F608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30976"/>
            <a:ext cx="10991849" cy="485486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1383C6-1CE5-4D78-9AE7-E1AD068F7A1D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FB5FBB7-6EE2-493E-9592-606A2F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7C93490B-4097-46E2-880C-2BFE3B3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838D7C8-2F85-4FF7-944B-D48B4EC79EC5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C11E0-0E5B-491D-A939-AF49C16978D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28746"/>
            <a:ext cx="10991849" cy="48570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29DA9-6315-49E9-8668-E92D0D92FBD5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942A012-9A70-4E8D-A4BC-371E7F4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F6CA1573-5B83-4929-B256-50CF2DE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35100A-C912-484F-95F3-3CB2706AD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  <a:endParaRPr lang="en-GB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C394A4F9-B5CD-4D1A-ACD1-A89D3C511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35056" r="-6128" b="6324"/>
          <a:stretch/>
        </p:blipFill>
        <p:spPr>
          <a:xfrm>
            <a:off x="0" y="1689100"/>
            <a:ext cx="8812213" cy="440690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131C18E-9C88-4867-A6ED-6D70AB3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9" y="814443"/>
            <a:ext cx="5947273" cy="5826102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Classification in Poetry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51E65-640C-495F-ACB5-881281CA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711" y="4667411"/>
            <a:ext cx="4016828" cy="740229"/>
          </a:xfrm>
        </p:spPr>
        <p:txBody>
          <a:bodyPr/>
          <a:lstStyle/>
          <a:p>
            <a:r>
              <a:rPr lang="de-DE" dirty="0"/>
              <a:t>Katrin Schmidt &amp; Carlotta Quensel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0E5F94-689C-42F3-81C8-73E8D3B31BCF}"/>
              </a:ext>
            </a:extLst>
          </p:cNvPr>
          <p:cNvSpPr txBox="1"/>
          <p:nvPr/>
        </p:nvSpPr>
        <p:spPr>
          <a:xfrm>
            <a:off x="267855" y="6456218"/>
            <a:ext cx="669636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Team Lab NLP | SS2021 | 14-06-2021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50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Experimental design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Setup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anose="05030102010509060703" pitchFamily="18" charset="2"/>
              <a:buChar char="s"/>
            </a:pPr>
            <a:r>
              <a:rPr lang="en-US" dirty="0">
                <a:latin typeface="+mj-lt"/>
              </a:rPr>
              <a:t>How does the number of authors influence the classification?</a:t>
            </a:r>
          </a:p>
          <a:p>
            <a:pPr lvl="1"/>
            <a:r>
              <a:rPr lang="en-US" dirty="0">
                <a:latin typeface="+mj-lt"/>
              </a:rPr>
              <a:t>30 authors vs. 10 authors</a:t>
            </a:r>
          </a:p>
          <a:p>
            <a:pPr>
              <a:buFont typeface="Webdings" panose="05030102010509060703" pitchFamily="18" charset="2"/>
              <a:buChar char="s"/>
            </a:pPr>
            <a:r>
              <a:rPr lang="en-US" dirty="0">
                <a:latin typeface="+mj-lt"/>
              </a:rPr>
              <a:t>Are bag-of-word features enough?</a:t>
            </a:r>
          </a:p>
          <a:p>
            <a:pPr lvl="1"/>
            <a:r>
              <a:rPr lang="en-US" dirty="0">
                <a:latin typeface="+mj-lt"/>
              </a:rPr>
              <a:t>30 features per label (bag-of-word)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Evaluation:</a:t>
            </a:r>
          </a:p>
          <a:p>
            <a:pPr lvl="1"/>
            <a:r>
              <a:rPr lang="en-US" dirty="0">
                <a:latin typeface="+mj-lt"/>
              </a:rPr>
              <a:t>Precision, recall and F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for each label</a:t>
            </a:r>
          </a:p>
          <a:p>
            <a:pPr lvl="1"/>
            <a:r>
              <a:rPr lang="en-US" dirty="0">
                <a:latin typeface="+mj-lt"/>
              </a:rPr>
              <a:t>Micro and macro average for all scores</a:t>
            </a:r>
          </a:p>
          <a:p>
            <a:pPr lvl="1"/>
            <a:r>
              <a:rPr lang="en-US" dirty="0">
                <a:latin typeface="+mj-lt"/>
              </a:rPr>
              <a:t>Confusion matrix for further error analysis</a:t>
            </a: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47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Experimental design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Features are equally important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dirty="0">
                <a:latin typeface="+mj-lt"/>
              </a:rPr>
              <a:t>Maximum entropy not right for bag-of-words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dirty="0">
                <a:latin typeface="+mj-lt"/>
              </a:rPr>
              <a:t>Different feature selection method</a:t>
            </a:r>
          </a:p>
          <a:p>
            <a:r>
              <a:rPr lang="en-US" dirty="0">
                <a:latin typeface="+mj-lt"/>
              </a:rPr>
              <a:t>The most prolific author is also the most predicted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49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anose="05030102010509060703" pitchFamily="18" charset="2"/>
              <a:buChar char="s"/>
            </a:pPr>
            <a:r>
              <a:rPr lang="en-US" dirty="0">
                <a:latin typeface="+mj-lt"/>
              </a:rPr>
              <a:t>How does the number of authors influence the classification?</a:t>
            </a:r>
          </a:p>
          <a:p>
            <a:pPr>
              <a:buFont typeface="Webdings" panose="05030102010509060703" pitchFamily="18" charset="2"/>
              <a:buChar char="s"/>
            </a:pPr>
            <a:r>
              <a:rPr lang="en-US" dirty="0">
                <a:latin typeface="+mj-lt"/>
              </a:rPr>
              <a:t>Are bag-of-word features enough?</a:t>
            </a:r>
          </a:p>
          <a:p>
            <a:r>
              <a:rPr lang="en-US" dirty="0">
                <a:latin typeface="+mj-lt"/>
              </a:rPr>
              <a:t>Experimental design:</a:t>
            </a:r>
          </a:p>
          <a:p>
            <a:pPr lvl="1"/>
            <a:r>
              <a:rPr lang="en-US" dirty="0">
                <a:latin typeface="+mj-lt"/>
              </a:rPr>
              <a:t>39 authors 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(vs. 15 authors)</a:t>
            </a:r>
            <a:r>
              <a:rPr lang="en-US" dirty="0">
                <a:latin typeface="+mj-lt"/>
              </a:rPr>
              <a:t> </a:t>
            </a:r>
          </a:p>
          <a:p>
            <a:pPr lvl="1"/>
            <a:r>
              <a:rPr lang="en-US" dirty="0">
                <a:latin typeface="+mj-lt"/>
              </a:rPr>
              <a:t>50 features per label (only bag-of-words)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F1 – overview</a:t>
            </a:r>
          </a:p>
          <a:p>
            <a:r>
              <a:rPr lang="en-US" dirty="0">
                <a:highlight>
                  <a:srgbClr val="FFFF00"/>
                </a:highlight>
                <a:latin typeface="+mj-lt"/>
              </a:rPr>
              <a:t>Confusion matrix (if time + interesting)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66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Classifier that is especially good for poems</a:t>
            </a:r>
          </a:p>
          <a:p>
            <a:pPr marL="234943" lvl="1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Approaches</a:t>
            </a:r>
          </a:p>
          <a:p>
            <a:pPr lvl="1"/>
            <a:r>
              <a:rPr lang="en-GB" dirty="0">
                <a:latin typeface="+mj-lt"/>
              </a:rPr>
              <a:t>Architecture (</a:t>
            </a:r>
            <a:r>
              <a:rPr lang="en-GB" dirty="0" err="1">
                <a:latin typeface="+mj-lt"/>
              </a:rPr>
              <a:t>MaxEnt</a:t>
            </a:r>
            <a:r>
              <a:rPr lang="en-GB" dirty="0">
                <a:latin typeface="+mj-lt"/>
              </a:rPr>
              <a:t> vs. NN vs. ...) </a:t>
            </a:r>
          </a:p>
          <a:p>
            <a:pPr lvl="1"/>
            <a:r>
              <a:rPr lang="en-GB" dirty="0">
                <a:latin typeface="+mj-lt"/>
              </a:rPr>
              <a:t>Features (stanzas/verses/rhymes/...)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Division</a:t>
            </a:r>
          </a:p>
          <a:p>
            <a:pPr lvl="1"/>
            <a:r>
              <a:rPr lang="en-GB" dirty="0">
                <a:latin typeface="+mj-lt"/>
              </a:rPr>
              <a:t>Kati experiments with NN</a:t>
            </a:r>
          </a:p>
          <a:p>
            <a:pPr lvl="1"/>
            <a:r>
              <a:rPr lang="en-GB" dirty="0">
                <a:latin typeface="+mj-lt"/>
              </a:rPr>
              <a:t>Carlotta searches for poetry-specific features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0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97EA214-9839-4263-91CF-4625BF62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8E3D3-A7AD-4294-AA40-CA4C7DA2C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9220" y="2790720"/>
            <a:ext cx="4386739" cy="259200"/>
          </a:xfrm>
        </p:spPr>
        <p:txBody>
          <a:bodyPr/>
          <a:lstStyle/>
          <a:p>
            <a:r>
              <a:rPr lang="de-DE" dirty="0"/>
              <a:t>Carlotta Quensel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D6426-7317-4706-B736-0D37EB992B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9219" y="3049920"/>
            <a:ext cx="3900435" cy="288000"/>
          </a:xfrm>
        </p:spPr>
        <p:txBody>
          <a:bodyPr/>
          <a:lstStyle/>
          <a:p>
            <a:r>
              <a:rPr lang="de-DE" dirty="0"/>
              <a:t>carlotta.quensel@ims.uni-stuttgart.de 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2073EF8-70E9-442E-A2B0-9FE5B05418A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899200" y="4677646"/>
            <a:ext cx="6219748" cy="288000"/>
          </a:xfrm>
        </p:spPr>
        <p:txBody>
          <a:bodyPr/>
          <a:lstStyle/>
          <a:p>
            <a:r>
              <a:rPr lang="en-GB" dirty="0"/>
              <a:t>source2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490C48-77AA-4F0D-B6B9-1DC43C37E7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source3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19E8E7F-F1B8-4ABB-95CD-2933F38CD3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99199" y="4389646"/>
            <a:ext cx="5359583" cy="288000"/>
          </a:xfrm>
        </p:spPr>
        <p:txBody>
          <a:bodyPr/>
          <a:lstStyle/>
          <a:p>
            <a:r>
              <a:rPr lang="de-DE" dirty="0"/>
              <a:t>source1</a:t>
            </a:r>
            <a:endParaRPr lang="en-GB" i="1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9089140B-1560-4E8A-A637-FC56BFD23338}"/>
              </a:ext>
            </a:extLst>
          </p:cNvPr>
          <p:cNvSpPr txBox="1">
            <a:spLocks/>
          </p:cNvSpPr>
          <p:nvPr/>
        </p:nvSpPr>
        <p:spPr>
          <a:xfrm>
            <a:off x="2899199" y="5284239"/>
            <a:ext cx="4386739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C6816D5B-ACB6-4517-A10C-0204A42D225D}"/>
              </a:ext>
            </a:extLst>
          </p:cNvPr>
          <p:cNvSpPr txBox="1">
            <a:spLocks/>
          </p:cNvSpPr>
          <p:nvPr/>
        </p:nvSpPr>
        <p:spPr>
          <a:xfrm>
            <a:off x="2899199" y="5594004"/>
            <a:ext cx="5359583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DD911A4-8AEF-4096-9178-FC995B4D7315}"/>
              </a:ext>
            </a:extLst>
          </p:cNvPr>
          <p:cNvSpPr txBox="1">
            <a:spLocks/>
          </p:cNvSpPr>
          <p:nvPr/>
        </p:nvSpPr>
        <p:spPr>
          <a:xfrm>
            <a:off x="2899199" y="2790719"/>
            <a:ext cx="3073584" cy="316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Katrin Schmidt</a:t>
            </a:r>
            <a:endParaRPr lang="en-GB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2FC0D54-4D68-4B00-BDFA-8B18DE87C546}"/>
              </a:ext>
            </a:extLst>
          </p:cNvPr>
          <p:cNvSpPr txBox="1">
            <a:spLocks/>
          </p:cNvSpPr>
          <p:nvPr/>
        </p:nvSpPr>
        <p:spPr>
          <a:xfrm>
            <a:off x="2899198" y="3049920"/>
            <a:ext cx="3073585" cy="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katrin.schmidt@ims.uni-stuttgart.de </a:t>
            </a:r>
          </a:p>
        </p:txBody>
      </p:sp>
    </p:spTree>
    <p:extLst>
      <p:ext uri="{BB962C8B-B14F-4D97-AF65-F5344CB8AC3E}">
        <p14:creationId xmlns:p14="http://schemas.microsoft.com/office/powerpoint/2010/main" val="336248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+mj-lt"/>
              </a:rPr>
              <a:t>Stylometrics</a:t>
            </a:r>
            <a:r>
              <a:rPr lang="en-US" sz="2000" dirty="0">
                <a:latin typeface="+mj-lt"/>
              </a:rPr>
              <a:t>: what age, education, gender, social class has the author</a:t>
            </a:r>
          </a:p>
          <a:p>
            <a:pPr lvl="1"/>
            <a:r>
              <a:rPr lang="en-US" sz="2000" dirty="0">
                <a:latin typeface="+mj-lt"/>
              </a:rPr>
              <a:t>Find specific values for one author</a:t>
            </a:r>
          </a:p>
          <a:p>
            <a:r>
              <a:rPr lang="en-US" sz="2000" dirty="0">
                <a:latin typeface="+mj-lt"/>
              </a:rPr>
              <a:t>Author prediction: classification task with known classes</a:t>
            </a:r>
          </a:p>
          <a:p>
            <a:pPr lvl="1"/>
            <a:r>
              <a:rPr lang="en-US" sz="2000" dirty="0">
                <a:latin typeface="+mj-lt"/>
              </a:rPr>
              <a:t>Which of 5 known authors has written this text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Our goal: find a method which works well with poetry</a:t>
            </a:r>
          </a:p>
          <a:p>
            <a:pPr lvl="1"/>
            <a:r>
              <a:rPr lang="en-US" sz="2000" dirty="0">
                <a:latin typeface="+mj-lt"/>
              </a:rPr>
              <a:t>Style choices might reflect the medium more than the author</a:t>
            </a:r>
          </a:p>
          <a:p>
            <a:pPr lvl="1"/>
            <a:r>
              <a:rPr lang="en-US" sz="2000" dirty="0">
                <a:latin typeface="+mj-lt"/>
              </a:rPr>
              <a:t>Special features (number of verses, meter, anaphora, …)</a:t>
            </a:r>
          </a:p>
          <a:p>
            <a:pPr lvl="1"/>
            <a:r>
              <a:rPr lang="en-US" sz="2000" dirty="0">
                <a:latin typeface="+mj-lt"/>
              </a:rPr>
              <a:t>Choice of data is limited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93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3" y="1428746"/>
            <a:ext cx="5471578" cy="48570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Poetry Foundation (founded in 2003)</a:t>
            </a:r>
          </a:p>
          <a:p>
            <a:r>
              <a:rPr lang="en-US" sz="2000" dirty="0">
                <a:latin typeface="+mj-lt"/>
              </a:rPr>
              <a:t>3 309 authors</a:t>
            </a:r>
          </a:p>
          <a:p>
            <a:r>
              <a:rPr lang="en-US" sz="2000" dirty="0">
                <a:latin typeface="+mj-lt"/>
              </a:rPr>
              <a:t>15 567 poems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B071E4-584F-4C72-ABDB-A49F9AC39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5423" y="3191436"/>
            <a:ext cx="5020296" cy="3385556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493CD21-1AC3-4006-885D-68F0D4116304}"/>
              </a:ext>
            </a:extLst>
          </p:cNvPr>
          <p:cNvCxnSpPr>
            <a:cxnSpLocks/>
          </p:cNvCxnSpPr>
          <p:nvPr/>
        </p:nvCxnSpPr>
        <p:spPr>
          <a:xfrm>
            <a:off x="4881040" y="3299012"/>
            <a:ext cx="0" cy="278240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B41A9481-F4EB-44A5-867B-D5EB9E1D65C9}"/>
              </a:ext>
            </a:extLst>
          </p:cNvPr>
          <p:cNvSpPr txBox="1">
            <a:spLocks/>
          </p:cNvSpPr>
          <p:nvPr/>
        </p:nvSpPr>
        <p:spPr>
          <a:xfrm>
            <a:off x="5927541" y="1428746"/>
            <a:ext cx="5471578" cy="4857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</a:rPr>
              <a:t>We decided on the 30 most prolific authors</a:t>
            </a:r>
          </a:p>
          <a:p>
            <a:r>
              <a:rPr lang="en-GB" sz="2000" dirty="0">
                <a:latin typeface="+mj-lt"/>
              </a:rPr>
              <a:t>More datapoints per class</a:t>
            </a:r>
          </a:p>
          <a:p>
            <a:r>
              <a:rPr lang="en-GB" sz="2000" dirty="0">
                <a:latin typeface="+mj-lt"/>
              </a:rPr>
              <a:t>Lower computational effort</a:t>
            </a:r>
          </a:p>
          <a:p>
            <a:r>
              <a:rPr lang="en-GB" sz="2000" dirty="0">
                <a:latin typeface="+mj-lt"/>
              </a:rPr>
              <a:t>1 569 poems</a:t>
            </a:r>
          </a:p>
        </p:txBody>
      </p:sp>
    </p:spTree>
    <p:extLst>
      <p:ext uri="{BB962C8B-B14F-4D97-AF65-F5344CB8AC3E}">
        <p14:creationId xmlns:p14="http://schemas.microsoft.com/office/powerpoint/2010/main" val="461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CD2960-7D43-48B6-8DC6-52AC384A1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6" b="24239"/>
          <a:stretch/>
        </p:blipFill>
        <p:spPr>
          <a:xfrm>
            <a:off x="622303" y="2122429"/>
            <a:ext cx="3577432" cy="3370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6CA0D42-9443-41BC-86EF-4461A69B6FCC}"/>
              </a:ext>
            </a:extLst>
          </p:cNvPr>
          <p:cNvSpPr/>
          <p:nvPr/>
        </p:nvSpPr>
        <p:spPr>
          <a:xfrm>
            <a:off x="3275213" y="2122428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DF66E0-3A8F-43A7-91E1-9D09BEA54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85" y="1640106"/>
            <a:ext cx="5537511" cy="1477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7AE9244B-79CB-46E7-8594-34F9E35D0670}"/>
              </a:ext>
            </a:extLst>
          </p:cNvPr>
          <p:cNvSpPr/>
          <p:nvPr/>
        </p:nvSpPr>
        <p:spPr>
          <a:xfrm>
            <a:off x="8852830" y="2914156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7272DF-0E16-4C16-B714-BD322E322C24}"/>
              </a:ext>
            </a:extLst>
          </p:cNvPr>
          <p:cNvSpPr txBox="1"/>
          <p:nvPr/>
        </p:nvSpPr>
        <p:spPr>
          <a:xfrm>
            <a:off x="6712299" y="3956039"/>
            <a:ext cx="48573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'Sir  Thomas Wyatt'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[[‘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tagus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',', 'farewell', '!', 'that', 'westward', ',', 'with', 'thy', 'streams', ',', ‘turns', 'up', 'the', 'grains', 'of', 'gold', 'already', 'tried', ',', ‘with', 'spur', 'and', 'sail', 'for',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'go', 'seek', 'the',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',',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gainward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'the', 'sun', 'that', 'show', "'", …]}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F7464-0FE1-49F8-947C-A00953D203C8}"/>
              </a:ext>
            </a:extLst>
          </p:cNvPr>
          <p:cNvSpPr txBox="1"/>
          <p:nvPr/>
        </p:nvSpPr>
        <p:spPr>
          <a:xfrm>
            <a:off x="4543450" y="5914928"/>
            <a:ext cx="7026247" cy="28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((0,0,0,1,0,0,1,1,0,0,0,1,0,0,1, …),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'Sir Thomas Wyatt')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D4C08-B9C4-4354-81D8-33A7AFEA0E3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00941" y="3117576"/>
            <a:ext cx="0" cy="817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18F2C7-E2A9-4BD2-AB9A-F61AA4897CF5}"/>
              </a:ext>
            </a:extLst>
          </p:cNvPr>
          <p:cNvCxnSpPr>
            <a:cxnSpLocks/>
          </p:cNvCxnSpPr>
          <p:nvPr/>
        </p:nvCxnSpPr>
        <p:spPr>
          <a:xfrm>
            <a:off x="8838000" y="4879369"/>
            <a:ext cx="0" cy="1035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A251339-5ADA-47D8-B4F1-C3AF7783BDB3}"/>
              </a:ext>
            </a:extLst>
          </p:cNvPr>
          <p:cNvCxnSpPr/>
          <p:nvPr/>
        </p:nvCxnSpPr>
        <p:spPr>
          <a:xfrm>
            <a:off x="4199735" y="2348753"/>
            <a:ext cx="14176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95DC27D-2695-41D7-971E-1D22F10E702A}"/>
              </a:ext>
            </a:extLst>
          </p:cNvPr>
          <p:cNvSpPr txBox="1"/>
          <p:nvPr/>
        </p:nvSpPr>
        <p:spPr>
          <a:xfrm>
            <a:off x="4270770" y="2348753"/>
            <a:ext cx="1346587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CSV </a:t>
            </a:r>
            <a:r>
              <a:rPr lang="de-DE" sz="1600" dirty="0" err="1">
                <a:latin typeface="+mj-lt"/>
              </a:rPr>
              <a:t>from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kaggle</a:t>
            </a:r>
            <a:endParaRPr lang="en-GB" sz="1600" dirty="0"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55676A-6AD4-42E2-819A-BA31C17E3118}"/>
              </a:ext>
            </a:extLst>
          </p:cNvPr>
          <p:cNvSpPr txBox="1"/>
          <p:nvPr/>
        </p:nvSpPr>
        <p:spPr>
          <a:xfrm>
            <a:off x="8882980" y="3425351"/>
            <a:ext cx="1883464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>
                <a:latin typeface="+mj-lt"/>
              </a:rPr>
              <a:t>Tokenization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NLTK</a:t>
            </a:r>
            <a:endParaRPr lang="en-GB" sz="1600" dirty="0"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C88058-73DF-44B6-86D7-FF2D33A8C4B6}"/>
              </a:ext>
            </a:extLst>
          </p:cNvPr>
          <p:cNvSpPr txBox="1"/>
          <p:nvPr/>
        </p:nvSpPr>
        <p:spPr>
          <a:xfrm>
            <a:off x="8882980" y="5384240"/>
            <a:ext cx="1740669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Bag-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-</a:t>
            </a:r>
            <a:r>
              <a:rPr lang="de-DE" sz="1600" dirty="0" err="1">
                <a:latin typeface="+mj-lt"/>
              </a:rPr>
              <a:t>words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vectors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3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+mj-lt"/>
                  </a:rPr>
                  <a:t>Maximum Entropy Classifier</a:t>
                </a:r>
              </a:p>
              <a:p>
                <a:endParaRPr lang="en-GB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+mj-lt"/>
                  </a:rPr>
                  <a:t>: data properties paired with a label</a:t>
                </a:r>
              </a:p>
              <a:p>
                <a:pPr lvl="2"/>
                <a:r>
                  <a:rPr lang="en-GB" sz="2000" dirty="0">
                    <a:latin typeface="+mj-lt"/>
                  </a:rPr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Shakespeare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thou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+mj-lt"/>
                              </a:rPr>
                              <m:t>otherwise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+mj-lt"/>
                  </a:rPr>
                  <a:t> for each feature to represent the importance of the feature</a:t>
                </a:r>
              </a:p>
              <a:p>
                <a:pPr lvl="1"/>
                <a:endParaRPr lang="en-GB" dirty="0">
                  <a:latin typeface="+mj-lt"/>
                </a:endParaRPr>
              </a:p>
              <a:p>
                <a:pPr>
                  <a:buFont typeface="Wingdings" panose="05000000000000000000" pitchFamily="2" charset="2"/>
                  <a:buChar char=""/>
                </a:pPr>
                <a:r>
                  <a:rPr lang="en-GB" dirty="0">
                    <a:latin typeface="+mj-lt"/>
                  </a:rPr>
                  <a:t>Training by optimizing the weights (stochastic gradient ascent)</a:t>
                </a:r>
              </a:p>
              <a:p>
                <a:pPr marL="0" indent="0">
                  <a:buNone/>
                </a:pPr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6" t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AA7317-9ADE-4B96-86C6-D3339D1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</p:spPr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418EA6CA-4816-4626-BC40-226AA9221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768000"/>
            <a:ext cx="10992267" cy="369600"/>
          </a:xfrm>
        </p:spPr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D328409-9864-4509-A787-3DCB79C1E12C}"/>
                  </a:ext>
                </a:extLst>
              </p:cNvPr>
              <p:cNvSpPr txBox="1"/>
              <p:nvPr/>
            </p:nvSpPr>
            <p:spPr>
              <a:xfrm>
                <a:off x="4259109" y="1800576"/>
                <a:ext cx="3720353" cy="852926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nary>
                            </m:e>
                          </m:func>
                          <m:acc>
                            <m:accPr>
                              <m:chr m:val="̅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nary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sz="2000" dirty="0">
                  <a:latin typeface="+mj-lt"/>
                </a:endParaRP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D328409-9864-4509-A787-3DCB79C1E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09" y="1800576"/>
                <a:ext cx="3720353" cy="852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0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implementation</a:t>
            </a:r>
            <a:endParaRPr lang="en-GB" dirty="0">
              <a:latin typeface="+mj-lt"/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FB231D7-4FCB-4303-A054-9D2FE5614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0981"/>
              </p:ext>
            </p:extLst>
          </p:nvPr>
        </p:nvGraphicFramePr>
        <p:xfrm>
          <a:off x="624422" y="1430976"/>
          <a:ext cx="10991849" cy="485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90D95888-F343-4779-A9D5-3C1318B8CA0B}"/>
              </a:ext>
            </a:extLst>
          </p:cNvPr>
          <p:cNvSpPr/>
          <p:nvPr/>
        </p:nvSpPr>
        <p:spPr>
          <a:xfrm rot="10800000">
            <a:off x="6248400" y="2243388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Pfeil: nach oben gekrümmt 8">
            <a:extLst>
              <a:ext uri="{FF2B5EF4-FFF2-40B4-BE49-F238E27FC236}">
                <a16:creationId xmlns:a16="http://schemas.microsoft.com/office/drawing/2014/main" id="{70A5BEF3-300F-4781-B06E-9879C8D13BAA}"/>
              </a:ext>
            </a:extLst>
          </p:cNvPr>
          <p:cNvSpPr/>
          <p:nvPr/>
        </p:nvSpPr>
        <p:spPr>
          <a:xfrm>
            <a:off x="6248400" y="4948518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2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implementation</a:t>
            </a:r>
            <a:endParaRPr lang="en-GB" dirty="0">
              <a:latin typeface="+mj-lt"/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FB231D7-4FCB-4303-A054-9D2FE5614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702332"/>
              </p:ext>
            </p:extLst>
          </p:nvPr>
        </p:nvGraphicFramePr>
        <p:xfrm>
          <a:off x="624422" y="1430977"/>
          <a:ext cx="10991849" cy="349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90D95888-F343-4779-A9D5-3C1318B8CA0B}"/>
              </a:ext>
            </a:extLst>
          </p:cNvPr>
          <p:cNvSpPr/>
          <p:nvPr/>
        </p:nvSpPr>
        <p:spPr>
          <a:xfrm rot="10800000">
            <a:off x="6248400" y="1597052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Pfeil: nach oben gekrümmt 8">
            <a:extLst>
              <a:ext uri="{FF2B5EF4-FFF2-40B4-BE49-F238E27FC236}">
                <a16:creationId xmlns:a16="http://schemas.microsoft.com/office/drawing/2014/main" id="{70A5BEF3-300F-4781-B06E-9879C8D13BAA}"/>
              </a:ext>
            </a:extLst>
          </p:cNvPr>
          <p:cNvSpPr/>
          <p:nvPr/>
        </p:nvSpPr>
        <p:spPr>
          <a:xfrm>
            <a:off x="6243925" y="4145944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EF0F0B8-64AB-4A5C-BCEC-804DCE21B298}"/>
              </a:ext>
            </a:extLst>
          </p:cNvPr>
          <p:cNvGrpSpPr/>
          <p:nvPr/>
        </p:nvGrpSpPr>
        <p:grpSpPr>
          <a:xfrm>
            <a:off x="790675" y="4954644"/>
            <a:ext cx="1763824" cy="1082561"/>
            <a:chOff x="173278" y="1893163"/>
            <a:chExt cx="1763824" cy="1082561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3CFDCFB7-2DBA-4088-BC05-2FFDB3F976BF}"/>
                </a:ext>
              </a:extLst>
            </p:cNvPr>
            <p:cNvSpPr/>
            <p:nvPr/>
          </p:nvSpPr>
          <p:spPr>
            <a:xfrm>
              <a:off x="173278" y="1893163"/>
              <a:ext cx="1763824" cy="1082561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601E511C-1D8E-4DB8-9CF0-56B3038E4D6E}"/>
                </a:ext>
              </a:extLst>
            </p:cNvPr>
            <p:cNvSpPr txBox="1"/>
            <p:nvPr/>
          </p:nvSpPr>
          <p:spPr>
            <a:xfrm>
              <a:off x="204985" y="1924870"/>
              <a:ext cx="1700410" cy="1019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Pointwise mutual information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30 features per author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59B9075-15A4-4A3C-8C81-18A7EA3821F7}"/>
              </a:ext>
            </a:extLst>
          </p:cNvPr>
          <p:cNvGrpSpPr/>
          <p:nvPr/>
        </p:nvGrpSpPr>
        <p:grpSpPr>
          <a:xfrm>
            <a:off x="3057398" y="4954644"/>
            <a:ext cx="1581403" cy="1082561"/>
            <a:chOff x="2581114" y="1893159"/>
            <a:chExt cx="1581403" cy="1090636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F9D51CA-E60E-4FF3-BA62-9BB9BAF89A0B}"/>
                </a:ext>
              </a:extLst>
            </p:cNvPr>
            <p:cNvSpPr/>
            <p:nvPr/>
          </p:nvSpPr>
          <p:spPr>
            <a:xfrm>
              <a:off x="2581114" y="1893159"/>
              <a:ext cx="1581403" cy="1090636"/>
            </a:xfrm>
            <a:prstGeom prst="roundRect">
              <a:avLst>
                <a:gd name="adj" fmla="val 1000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C5287219-4CA7-4AC0-9030-2CF752302A2C}"/>
                </a:ext>
              </a:extLst>
            </p:cNvPr>
            <p:cNvSpPr txBox="1"/>
            <p:nvPr/>
          </p:nvSpPr>
          <p:spPr>
            <a:xfrm>
              <a:off x="2613058" y="1925103"/>
              <a:ext cx="1517515" cy="10267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Randomized between -10 and 10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1DFF105-2380-4C8A-A445-F88AC87D30E3}"/>
              </a:ext>
            </a:extLst>
          </p:cNvPr>
          <p:cNvGrpSpPr/>
          <p:nvPr/>
        </p:nvGrpSpPr>
        <p:grpSpPr>
          <a:xfrm>
            <a:off x="5252532" y="4954644"/>
            <a:ext cx="1581403" cy="1082561"/>
            <a:chOff x="4823294" y="1893163"/>
            <a:chExt cx="1581403" cy="1181282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EE1B2C3D-677C-4F25-BF0F-130C27B77859}"/>
                </a:ext>
              </a:extLst>
            </p:cNvPr>
            <p:cNvSpPr/>
            <p:nvPr/>
          </p:nvSpPr>
          <p:spPr>
            <a:xfrm>
              <a:off x="4823294" y="1893163"/>
              <a:ext cx="1581403" cy="11812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263049"/>
                <a:satOff val="0"/>
                <a:lumOff val="1693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hteck: abgerundete Ecken 4">
              <a:extLst>
                <a:ext uri="{FF2B5EF4-FFF2-40B4-BE49-F238E27FC236}">
                  <a16:creationId xmlns:a16="http://schemas.microsoft.com/office/drawing/2014/main" id="{B4E19BC5-2311-4C6A-8B58-A96C5531AAB2}"/>
                </a:ext>
              </a:extLst>
            </p:cNvPr>
            <p:cNvSpPr txBox="1"/>
            <p:nvPr/>
          </p:nvSpPr>
          <p:spPr>
            <a:xfrm>
              <a:off x="4857893" y="1927762"/>
              <a:ext cx="1512205" cy="1112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Count correct classifications with current weights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1F3A751-AADE-4090-A4F2-A912F0B88D84}"/>
              </a:ext>
            </a:extLst>
          </p:cNvPr>
          <p:cNvGrpSpPr/>
          <p:nvPr/>
        </p:nvGrpSpPr>
        <p:grpSpPr>
          <a:xfrm>
            <a:off x="7542000" y="4954613"/>
            <a:ext cx="1581403" cy="1082561"/>
            <a:chOff x="7098239" y="1893163"/>
            <a:chExt cx="1581403" cy="1345008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F7F55E4E-F4F8-47C3-A94D-6CC0A5231EE6}"/>
                </a:ext>
              </a:extLst>
            </p:cNvPr>
            <p:cNvSpPr/>
            <p:nvPr/>
          </p:nvSpPr>
          <p:spPr>
            <a:xfrm>
              <a:off x="7098239" y="1893163"/>
              <a:ext cx="1581403" cy="1345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394574"/>
                <a:satOff val="0"/>
                <a:lumOff val="254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hteck: abgerundete Ecken 4">
              <a:extLst>
                <a:ext uri="{FF2B5EF4-FFF2-40B4-BE49-F238E27FC236}">
                  <a16:creationId xmlns:a16="http://schemas.microsoft.com/office/drawing/2014/main" id="{22E187E0-5E1C-4B75-B246-056FFFB8B71F}"/>
                </a:ext>
              </a:extLst>
            </p:cNvPr>
            <p:cNvSpPr txBox="1"/>
            <p:nvPr/>
          </p:nvSpPr>
          <p:spPr>
            <a:xfrm>
              <a:off x="7137633" y="1932557"/>
              <a:ext cx="1502615" cy="1266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Update weights by adding the gradient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1795A9D-DC4B-4EEE-9413-D88A5FFD7347}"/>
              </a:ext>
            </a:extLst>
          </p:cNvPr>
          <p:cNvGrpSpPr/>
          <p:nvPr/>
        </p:nvGrpSpPr>
        <p:grpSpPr>
          <a:xfrm>
            <a:off x="9788215" y="4954613"/>
            <a:ext cx="1581403" cy="1082561"/>
            <a:chOff x="9410445" y="1909937"/>
            <a:chExt cx="1581403" cy="1685812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72F7902-527F-427C-B0A1-D44B2B50C5B6}"/>
                </a:ext>
              </a:extLst>
            </p:cNvPr>
            <p:cNvSpPr/>
            <p:nvPr/>
          </p:nvSpPr>
          <p:spPr>
            <a:xfrm>
              <a:off x="9410445" y="1909937"/>
              <a:ext cx="1581403" cy="168581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hteck: abgerundete Ecken 4">
                  <a:extLst>
                    <a:ext uri="{FF2B5EF4-FFF2-40B4-BE49-F238E27FC236}">
                      <a16:creationId xmlns:a16="http://schemas.microsoft.com/office/drawing/2014/main" id="{E5C0649D-2E2B-416D-9119-FE7C4F6D0455}"/>
                    </a:ext>
                  </a:extLst>
                </p:cNvPr>
                <p:cNvSpPr txBox="1"/>
                <p:nvPr/>
              </p:nvSpPr>
              <p:spPr>
                <a:xfrm>
                  <a:off x="9456763" y="1956255"/>
                  <a:ext cx="1488767" cy="159317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99568" rIns="99568" bIns="99568" numCol="1" spcCol="1270" anchor="t" anchorCtr="0">
                  <a:noAutofit/>
                </a:bodyPr>
                <a:lstStyle/>
                <a:p>
                  <a:pPr marL="114300" lvl="1" indent="-11430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400" kern="1200" noProof="0" dirty="0"/>
                    <a:t>Choose </a:t>
                  </a:r>
                  <a:r>
                    <a:rPr lang="en-US" sz="1400" kern="1200" noProof="0" dirty="0" err="1"/>
                    <a:t>labe</a:t>
                  </a:r>
                  <a:r>
                    <a:rPr lang="en-US" sz="1400" dirty="0"/>
                    <a:t>l with highest</a:t>
                  </a:r>
                  <a:r>
                    <a:rPr lang="en-US" sz="1400" kern="1200" noProof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kern="1200" noProof="0" dirty="0"/>
                    <a:t> for each label</a:t>
                  </a:r>
                </a:p>
              </p:txBody>
            </p:sp>
          </mc:Choice>
          <mc:Fallback>
            <p:sp>
              <p:nvSpPr>
                <p:cNvPr id="24" name="Rechteck: abgerundete Ecken 4">
                  <a:extLst>
                    <a:ext uri="{FF2B5EF4-FFF2-40B4-BE49-F238E27FC236}">
                      <a16:creationId xmlns:a16="http://schemas.microsoft.com/office/drawing/2014/main" id="{E5C0649D-2E2B-416D-9119-FE7C4F6D0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763" y="1956255"/>
                  <a:ext cx="1488767" cy="1593176"/>
                </a:xfrm>
                <a:prstGeom prst="rect">
                  <a:avLst/>
                </a:prstGeom>
                <a:blipFill>
                  <a:blip r:embed="rId7"/>
                  <a:stretch>
                    <a:fillRect l="-82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743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implementation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Inhaltsplatzhalter 6">
                <a:extLst>
                  <a:ext uri="{FF2B5EF4-FFF2-40B4-BE49-F238E27FC236}">
                    <a16:creationId xmlns:a16="http://schemas.microsoft.com/office/drawing/2014/main" id="{AFB231D7-4FCB-4303-A054-9D2FE561483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4867087"/>
                  </p:ext>
                </p:extLst>
              </p:nvPr>
            </p:nvGraphicFramePr>
            <p:xfrm>
              <a:off x="624422" y="1430976"/>
              <a:ext cx="10991849" cy="48548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Inhaltsplatzhalter 6">
                <a:extLst>
                  <a:ext uri="{FF2B5EF4-FFF2-40B4-BE49-F238E27FC236}">
                    <a16:creationId xmlns:a16="http://schemas.microsoft.com/office/drawing/2014/main" id="{AFB231D7-4FCB-4303-A054-9D2FE561483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4867087"/>
                  </p:ext>
                </p:extLst>
              </p:nvPr>
            </p:nvGraphicFramePr>
            <p:xfrm>
              <a:off x="624422" y="1430976"/>
              <a:ext cx="10991849" cy="48548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17" name="Pfeil: nach unten gekrümmt 16">
            <a:extLst>
              <a:ext uri="{FF2B5EF4-FFF2-40B4-BE49-F238E27FC236}">
                <a16:creationId xmlns:a16="http://schemas.microsoft.com/office/drawing/2014/main" id="{B196AA40-C481-46F7-B254-7DE7FC1C077D}"/>
              </a:ext>
            </a:extLst>
          </p:cNvPr>
          <p:cNvSpPr/>
          <p:nvPr/>
        </p:nvSpPr>
        <p:spPr>
          <a:xfrm>
            <a:off x="5886450" y="1800576"/>
            <a:ext cx="2562225" cy="971199"/>
          </a:xfrm>
          <a:prstGeom prst="curvedDownArrow">
            <a:avLst>
              <a:gd name="adj1" fmla="val 23069"/>
              <a:gd name="adj2" fmla="val 91521"/>
              <a:gd name="adj3" fmla="val 3186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Pfeil: nach unten gekrümmt 17">
            <a:extLst>
              <a:ext uri="{FF2B5EF4-FFF2-40B4-BE49-F238E27FC236}">
                <a16:creationId xmlns:a16="http://schemas.microsoft.com/office/drawing/2014/main" id="{8E88B0BF-EEA3-4C27-BBB6-7CCF9A5963B5}"/>
              </a:ext>
            </a:extLst>
          </p:cNvPr>
          <p:cNvSpPr/>
          <p:nvPr/>
        </p:nvSpPr>
        <p:spPr>
          <a:xfrm rot="10800000">
            <a:off x="5715000" y="4743455"/>
            <a:ext cx="2562225" cy="971199"/>
          </a:xfrm>
          <a:prstGeom prst="curvedDownArrow">
            <a:avLst>
              <a:gd name="adj1" fmla="val 23069"/>
              <a:gd name="adj2" fmla="val 91521"/>
              <a:gd name="adj3" fmla="val 3186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anose="05030102010509060703" pitchFamily="18" charset="2"/>
              <a:buChar char="s"/>
            </a:pPr>
            <a:r>
              <a:rPr lang="en-US" dirty="0">
                <a:latin typeface="+mj-lt"/>
              </a:rPr>
              <a:t>How does the number of authors influence the classification?</a:t>
            </a:r>
          </a:p>
          <a:p>
            <a:pPr>
              <a:buFont typeface="Webdings" panose="05030102010509060703" pitchFamily="18" charset="2"/>
              <a:buChar char="s"/>
            </a:pPr>
            <a:r>
              <a:rPr lang="en-US" dirty="0">
                <a:latin typeface="+mj-lt"/>
              </a:rPr>
              <a:t>Are bag-of-word features enough?</a:t>
            </a:r>
          </a:p>
          <a:p>
            <a:r>
              <a:rPr lang="en-US" dirty="0">
                <a:latin typeface="+mj-lt"/>
              </a:rPr>
              <a:t>Experimental design:</a:t>
            </a:r>
          </a:p>
          <a:p>
            <a:pPr lvl="1"/>
            <a:r>
              <a:rPr lang="en-US" dirty="0">
                <a:latin typeface="+mj-lt"/>
              </a:rPr>
              <a:t>30 authors</a:t>
            </a:r>
          </a:p>
          <a:p>
            <a:pPr lvl="1"/>
            <a:r>
              <a:rPr lang="en-US" dirty="0">
                <a:latin typeface="+mj-lt"/>
              </a:rPr>
              <a:t>10-50 features per label (only bag-of-words)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Evaluation:</a:t>
            </a:r>
          </a:p>
          <a:p>
            <a:pPr lvl="1"/>
            <a:r>
              <a:rPr lang="en-US" dirty="0">
                <a:latin typeface="+mj-lt"/>
              </a:rPr>
              <a:t>The classifier doesn’t learn yet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dirty="0">
                <a:latin typeface="+mj-lt"/>
              </a:rPr>
              <a:t>Features too uninformative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dirty="0">
                <a:latin typeface="+mj-lt"/>
              </a:rPr>
              <a:t>Always predicts the same class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538615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951</Words>
  <Application>Microsoft Office PowerPoint</Application>
  <PresentationFormat>Breitbild</PresentationFormat>
  <Paragraphs>175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Webdings</vt:lpstr>
      <vt:lpstr>Wingdings</vt:lpstr>
      <vt:lpstr>Uni_Stuttgart</vt:lpstr>
      <vt:lpstr>Author Classification in Poetry</vt:lpstr>
      <vt:lpstr>Author classification</vt:lpstr>
      <vt:lpstr>Author classification</vt:lpstr>
      <vt:lpstr>Author classification</vt:lpstr>
      <vt:lpstr>Approach</vt:lpstr>
      <vt:lpstr>Approach</vt:lpstr>
      <vt:lpstr>Approach</vt:lpstr>
      <vt:lpstr>Approach</vt:lpstr>
      <vt:lpstr>Results</vt:lpstr>
      <vt:lpstr>Experimental design</vt:lpstr>
      <vt:lpstr>Experimental design</vt:lpstr>
      <vt:lpstr>Results</vt:lpstr>
      <vt:lpstr>Next steps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260</cp:revision>
  <dcterms:created xsi:type="dcterms:W3CDTF">2020-11-27T16:00:59Z</dcterms:created>
  <dcterms:modified xsi:type="dcterms:W3CDTF">2021-06-06T16:07:41Z</dcterms:modified>
</cp:coreProperties>
</file>