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37" r:id="rId2"/>
    <p:sldId id="343" r:id="rId3"/>
    <p:sldId id="341" r:id="rId4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9" autoAdjust="0"/>
  </p:normalViewPr>
  <p:slideViewPr>
    <p:cSldViewPr snapToGrid="0">
      <p:cViewPr>
        <p:scale>
          <a:sx n="73" d="100"/>
          <a:sy n="73" d="100"/>
        </p:scale>
        <p:origin x="10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39803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39803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1072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110720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271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2719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8855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in </a:t>
            </a:r>
            <a:r>
              <a:rPr lang="de-DE" dirty="0" err="1"/>
              <a:t>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err="1">
                <a:latin typeface="+mn-lt"/>
              </a:rPr>
              <a:t>our</a:t>
            </a:r>
            <a:r>
              <a:rPr lang="de-DE" b="0" dirty="0">
                <a:latin typeface="+mn-lt"/>
              </a:rPr>
              <a:t> </a:t>
            </a:r>
            <a:r>
              <a:rPr lang="de-DE" b="0" dirty="0" err="1">
                <a:latin typeface="+mn-lt"/>
              </a:rPr>
              <a:t>task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SzPct val="100000"/>
              <a:buFont typeface="Webdings" panose="05030102010509060703" pitchFamily="18" charset="2"/>
              <a:buChar char=""/>
            </a:pP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pPr>
              <a:buClr>
                <a:schemeClr val="accent2"/>
              </a:buClr>
              <a:buSzPct val="100000"/>
              <a:buFont typeface="Webdings" panose="05030102010509060703" pitchFamily="18" charset="2"/>
              <a:buChar char=""/>
            </a:pPr>
            <a:r>
              <a:rPr lang="en-GB" dirty="0"/>
              <a:t>data and </a:t>
            </a:r>
            <a:r>
              <a:rPr lang="en-GB" dirty="0" err="1"/>
              <a:t>preprocessing</a:t>
            </a:r>
            <a:endParaRPr lang="en-GB" dirty="0"/>
          </a:p>
          <a:p>
            <a:pPr>
              <a:buClr>
                <a:schemeClr val="accent2"/>
              </a:buClr>
              <a:buSzPct val="100000"/>
              <a:buFont typeface="Webdings" panose="05030102010509060703" pitchFamily="18" charset="2"/>
              <a:buChar char=""/>
            </a:pPr>
            <a:r>
              <a:rPr lang="en-GB" dirty="0"/>
              <a:t>baseline model</a:t>
            </a:r>
          </a:p>
          <a:p>
            <a:pPr>
              <a:buClr>
                <a:schemeClr val="accent2"/>
              </a:buClr>
              <a:buSzPct val="100000"/>
              <a:buFont typeface="Webdings" panose="05030102010509060703" pitchFamily="18" charset="2"/>
              <a:buChar char=""/>
            </a:pPr>
            <a:r>
              <a:rPr lang="en-GB" dirty="0"/>
              <a:t>first evaluation</a:t>
            </a:r>
          </a:p>
          <a:p>
            <a:pPr>
              <a:buClr>
                <a:schemeClr val="accent2"/>
              </a:buClr>
              <a:buSzPct val="100000"/>
              <a:buFont typeface="Webdings" panose="05030102010509060703" pitchFamily="18" charset="2"/>
              <a:buChar char=""/>
            </a:pPr>
            <a:r>
              <a:rPr lang="en-GB" dirty="0"/>
              <a:t>outlook: advanced method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6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77</Words>
  <Application>Microsoft Office PowerPoint</Application>
  <PresentationFormat>Breitbild</PresentationFormat>
  <Paragraphs>20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Uni_Stuttgart</vt:lpstr>
      <vt:lpstr>Author classification in poetry</vt:lpstr>
      <vt:lpstr>our task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209</cp:revision>
  <dcterms:created xsi:type="dcterms:W3CDTF">2020-11-27T16:00:59Z</dcterms:created>
  <dcterms:modified xsi:type="dcterms:W3CDTF">2021-05-30T17:23:25Z</dcterms:modified>
</cp:coreProperties>
</file>