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90"/>
  </p:normalViewPr>
  <p:slideViewPr>
    <p:cSldViewPr snapToGrid="0" snapToObjects="1">
      <p:cViewPr varScale="1">
        <p:scale>
          <a:sx n="91" d="100"/>
          <a:sy n="91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11/9/20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30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11/9/20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4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11/9/20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1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11/9/20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0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11/9/20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3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11/9/20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25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11/9/20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771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11/9/20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8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11/9/20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6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11/9/20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356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11/9/20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697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11/9/20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5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idiomus.com/blog/girias-em-ingles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idiomus.com/blog/frases-em-ingles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nchor.fm/idiomus" TargetMode="External"/><Relationship Id="rId2" Type="http://schemas.openxmlformats.org/officeDocument/2006/relationships/hyperlink" Target="https://idiomus.com/blog/10-series-para-aprender-ingl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A97160-0A7F-496C-AFC0-E60177E811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3111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606253B-82F1-B746-BF4B-83F48664E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/>
          <a:p>
            <a:r>
              <a:rPr lang="pt-BR"/>
              <a:t>DIÁLOGOS EM INGLÊS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F4B078-B31B-644A-8B18-49AAFD982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 anchor="t"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PROFESSOR: ÁLVARO FILHO</a:t>
            </a:r>
          </a:p>
        </p:txBody>
      </p:sp>
    </p:spTree>
    <p:extLst>
      <p:ext uri="{BB962C8B-B14F-4D97-AF65-F5344CB8AC3E}">
        <p14:creationId xmlns:p14="http://schemas.microsoft.com/office/powerpoint/2010/main" val="3736753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4E1AE-2689-9148-8C0B-E1B66FEF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i="1" u="sng" dirty="0" err="1"/>
              <a:t>Calling</a:t>
            </a:r>
            <a:r>
              <a:rPr lang="pt-BR" b="1" i="1" u="sng" dirty="0"/>
              <a:t> a </a:t>
            </a:r>
            <a:r>
              <a:rPr lang="pt-BR" b="1" i="1" u="sng" dirty="0" err="1"/>
              <a:t>friend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A7F41E-3846-6243-BD3A-C73248688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b="1" i="1" dirty="0"/>
              <a:t>Josh</a:t>
            </a:r>
            <a:r>
              <a:rPr lang="pt-BR" i="1" dirty="0"/>
              <a:t>: </a:t>
            </a:r>
            <a:r>
              <a:rPr lang="pt-BR" i="1" dirty="0" err="1"/>
              <a:t>Hey</a:t>
            </a:r>
            <a:r>
              <a:rPr lang="pt-BR" i="1" dirty="0"/>
              <a:t>, Daphne, </a:t>
            </a:r>
            <a:r>
              <a:rPr lang="pt-BR" i="1" dirty="0" err="1"/>
              <a:t>what’s</a:t>
            </a:r>
            <a:r>
              <a:rPr lang="pt-BR" i="1" dirty="0"/>
              <a:t> </a:t>
            </a:r>
            <a:r>
              <a:rPr lang="pt-BR" i="1" dirty="0" err="1"/>
              <a:t>up</a:t>
            </a:r>
            <a:r>
              <a:rPr lang="pt-BR" i="1" dirty="0"/>
              <a:t>?</a:t>
            </a:r>
            <a:endParaRPr lang="pt-BR" dirty="0"/>
          </a:p>
          <a:p>
            <a:r>
              <a:rPr lang="pt-BR" b="1" i="1" dirty="0"/>
              <a:t>Daphne</a:t>
            </a:r>
            <a:r>
              <a:rPr lang="pt-BR" i="1" dirty="0"/>
              <a:t>: </a:t>
            </a:r>
            <a:r>
              <a:rPr lang="pt-BR" i="1" dirty="0" err="1"/>
              <a:t>Hi</a:t>
            </a:r>
            <a:r>
              <a:rPr lang="pt-BR" i="1" dirty="0"/>
              <a:t>, Josh, </a:t>
            </a:r>
            <a:r>
              <a:rPr lang="pt-BR" i="1" dirty="0" err="1"/>
              <a:t>long</a:t>
            </a:r>
            <a:r>
              <a:rPr lang="pt-BR" i="1" dirty="0"/>
              <a:t> time no </a:t>
            </a:r>
            <a:r>
              <a:rPr lang="pt-BR" i="1" dirty="0" err="1"/>
              <a:t>see</a:t>
            </a:r>
            <a:r>
              <a:rPr lang="pt-BR" i="1" dirty="0"/>
              <a:t>! </a:t>
            </a:r>
            <a:r>
              <a:rPr lang="pt-BR" i="1" dirty="0" err="1"/>
              <a:t>What</a:t>
            </a:r>
            <a:r>
              <a:rPr lang="pt-BR" i="1" dirty="0"/>
              <a:t> are </a:t>
            </a:r>
            <a:r>
              <a:rPr lang="pt-BR" i="1" dirty="0" err="1"/>
              <a:t>you</a:t>
            </a:r>
            <a:r>
              <a:rPr lang="pt-BR" i="1" dirty="0"/>
              <a:t> </a:t>
            </a:r>
            <a:r>
              <a:rPr lang="pt-BR" i="1" dirty="0" err="1"/>
              <a:t>up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?</a:t>
            </a:r>
            <a:endParaRPr lang="pt-BR" dirty="0"/>
          </a:p>
          <a:p>
            <a:r>
              <a:rPr lang="pt-BR" b="1" i="1" dirty="0"/>
              <a:t>Josh</a:t>
            </a:r>
            <a:r>
              <a:rPr lang="pt-BR" i="1" dirty="0"/>
              <a:t>: </a:t>
            </a:r>
            <a:r>
              <a:rPr lang="pt-BR" i="1" dirty="0" err="1"/>
              <a:t>Well</a:t>
            </a:r>
            <a:r>
              <a:rPr lang="pt-BR" i="1" dirty="0"/>
              <a:t>, </a:t>
            </a:r>
            <a:r>
              <a:rPr lang="pt-BR" i="1" dirty="0" err="1"/>
              <a:t>I’ve</a:t>
            </a:r>
            <a:r>
              <a:rPr lang="pt-BR" i="1" dirty="0"/>
              <a:t> </a:t>
            </a:r>
            <a:r>
              <a:rPr lang="pt-BR" i="1" dirty="0" err="1"/>
              <a:t>been</a:t>
            </a:r>
            <a:r>
              <a:rPr lang="pt-BR" i="1" dirty="0"/>
              <a:t> </a:t>
            </a:r>
            <a:r>
              <a:rPr lang="pt-BR" i="1" dirty="0" err="1"/>
              <a:t>mostly</a:t>
            </a:r>
            <a:r>
              <a:rPr lang="pt-BR" i="1" dirty="0"/>
              <a:t> </a:t>
            </a:r>
            <a:r>
              <a:rPr lang="pt-BR" i="1" dirty="0" err="1"/>
              <a:t>studying</a:t>
            </a:r>
            <a:r>
              <a:rPr lang="pt-BR" i="1" dirty="0"/>
              <a:t> for </a:t>
            </a:r>
            <a:r>
              <a:rPr lang="pt-BR" i="1" dirty="0" err="1"/>
              <a:t>college</a:t>
            </a:r>
            <a:r>
              <a:rPr lang="pt-BR" i="1" dirty="0"/>
              <a:t>, </a:t>
            </a:r>
            <a:r>
              <a:rPr lang="pt-BR" i="1" dirty="0" err="1"/>
              <a:t>but</a:t>
            </a:r>
            <a:r>
              <a:rPr lang="pt-BR" i="1" dirty="0"/>
              <a:t> </a:t>
            </a:r>
            <a:r>
              <a:rPr lang="pt-BR" i="1" dirty="0" err="1"/>
              <a:t>I</a:t>
            </a:r>
            <a:r>
              <a:rPr lang="pt-BR" i="1" dirty="0"/>
              <a:t> </a:t>
            </a:r>
            <a:r>
              <a:rPr lang="pt-BR" i="1" dirty="0" err="1"/>
              <a:t>just</a:t>
            </a:r>
            <a:r>
              <a:rPr lang="pt-BR" i="1" dirty="0"/>
              <a:t> </a:t>
            </a:r>
            <a:r>
              <a:rPr lang="pt-BR" i="1" dirty="0" err="1"/>
              <a:t>heard</a:t>
            </a:r>
            <a:r>
              <a:rPr lang="pt-BR" i="1" dirty="0"/>
              <a:t> </a:t>
            </a:r>
            <a:r>
              <a:rPr lang="pt-BR" i="1" dirty="0" err="1"/>
              <a:t>that</a:t>
            </a:r>
            <a:r>
              <a:rPr lang="pt-BR" i="1" dirty="0"/>
              <a:t> </a:t>
            </a:r>
            <a:r>
              <a:rPr lang="pt-BR" i="1" dirty="0" err="1"/>
              <a:t>tonight</a:t>
            </a:r>
            <a:r>
              <a:rPr lang="pt-BR" i="1" dirty="0"/>
              <a:t> </a:t>
            </a:r>
            <a:r>
              <a:rPr lang="pt-BR" i="1" dirty="0" err="1"/>
              <a:t>there’s</a:t>
            </a:r>
            <a:r>
              <a:rPr lang="pt-BR" i="1" dirty="0"/>
              <a:t> </a:t>
            </a:r>
            <a:r>
              <a:rPr lang="pt-BR" i="1" dirty="0" err="1"/>
              <a:t>gonna</a:t>
            </a:r>
            <a:r>
              <a:rPr lang="pt-BR" i="1" dirty="0"/>
              <a:t> </a:t>
            </a:r>
            <a:r>
              <a:rPr lang="pt-BR" i="1" dirty="0" err="1"/>
              <a:t>be</a:t>
            </a:r>
            <a:r>
              <a:rPr lang="pt-BR" i="1" dirty="0"/>
              <a:t> a new </a:t>
            </a:r>
            <a:r>
              <a:rPr lang="pt-BR" i="1" dirty="0" err="1"/>
              <a:t>indie</a:t>
            </a:r>
            <a:r>
              <a:rPr lang="pt-BR" i="1" dirty="0"/>
              <a:t> rock </a:t>
            </a:r>
            <a:r>
              <a:rPr lang="pt-BR" i="1" dirty="0" err="1"/>
              <a:t>back</a:t>
            </a:r>
            <a:r>
              <a:rPr lang="pt-BR" i="1" dirty="0"/>
              <a:t> in </a:t>
            </a:r>
            <a:r>
              <a:rPr lang="pt-BR" i="1" dirty="0" err="1"/>
              <a:t>town</a:t>
            </a:r>
            <a:r>
              <a:rPr lang="pt-BR" i="1" dirty="0"/>
              <a:t>,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the</a:t>
            </a:r>
            <a:r>
              <a:rPr lang="pt-BR" i="1" dirty="0"/>
              <a:t> </a:t>
            </a:r>
            <a:r>
              <a:rPr lang="pt-BR" i="1" dirty="0" err="1"/>
              <a:t>entry</a:t>
            </a:r>
            <a:r>
              <a:rPr lang="pt-BR" i="1" dirty="0"/>
              <a:t> </a:t>
            </a:r>
            <a:r>
              <a:rPr lang="pt-BR" i="1" dirty="0" err="1"/>
              <a:t>is</a:t>
            </a:r>
            <a:r>
              <a:rPr lang="pt-BR" i="1" dirty="0"/>
              <a:t> </a:t>
            </a:r>
            <a:r>
              <a:rPr lang="pt-BR" i="1" dirty="0" err="1"/>
              <a:t>free</a:t>
            </a:r>
            <a:r>
              <a:rPr lang="pt-BR" i="1" dirty="0"/>
              <a:t> for </a:t>
            </a:r>
            <a:r>
              <a:rPr lang="pt-BR" i="1" dirty="0" err="1"/>
              <a:t>students</a:t>
            </a:r>
            <a:r>
              <a:rPr lang="pt-BR" i="1" dirty="0"/>
              <a:t>. </a:t>
            </a:r>
            <a:r>
              <a:rPr lang="pt-BR" i="1" dirty="0" err="1"/>
              <a:t>You</a:t>
            </a:r>
            <a:r>
              <a:rPr lang="pt-BR" i="1" dirty="0"/>
              <a:t> </a:t>
            </a:r>
            <a:r>
              <a:rPr lang="pt-BR" i="1" dirty="0" err="1"/>
              <a:t>wanna</a:t>
            </a:r>
            <a:r>
              <a:rPr lang="pt-BR" i="1" dirty="0"/>
              <a:t> come?</a:t>
            </a:r>
            <a:endParaRPr lang="pt-BR" dirty="0"/>
          </a:p>
          <a:p>
            <a:r>
              <a:rPr lang="pt-BR" b="1" i="1" dirty="0"/>
              <a:t>Daphne</a:t>
            </a:r>
            <a:r>
              <a:rPr lang="pt-BR" i="1" dirty="0"/>
              <a:t>: </a:t>
            </a:r>
            <a:r>
              <a:rPr lang="pt-BR" i="1" dirty="0" err="1"/>
              <a:t>Sounds</a:t>
            </a:r>
            <a:r>
              <a:rPr lang="pt-BR" i="1" dirty="0"/>
              <a:t> </a:t>
            </a:r>
            <a:r>
              <a:rPr lang="pt-BR" i="1" dirty="0" err="1"/>
              <a:t>great</a:t>
            </a:r>
            <a:r>
              <a:rPr lang="pt-BR" i="1" dirty="0"/>
              <a:t>! </a:t>
            </a:r>
            <a:r>
              <a:rPr lang="pt-BR" i="1" dirty="0" err="1"/>
              <a:t>Can</a:t>
            </a:r>
            <a:r>
              <a:rPr lang="pt-BR" i="1" dirty="0"/>
              <a:t> </a:t>
            </a:r>
            <a:r>
              <a:rPr lang="pt-BR" i="1" dirty="0" err="1"/>
              <a:t>you</a:t>
            </a:r>
            <a:r>
              <a:rPr lang="pt-BR" i="1" dirty="0"/>
              <a:t> </a:t>
            </a:r>
            <a:r>
              <a:rPr lang="pt-BR" i="1" dirty="0" err="1"/>
              <a:t>pick</a:t>
            </a:r>
            <a:r>
              <a:rPr lang="pt-BR" i="1" dirty="0"/>
              <a:t> me </a:t>
            </a:r>
            <a:r>
              <a:rPr lang="pt-BR" i="1" dirty="0" err="1"/>
              <a:t>up</a:t>
            </a:r>
            <a:r>
              <a:rPr lang="pt-BR" i="1" dirty="0"/>
              <a:t>? </a:t>
            </a:r>
            <a:r>
              <a:rPr lang="pt-BR" i="1" dirty="0" err="1"/>
              <a:t>My</a:t>
            </a:r>
            <a:r>
              <a:rPr lang="pt-BR" i="1" dirty="0"/>
              <a:t> </a:t>
            </a:r>
            <a:r>
              <a:rPr lang="pt-BR" i="1" dirty="0" err="1"/>
              <a:t>car’s</a:t>
            </a:r>
            <a:r>
              <a:rPr lang="pt-BR" i="1" dirty="0"/>
              <a:t> in </a:t>
            </a:r>
            <a:r>
              <a:rPr lang="pt-BR" i="1" dirty="0" err="1"/>
              <a:t>repair</a:t>
            </a:r>
            <a:r>
              <a:rPr lang="pt-BR" i="1" dirty="0"/>
              <a:t>.</a:t>
            </a:r>
            <a:endParaRPr lang="pt-BR" dirty="0"/>
          </a:p>
          <a:p>
            <a:r>
              <a:rPr lang="pt-BR" b="1" i="1" dirty="0"/>
              <a:t>Josh</a:t>
            </a:r>
            <a:r>
              <a:rPr lang="pt-BR" i="1" dirty="0"/>
              <a:t>: </a:t>
            </a:r>
            <a:r>
              <a:rPr lang="pt-BR" i="1" dirty="0" err="1"/>
              <a:t>Yeah</a:t>
            </a:r>
            <a:r>
              <a:rPr lang="pt-BR" i="1" dirty="0"/>
              <a:t>, no problem. </a:t>
            </a:r>
            <a:r>
              <a:rPr lang="pt-BR" i="1" dirty="0" err="1"/>
              <a:t>I’ll</a:t>
            </a:r>
            <a:r>
              <a:rPr lang="pt-BR" i="1" dirty="0"/>
              <a:t> </a:t>
            </a:r>
            <a:r>
              <a:rPr lang="pt-BR" i="1" dirty="0" err="1"/>
              <a:t>pick</a:t>
            </a:r>
            <a:r>
              <a:rPr lang="pt-BR" i="1" dirty="0"/>
              <a:t> </a:t>
            </a:r>
            <a:r>
              <a:rPr lang="pt-BR" i="1" dirty="0" err="1"/>
              <a:t>you</a:t>
            </a:r>
            <a:r>
              <a:rPr lang="pt-BR" i="1" dirty="0"/>
              <a:t> </a:t>
            </a:r>
            <a:r>
              <a:rPr lang="pt-BR" i="1" dirty="0" err="1"/>
              <a:t>up</a:t>
            </a:r>
            <a:r>
              <a:rPr lang="pt-BR" i="1" dirty="0"/>
              <a:t> </a:t>
            </a:r>
            <a:r>
              <a:rPr lang="pt-BR" i="1" dirty="0" err="1"/>
              <a:t>around</a:t>
            </a:r>
            <a:r>
              <a:rPr lang="pt-BR" i="1" dirty="0"/>
              <a:t>… </a:t>
            </a:r>
            <a:r>
              <a:rPr lang="pt-BR" i="1" dirty="0" err="1"/>
              <a:t>eight</a:t>
            </a:r>
            <a:r>
              <a:rPr lang="pt-BR" i="1" dirty="0"/>
              <a:t>? The show starts </a:t>
            </a:r>
            <a:r>
              <a:rPr lang="pt-BR" i="1" dirty="0" err="1"/>
              <a:t>at</a:t>
            </a:r>
            <a:r>
              <a:rPr lang="pt-BR" i="1" dirty="0"/>
              <a:t> nine.</a:t>
            </a:r>
            <a:endParaRPr lang="pt-BR" dirty="0"/>
          </a:p>
          <a:p>
            <a:r>
              <a:rPr lang="pt-BR" b="1" i="1" dirty="0"/>
              <a:t>Daphne</a:t>
            </a:r>
            <a:r>
              <a:rPr lang="pt-BR" i="1" dirty="0"/>
              <a:t>: OK, </a:t>
            </a:r>
            <a:r>
              <a:rPr lang="pt-BR" i="1" dirty="0" err="1"/>
              <a:t>I’ll</a:t>
            </a:r>
            <a:r>
              <a:rPr lang="pt-BR" i="1" dirty="0"/>
              <a:t> </a:t>
            </a:r>
            <a:r>
              <a:rPr lang="pt-BR" i="1" dirty="0" err="1"/>
              <a:t>be</a:t>
            </a:r>
            <a:r>
              <a:rPr lang="pt-BR" i="1" dirty="0"/>
              <a:t> </a:t>
            </a:r>
            <a:r>
              <a:rPr lang="pt-BR" i="1" dirty="0" err="1"/>
              <a:t>waiting</a:t>
            </a:r>
            <a:r>
              <a:rPr lang="pt-BR" i="1" dirty="0"/>
              <a:t>. </a:t>
            </a:r>
            <a:r>
              <a:rPr lang="pt-BR" i="1" dirty="0" err="1"/>
              <a:t>See</a:t>
            </a:r>
            <a:r>
              <a:rPr lang="pt-BR" i="1" dirty="0"/>
              <a:t> </a:t>
            </a:r>
            <a:r>
              <a:rPr lang="pt-BR" i="1" dirty="0" err="1"/>
              <a:t>ya</a:t>
            </a:r>
            <a:r>
              <a:rPr lang="pt-BR" i="1" dirty="0"/>
              <a:t>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6033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C2910-50DD-E549-90AF-133DCA3C4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i="1" dirty="0"/>
              <a:t>Ligando para uma amiga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6BB2F8-3B35-4A41-BFB1-3F0DB38E6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dirty="0"/>
              <a:t>Josh</a:t>
            </a:r>
            <a:r>
              <a:rPr lang="pt-BR" dirty="0"/>
              <a:t>: Ei, Daphne, tudo bem?</a:t>
            </a:r>
          </a:p>
          <a:p>
            <a:r>
              <a:rPr lang="pt-BR" b="1" dirty="0"/>
              <a:t>Daphne</a:t>
            </a:r>
            <a:r>
              <a:rPr lang="pt-BR" dirty="0"/>
              <a:t>: Oi, Josh, quanto tempo! O que você tem feito?</a:t>
            </a:r>
          </a:p>
          <a:p>
            <a:r>
              <a:rPr lang="pt-BR" b="1" dirty="0"/>
              <a:t>Josh</a:t>
            </a:r>
            <a:r>
              <a:rPr lang="pt-BR" dirty="0"/>
              <a:t>: Bom, eu estive basicamente só estudando para a faculdade, mas acabei de saber que hoje à noite vai ter uma banda nova de </a:t>
            </a:r>
            <a:r>
              <a:rPr lang="pt-BR" i="1" dirty="0" err="1"/>
              <a:t>indie</a:t>
            </a:r>
            <a:r>
              <a:rPr lang="pt-BR" i="1" dirty="0"/>
              <a:t> rock</a:t>
            </a:r>
            <a:r>
              <a:rPr lang="pt-BR" dirty="0"/>
              <a:t> na cidade, e a entrada é grátis para estudantes. Quer vir?</a:t>
            </a:r>
          </a:p>
          <a:p>
            <a:r>
              <a:rPr lang="pt-BR" b="1" dirty="0"/>
              <a:t>Daphne</a:t>
            </a:r>
            <a:r>
              <a:rPr lang="pt-BR" dirty="0"/>
              <a:t>: Parece legal! Tem como você me buscar? Meu carro está na manutenção.</a:t>
            </a:r>
          </a:p>
          <a:p>
            <a:r>
              <a:rPr lang="pt-BR" b="1" dirty="0"/>
              <a:t>Josh</a:t>
            </a:r>
            <a:r>
              <a:rPr lang="pt-BR" dirty="0"/>
              <a:t>: </a:t>
            </a:r>
            <a:r>
              <a:rPr lang="pt-BR" dirty="0" err="1"/>
              <a:t>Aham</a:t>
            </a:r>
            <a:r>
              <a:rPr lang="pt-BR" dirty="0"/>
              <a:t>, sem problema. Eu te busco lá pelas… oito? O show começa às nove.</a:t>
            </a:r>
          </a:p>
          <a:p>
            <a:r>
              <a:rPr lang="pt-BR" b="1" dirty="0"/>
              <a:t>Daphne</a:t>
            </a:r>
            <a:r>
              <a:rPr lang="pt-BR" dirty="0"/>
              <a:t>: Ok, vou estar te esperando. Até lá!</a:t>
            </a:r>
          </a:p>
        </p:txBody>
      </p:sp>
    </p:spTree>
    <p:extLst>
      <p:ext uri="{BB962C8B-B14F-4D97-AF65-F5344CB8AC3E}">
        <p14:creationId xmlns:p14="http://schemas.microsoft.com/office/powerpoint/2010/main" val="620771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E893BFD-CEC9-A945-9537-BB845DA910B2}"/>
              </a:ext>
            </a:extLst>
          </p:cNvPr>
          <p:cNvSpPr/>
          <p:nvPr/>
        </p:nvSpPr>
        <p:spPr>
          <a:xfrm>
            <a:off x="0" y="0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b="0" i="0" u="none" strike="noStrike" dirty="0">
                <a:solidFill>
                  <a:srgbClr val="333333"/>
                </a:solidFill>
                <a:effectLst/>
                <a:latin typeface="Poppins"/>
              </a:rPr>
              <a:t>Em chamadas telefônicas, a diferença de contexto se faz ainda mais importante. Nos dois exemplos de diálogos em inglês acima, podemos ver que várias construções estabelecem essa diferença. Na ligação de trabalho, a linguagem é respeitosa desde a apresentação das partes, passando pela indicação do que se quer, até sua despedida. Na conversa do Josh com a Daphne, vemos que, por conta da sua intimidade, eles usam vários termos informais (</a:t>
            </a:r>
            <a:r>
              <a:rPr lang="pt-BR" sz="2000" b="0" i="1" u="none" strike="noStrike" dirty="0">
                <a:solidFill>
                  <a:srgbClr val="5271FF"/>
                </a:solidFill>
                <a:effectLst/>
                <a:latin typeface="Poppins"/>
                <a:hlinkClick r:id="rId2"/>
              </a:rPr>
              <a:t>gírias em inglês</a:t>
            </a:r>
            <a:r>
              <a:rPr lang="pt-BR" sz="2000" b="0" i="0" u="none" strike="noStrike" dirty="0">
                <a:solidFill>
                  <a:srgbClr val="333333"/>
                </a:solidFill>
                <a:effectLst/>
                <a:latin typeface="Poppins"/>
              </a:rPr>
              <a:t>) como, por exemplo, </a:t>
            </a:r>
            <a:r>
              <a:rPr lang="pt-BR" sz="2000" b="0" i="1" u="none" strike="noStrike" dirty="0" err="1">
                <a:solidFill>
                  <a:srgbClr val="333333"/>
                </a:solidFill>
                <a:effectLst/>
                <a:latin typeface="Poppins"/>
              </a:rPr>
              <a:t>what’s</a:t>
            </a:r>
            <a:r>
              <a:rPr lang="pt-BR" sz="2000" b="0" i="1" u="none" strike="noStrike" dirty="0">
                <a:solidFill>
                  <a:srgbClr val="333333"/>
                </a:solidFill>
                <a:effectLst/>
                <a:latin typeface="Poppins"/>
              </a:rPr>
              <a:t> </a:t>
            </a:r>
            <a:r>
              <a:rPr lang="pt-BR" sz="2000" b="0" i="1" u="none" strike="noStrike" dirty="0" err="1">
                <a:solidFill>
                  <a:srgbClr val="333333"/>
                </a:solidFill>
                <a:effectLst/>
                <a:latin typeface="Poppins"/>
              </a:rPr>
              <a:t>up</a:t>
            </a:r>
            <a:r>
              <a:rPr lang="pt-BR" sz="2000" b="0" i="1" u="none" strike="noStrike" dirty="0">
                <a:solidFill>
                  <a:srgbClr val="333333"/>
                </a:solidFill>
                <a:effectLst/>
                <a:latin typeface="Poppins"/>
              </a:rPr>
              <a:t>, </a:t>
            </a:r>
            <a:r>
              <a:rPr lang="pt-BR" sz="2000" b="0" i="1" u="none" strike="noStrike" dirty="0" err="1">
                <a:solidFill>
                  <a:srgbClr val="333333"/>
                </a:solidFill>
                <a:effectLst/>
                <a:latin typeface="Poppins"/>
              </a:rPr>
              <a:t>long</a:t>
            </a:r>
            <a:r>
              <a:rPr lang="pt-BR" sz="2000" b="0" i="1" u="none" strike="noStrike" dirty="0">
                <a:solidFill>
                  <a:srgbClr val="333333"/>
                </a:solidFill>
                <a:effectLst/>
                <a:latin typeface="Poppins"/>
              </a:rPr>
              <a:t> time no </a:t>
            </a:r>
            <a:r>
              <a:rPr lang="pt-BR" sz="2000" b="0" i="1" u="none" strike="noStrike" dirty="0" err="1">
                <a:solidFill>
                  <a:srgbClr val="333333"/>
                </a:solidFill>
                <a:effectLst/>
                <a:latin typeface="Poppins"/>
              </a:rPr>
              <a:t>see</a:t>
            </a:r>
            <a:r>
              <a:rPr lang="pt-BR" sz="2000" b="0" i="1" u="none" strike="noStrike" dirty="0">
                <a:solidFill>
                  <a:srgbClr val="333333"/>
                </a:solidFill>
                <a:effectLst/>
                <a:latin typeface="Poppins"/>
              </a:rPr>
              <a:t>, </a:t>
            </a:r>
            <a:r>
              <a:rPr lang="pt-BR" sz="2000" b="0" i="1" u="none" strike="noStrike" dirty="0" err="1">
                <a:solidFill>
                  <a:srgbClr val="333333"/>
                </a:solidFill>
                <a:effectLst/>
                <a:latin typeface="Poppins"/>
              </a:rPr>
              <a:t>gonna</a:t>
            </a:r>
            <a:r>
              <a:rPr lang="pt-BR" sz="2000" b="0" i="1" u="none" strike="noStrike" dirty="0">
                <a:solidFill>
                  <a:srgbClr val="333333"/>
                </a:solidFill>
                <a:effectLst/>
                <a:latin typeface="Poppins"/>
              </a:rPr>
              <a:t> (</a:t>
            </a:r>
            <a:r>
              <a:rPr lang="pt-BR" sz="2000" b="0" i="1" u="none" strike="noStrike" dirty="0" err="1">
                <a:solidFill>
                  <a:srgbClr val="333333"/>
                </a:solidFill>
                <a:effectLst/>
                <a:latin typeface="Poppins"/>
              </a:rPr>
              <a:t>going</a:t>
            </a:r>
            <a:r>
              <a:rPr lang="pt-BR" sz="2000" b="0" i="1" u="none" strike="noStrike" dirty="0">
                <a:solidFill>
                  <a:srgbClr val="333333"/>
                </a:solidFill>
                <a:effectLst/>
                <a:latin typeface="Poppins"/>
              </a:rPr>
              <a:t> </a:t>
            </a:r>
            <a:r>
              <a:rPr lang="pt-BR" sz="2000" b="0" i="1" u="none" strike="noStrike" dirty="0" err="1">
                <a:solidFill>
                  <a:srgbClr val="333333"/>
                </a:solidFill>
                <a:effectLst/>
                <a:latin typeface="Poppins"/>
              </a:rPr>
              <a:t>to</a:t>
            </a:r>
            <a:r>
              <a:rPr lang="pt-BR" sz="2000" b="0" i="1" u="none" strike="noStrike" dirty="0">
                <a:solidFill>
                  <a:srgbClr val="333333"/>
                </a:solidFill>
                <a:effectLst/>
                <a:latin typeface="Poppins"/>
              </a:rPr>
              <a:t>), </a:t>
            </a:r>
            <a:r>
              <a:rPr lang="pt-BR" sz="2000" b="0" i="1" u="none" strike="noStrike" dirty="0" err="1">
                <a:solidFill>
                  <a:srgbClr val="333333"/>
                </a:solidFill>
                <a:effectLst/>
                <a:latin typeface="Poppins"/>
              </a:rPr>
              <a:t>wanna</a:t>
            </a:r>
            <a:r>
              <a:rPr lang="pt-BR" sz="2000" b="0" i="1" u="none" strike="noStrike" dirty="0">
                <a:solidFill>
                  <a:srgbClr val="333333"/>
                </a:solidFill>
                <a:effectLst/>
                <a:latin typeface="Poppins"/>
              </a:rPr>
              <a:t> (</a:t>
            </a:r>
            <a:r>
              <a:rPr lang="pt-BR" sz="2000" b="0" i="1" u="none" strike="noStrike" dirty="0" err="1">
                <a:solidFill>
                  <a:srgbClr val="333333"/>
                </a:solidFill>
                <a:effectLst/>
                <a:latin typeface="Poppins"/>
              </a:rPr>
              <a:t>want</a:t>
            </a:r>
            <a:r>
              <a:rPr lang="pt-BR" sz="2000" b="0" i="1" u="none" strike="noStrike" dirty="0">
                <a:solidFill>
                  <a:srgbClr val="333333"/>
                </a:solidFill>
                <a:effectLst/>
                <a:latin typeface="Poppins"/>
              </a:rPr>
              <a:t> </a:t>
            </a:r>
            <a:r>
              <a:rPr lang="pt-BR" sz="2000" b="0" i="1" u="none" strike="noStrike" dirty="0" err="1">
                <a:solidFill>
                  <a:srgbClr val="333333"/>
                </a:solidFill>
                <a:effectLst/>
                <a:latin typeface="Poppins"/>
              </a:rPr>
              <a:t>to</a:t>
            </a:r>
            <a:r>
              <a:rPr lang="pt-BR" sz="2000" b="0" i="1" u="none" strike="noStrike" dirty="0">
                <a:solidFill>
                  <a:srgbClr val="333333"/>
                </a:solidFill>
                <a:effectLst/>
                <a:latin typeface="Poppins"/>
              </a:rPr>
              <a:t>)</a:t>
            </a:r>
            <a:r>
              <a:rPr lang="pt-BR" sz="2000" b="0" i="0" u="none" strike="noStrike" dirty="0">
                <a:solidFill>
                  <a:srgbClr val="333333"/>
                </a:solidFill>
                <a:effectLst/>
                <a:latin typeface="Poppins"/>
              </a:rPr>
              <a:t> e</a:t>
            </a:r>
            <a:r>
              <a:rPr lang="pt-BR" sz="2000" b="0" i="1" u="none" strike="noStrike" dirty="0">
                <a:solidFill>
                  <a:srgbClr val="333333"/>
                </a:solidFill>
                <a:effectLst/>
                <a:latin typeface="Poppins"/>
              </a:rPr>
              <a:t> </a:t>
            </a:r>
            <a:r>
              <a:rPr lang="pt-BR" sz="2000" b="0" i="1" u="none" strike="noStrike" dirty="0" err="1">
                <a:solidFill>
                  <a:srgbClr val="333333"/>
                </a:solidFill>
                <a:effectLst/>
                <a:latin typeface="Poppins"/>
              </a:rPr>
              <a:t>see</a:t>
            </a:r>
            <a:r>
              <a:rPr lang="pt-BR" sz="2000" b="0" i="1" u="none" strike="noStrike" dirty="0">
                <a:solidFill>
                  <a:srgbClr val="333333"/>
                </a:solidFill>
                <a:effectLst/>
                <a:latin typeface="Poppins"/>
              </a:rPr>
              <a:t> </a:t>
            </a:r>
            <a:r>
              <a:rPr lang="pt-BR" sz="2000" b="0" i="1" u="none" strike="noStrike" dirty="0" err="1">
                <a:solidFill>
                  <a:srgbClr val="333333"/>
                </a:solidFill>
                <a:effectLst/>
                <a:latin typeface="Poppins"/>
              </a:rPr>
              <a:t>ya</a:t>
            </a:r>
            <a:r>
              <a:rPr lang="pt-BR" sz="2000" b="0" i="0" u="none" strike="noStrike" dirty="0">
                <a:solidFill>
                  <a:srgbClr val="333333"/>
                </a:solidFill>
                <a:effectLst/>
                <a:latin typeface="Poppins"/>
              </a:rPr>
              <a:t> (</a:t>
            </a:r>
            <a:r>
              <a:rPr lang="pt-BR" sz="2000" b="0" i="1" u="none" strike="noStrike" dirty="0" err="1">
                <a:solidFill>
                  <a:srgbClr val="333333"/>
                </a:solidFill>
                <a:effectLst/>
                <a:latin typeface="Poppins"/>
              </a:rPr>
              <a:t>see</a:t>
            </a:r>
            <a:r>
              <a:rPr lang="pt-BR" sz="2000" b="0" i="1" u="none" strike="noStrike" dirty="0">
                <a:solidFill>
                  <a:srgbClr val="333333"/>
                </a:solidFill>
                <a:effectLst/>
                <a:latin typeface="Poppins"/>
              </a:rPr>
              <a:t> </a:t>
            </a:r>
            <a:r>
              <a:rPr lang="pt-BR" sz="2000" b="0" i="1" u="none" strike="noStrike" dirty="0" err="1">
                <a:solidFill>
                  <a:srgbClr val="333333"/>
                </a:solidFill>
                <a:effectLst/>
                <a:latin typeface="Poppins"/>
              </a:rPr>
              <a:t>you</a:t>
            </a:r>
            <a:r>
              <a:rPr lang="pt-BR" sz="2000" b="0" i="1" u="none" strike="noStrike" dirty="0">
                <a:solidFill>
                  <a:srgbClr val="333333"/>
                </a:solidFill>
                <a:effectLst/>
                <a:latin typeface="Poppins"/>
              </a:rPr>
              <a:t> later</a:t>
            </a:r>
            <a:r>
              <a:rPr lang="pt-BR" sz="2000" b="0" i="0" u="none" strike="noStrike" dirty="0">
                <a:solidFill>
                  <a:srgbClr val="333333"/>
                </a:solidFill>
                <a:effectLst/>
                <a:latin typeface="Poppins"/>
              </a:rPr>
              <a:t> ou </a:t>
            </a:r>
            <a:r>
              <a:rPr lang="pt-BR" sz="2000" b="0" i="1" u="none" strike="noStrike" dirty="0" err="1">
                <a:solidFill>
                  <a:srgbClr val="333333"/>
                </a:solidFill>
                <a:effectLst/>
                <a:latin typeface="Poppins"/>
              </a:rPr>
              <a:t>see</a:t>
            </a:r>
            <a:r>
              <a:rPr lang="pt-BR" sz="2000" b="0" i="1" u="none" strike="noStrike" dirty="0">
                <a:solidFill>
                  <a:srgbClr val="333333"/>
                </a:solidFill>
                <a:effectLst/>
                <a:latin typeface="Poppins"/>
              </a:rPr>
              <a:t> </a:t>
            </a:r>
            <a:r>
              <a:rPr lang="pt-BR" sz="2000" b="0" i="1" u="none" strike="noStrike" dirty="0" err="1">
                <a:solidFill>
                  <a:srgbClr val="333333"/>
                </a:solidFill>
                <a:effectLst/>
                <a:latin typeface="Poppins"/>
              </a:rPr>
              <a:t>you</a:t>
            </a:r>
            <a:r>
              <a:rPr lang="pt-BR" sz="2000" b="0" i="1" u="none" strike="noStrike" dirty="0">
                <a:solidFill>
                  <a:srgbClr val="333333"/>
                </a:solidFill>
                <a:effectLst/>
                <a:latin typeface="Poppins"/>
              </a:rPr>
              <a:t> </a:t>
            </a:r>
            <a:r>
              <a:rPr lang="pt-BR" sz="2000" b="0" i="1" u="none" strike="noStrike" dirty="0" err="1">
                <a:solidFill>
                  <a:srgbClr val="333333"/>
                </a:solidFill>
                <a:effectLst/>
                <a:latin typeface="Poppins"/>
              </a:rPr>
              <a:t>around</a:t>
            </a:r>
            <a:r>
              <a:rPr lang="pt-BR" sz="2000" b="0" i="0" u="none" strike="noStrike" dirty="0">
                <a:solidFill>
                  <a:srgbClr val="333333"/>
                </a:solidFill>
                <a:effectLst/>
                <a:latin typeface="Poppins"/>
              </a:rPr>
              <a:t>, te vejo mais tarde ou te vejo por aí, respectivamente).</a:t>
            </a:r>
            <a:endParaRPr lang="pt-BR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24B3C3-3720-B645-8DF5-3EFBFEA48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15" y="1938992"/>
            <a:ext cx="10550769" cy="491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548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0D58C-22C7-304C-B38D-81B5ED45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i="1" u="sng" dirty="0" err="1"/>
              <a:t>Receiving</a:t>
            </a:r>
            <a:r>
              <a:rPr lang="pt-BR" b="1" i="1" u="sng" dirty="0"/>
              <a:t> </a:t>
            </a:r>
            <a:r>
              <a:rPr lang="pt-BR" b="1" i="1" u="sng" dirty="0" err="1"/>
              <a:t>good</a:t>
            </a:r>
            <a:r>
              <a:rPr lang="pt-BR" b="1" i="1" u="sng" dirty="0"/>
              <a:t> </a:t>
            </a:r>
            <a:r>
              <a:rPr lang="pt-BR" b="1" i="1" u="sng" dirty="0" err="1"/>
              <a:t>news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904404-06D4-8D44-8570-FA9F740AA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i="1" dirty="0"/>
              <a:t>Lucy</a:t>
            </a:r>
            <a:r>
              <a:rPr lang="pt-BR" i="1" dirty="0"/>
              <a:t>: </a:t>
            </a:r>
            <a:r>
              <a:rPr lang="pt-BR" i="1" dirty="0" err="1"/>
              <a:t>Hey</a:t>
            </a:r>
            <a:r>
              <a:rPr lang="pt-BR" i="1" dirty="0"/>
              <a:t>, </a:t>
            </a:r>
            <a:r>
              <a:rPr lang="pt-BR" i="1" dirty="0" err="1"/>
              <a:t>Connor</a:t>
            </a:r>
            <a:r>
              <a:rPr lang="pt-BR" i="1" dirty="0"/>
              <a:t>, </a:t>
            </a:r>
            <a:r>
              <a:rPr lang="pt-BR" i="1" dirty="0" err="1"/>
              <a:t>have</a:t>
            </a:r>
            <a:r>
              <a:rPr lang="pt-BR" i="1" dirty="0"/>
              <a:t> </a:t>
            </a:r>
            <a:r>
              <a:rPr lang="pt-BR" i="1" dirty="0" err="1"/>
              <a:t>you</a:t>
            </a:r>
            <a:r>
              <a:rPr lang="pt-BR" i="1" dirty="0"/>
              <a:t> </a:t>
            </a:r>
            <a:r>
              <a:rPr lang="pt-BR" i="1" dirty="0" err="1"/>
              <a:t>heard</a:t>
            </a:r>
            <a:r>
              <a:rPr lang="pt-BR" i="1" dirty="0"/>
              <a:t>? James </a:t>
            </a:r>
            <a:r>
              <a:rPr lang="pt-BR" i="1" dirty="0" err="1"/>
              <a:t>and</a:t>
            </a:r>
            <a:r>
              <a:rPr lang="pt-BR" i="1" dirty="0"/>
              <a:t> Louise are </a:t>
            </a:r>
            <a:r>
              <a:rPr lang="pt-BR" i="1" dirty="0" err="1"/>
              <a:t>engaged</a:t>
            </a:r>
            <a:r>
              <a:rPr lang="pt-BR" i="1" dirty="0"/>
              <a:t>! </a:t>
            </a:r>
            <a:endParaRPr lang="pt-BR" dirty="0"/>
          </a:p>
          <a:p>
            <a:r>
              <a:rPr lang="pt-BR" b="1" i="1" dirty="0" err="1"/>
              <a:t>Connor</a:t>
            </a:r>
            <a:r>
              <a:rPr lang="pt-BR" i="1" dirty="0"/>
              <a:t>: </a:t>
            </a:r>
            <a:r>
              <a:rPr lang="pt-BR" i="1" dirty="0" err="1"/>
              <a:t>What</a:t>
            </a:r>
            <a:r>
              <a:rPr lang="pt-BR" i="1" dirty="0"/>
              <a:t>? </a:t>
            </a:r>
            <a:r>
              <a:rPr lang="pt-BR" i="1" dirty="0" err="1"/>
              <a:t>Really</a:t>
            </a:r>
            <a:r>
              <a:rPr lang="pt-BR" i="1" dirty="0"/>
              <a:t>? </a:t>
            </a:r>
            <a:r>
              <a:rPr lang="pt-BR" i="1" dirty="0" err="1"/>
              <a:t>When</a:t>
            </a:r>
            <a:r>
              <a:rPr lang="pt-BR" i="1" dirty="0"/>
              <a:t> </a:t>
            </a:r>
            <a:r>
              <a:rPr lang="pt-BR" i="1" dirty="0" err="1"/>
              <a:t>did</a:t>
            </a:r>
            <a:r>
              <a:rPr lang="pt-BR" i="1" dirty="0"/>
              <a:t> </a:t>
            </a:r>
            <a:r>
              <a:rPr lang="pt-BR" i="1" dirty="0" err="1"/>
              <a:t>that</a:t>
            </a:r>
            <a:r>
              <a:rPr lang="pt-BR" i="1" dirty="0"/>
              <a:t> </a:t>
            </a:r>
            <a:r>
              <a:rPr lang="pt-BR" i="1" dirty="0" err="1"/>
              <a:t>happen</a:t>
            </a:r>
            <a:r>
              <a:rPr lang="pt-BR" i="1" dirty="0"/>
              <a:t>?</a:t>
            </a:r>
            <a:endParaRPr lang="pt-BR" dirty="0"/>
          </a:p>
          <a:p>
            <a:r>
              <a:rPr lang="pt-BR" b="1" i="1" dirty="0"/>
              <a:t>Lucy</a:t>
            </a:r>
            <a:r>
              <a:rPr lang="pt-BR" i="1" dirty="0"/>
              <a:t>: Just </a:t>
            </a:r>
            <a:r>
              <a:rPr lang="pt-BR" i="1" dirty="0" err="1"/>
              <a:t>last</a:t>
            </a:r>
            <a:r>
              <a:rPr lang="pt-BR" i="1" dirty="0"/>
              <a:t> </a:t>
            </a:r>
            <a:r>
              <a:rPr lang="pt-BR" i="1" dirty="0" err="1"/>
              <a:t>night</a:t>
            </a:r>
            <a:r>
              <a:rPr lang="pt-BR" i="1" dirty="0"/>
              <a:t>! </a:t>
            </a:r>
            <a:r>
              <a:rPr lang="pt-BR" i="1" dirty="0" err="1"/>
              <a:t>They</a:t>
            </a:r>
            <a:r>
              <a:rPr lang="pt-BR" i="1" dirty="0"/>
              <a:t> </a:t>
            </a:r>
            <a:r>
              <a:rPr lang="pt-BR" i="1" dirty="0" err="1"/>
              <a:t>were</a:t>
            </a:r>
            <a:r>
              <a:rPr lang="pt-BR" i="1" dirty="0"/>
              <a:t> </a:t>
            </a:r>
            <a:r>
              <a:rPr lang="pt-BR" i="1" dirty="0" err="1"/>
              <a:t>dating</a:t>
            </a:r>
            <a:r>
              <a:rPr lang="pt-BR" i="1" dirty="0"/>
              <a:t> for a </a:t>
            </a:r>
            <a:r>
              <a:rPr lang="pt-BR" i="1" dirty="0" err="1"/>
              <a:t>while</a:t>
            </a:r>
            <a:r>
              <a:rPr lang="pt-BR" i="1" dirty="0"/>
              <a:t>,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yesterday</a:t>
            </a:r>
            <a:r>
              <a:rPr lang="pt-BR" i="1" dirty="0"/>
              <a:t>… James </a:t>
            </a:r>
            <a:r>
              <a:rPr lang="pt-BR" i="1" dirty="0" err="1"/>
              <a:t>proposed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Louise </a:t>
            </a:r>
            <a:r>
              <a:rPr lang="pt-BR" i="1" dirty="0" err="1"/>
              <a:t>after</a:t>
            </a:r>
            <a:r>
              <a:rPr lang="pt-BR" i="1" dirty="0"/>
              <a:t> </a:t>
            </a:r>
            <a:r>
              <a:rPr lang="pt-BR" i="1" dirty="0" err="1"/>
              <a:t>the</a:t>
            </a:r>
            <a:r>
              <a:rPr lang="pt-BR" i="1" dirty="0"/>
              <a:t> baseball game! </a:t>
            </a:r>
            <a:endParaRPr lang="pt-BR" dirty="0"/>
          </a:p>
          <a:p>
            <a:r>
              <a:rPr lang="pt-BR" b="1" i="1" dirty="0" err="1"/>
              <a:t>Connor</a:t>
            </a:r>
            <a:r>
              <a:rPr lang="pt-BR" i="1" dirty="0"/>
              <a:t>: </a:t>
            </a:r>
            <a:r>
              <a:rPr lang="pt-BR" i="1" dirty="0" err="1"/>
              <a:t>Wow</a:t>
            </a:r>
            <a:r>
              <a:rPr lang="pt-BR" i="1" dirty="0"/>
              <a:t>, </a:t>
            </a:r>
            <a:r>
              <a:rPr lang="pt-BR" i="1" dirty="0" err="1"/>
              <a:t>that</a:t>
            </a:r>
            <a:r>
              <a:rPr lang="pt-BR" i="1" dirty="0"/>
              <a:t> </a:t>
            </a:r>
            <a:r>
              <a:rPr lang="pt-BR" i="1" dirty="0" err="1"/>
              <a:t>sounds</a:t>
            </a:r>
            <a:r>
              <a:rPr lang="pt-BR" i="1" dirty="0"/>
              <a:t> </a:t>
            </a:r>
            <a:r>
              <a:rPr lang="pt-BR" i="1" dirty="0" err="1"/>
              <a:t>great</a:t>
            </a:r>
            <a:r>
              <a:rPr lang="pt-BR" i="1" dirty="0"/>
              <a:t>! </a:t>
            </a:r>
            <a:r>
              <a:rPr lang="pt-BR" i="1" dirty="0" err="1"/>
              <a:t>Have</a:t>
            </a:r>
            <a:r>
              <a:rPr lang="pt-BR" i="1" dirty="0"/>
              <a:t> </a:t>
            </a:r>
            <a:r>
              <a:rPr lang="pt-BR" i="1" dirty="0" err="1"/>
              <a:t>they</a:t>
            </a:r>
            <a:r>
              <a:rPr lang="pt-BR" i="1" dirty="0"/>
              <a:t> </a:t>
            </a:r>
            <a:r>
              <a:rPr lang="pt-BR" i="1" dirty="0" err="1"/>
              <a:t>made</a:t>
            </a:r>
            <a:r>
              <a:rPr lang="pt-BR" i="1" dirty="0"/>
              <a:t> </a:t>
            </a:r>
            <a:r>
              <a:rPr lang="pt-BR" i="1" dirty="0" err="1"/>
              <a:t>plans</a:t>
            </a:r>
            <a:r>
              <a:rPr lang="pt-BR" i="1" dirty="0"/>
              <a:t> for </a:t>
            </a:r>
            <a:r>
              <a:rPr lang="pt-BR" i="1" dirty="0" err="1"/>
              <a:t>the</a:t>
            </a:r>
            <a:r>
              <a:rPr lang="pt-BR" i="1" dirty="0"/>
              <a:t> </a:t>
            </a:r>
            <a:r>
              <a:rPr lang="pt-BR" i="1" dirty="0" err="1"/>
              <a:t>wedding</a:t>
            </a:r>
            <a:r>
              <a:rPr lang="pt-BR" i="1" dirty="0"/>
              <a:t> </a:t>
            </a:r>
            <a:r>
              <a:rPr lang="pt-BR" i="1" dirty="0" err="1"/>
              <a:t>already</a:t>
            </a:r>
            <a:r>
              <a:rPr lang="pt-BR" i="1" dirty="0"/>
              <a:t>? </a:t>
            </a:r>
            <a:endParaRPr lang="pt-BR" dirty="0"/>
          </a:p>
          <a:p>
            <a:r>
              <a:rPr lang="pt-BR" b="1" i="1" dirty="0"/>
              <a:t>Lucy</a:t>
            </a:r>
            <a:r>
              <a:rPr lang="pt-BR" i="1" dirty="0"/>
              <a:t>: </a:t>
            </a:r>
            <a:r>
              <a:rPr lang="pt-BR" i="1" dirty="0" err="1"/>
              <a:t>Not</a:t>
            </a:r>
            <a:r>
              <a:rPr lang="pt-BR" i="1" dirty="0"/>
              <a:t> </a:t>
            </a:r>
            <a:r>
              <a:rPr lang="pt-BR" i="1" dirty="0" err="1"/>
              <a:t>exactly</a:t>
            </a:r>
            <a:r>
              <a:rPr lang="pt-BR" i="1" dirty="0"/>
              <a:t>. </a:t>
            </a:r>
            <a:r>
              <a:rPr lang="pt-BR" i="1" dirty="0" err="1"/>
              <a:t>They</a:t>
            </a:r>
            <a:r>
              <a:rPr lang="pt-BR" i="1" dirty="0"/>
              <a:t> </a:t>
            </a:r>
            <a:r>
              <a:rPr lang="pt-BR" i="1" dirty="0" err="1"/>
              <a:t>said</a:t>
            </a:r>
            <a:r>
              <a:rPr lang="pt-BR" i="1" dirty="0"/>
              <a:t> </a:t>
            </a:r>
            <a:r>
              <a:rPr lang="pt-BR" i="1" dirty="0" err="1"/>
              <a:t>on</a:t>
            </a:r>
            <a:r>
              <a:rPr lang="pt-BR" i="1" dirty="0"/>
              <a:t> </a:t>
            </a:r>
            <a:r>
              <a:rPr lang="pt-BR" i="1" dirty="0" err="1"/>
              <a:t>Facebook</a:t>
            </a:r>
            <a:r>
              <a:rPr lang="pt-BR" i="1" dirty="0"/>
              <a:t> </a:t>
            </a:r>
            <a:r>
              <a:rPr lang="pt-BR" i="1" dirty="0" err="1"/>
              <a:t>that</a:t>
            </a:r>
            <a:r>
              <a:rPr lang="pt-BR" i="1" dirty="0"/>
              <a:t> </a:t>
            </a:r>
            <a:r>
              <a:rPr lang="pt-BR" i="1" dirty="0" err="1"/>
              <a:t>they’d</a:t>
            </a:r>
            <a:r>
              <a:rPr lang="pt-BR" i="1" dirty="0"/>
              <a:t> </a:t>
            </a:r>
            <a:r>
              <a:rPr lang="pt-BR" i="1" dirty="0" err="1"/>
              <a:t>like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</a:t>
            </a:r>
            <a:r>
              <a:rPr lang="pt-BR" i="1" dirty="0" err="1"/>
              <a:t>get</a:t>
            </a:r>
            <a:r>
              <a:rPr lang="pt-BR" i="1" dirty="0"/>
              <a:t> </a:t>
            </a:r>
            <a:r>
              <a:rPr lang="pt-BR" i="1" dirty="0" err="1"/>
              <a:t>married</a:t>
            </a:r>
            <a:r>
              <a:rPr lang="pt-BR" i="1" dirty="0"/>
              <a:t> </a:t>
            </a:r>
            <a:r>
              <a:rPr lang="pt-BR" i="1" dirty="0" err="1"/>
              <a:t>next</a:t>
            </a:r>
            <a:r>
              <a:rPr lang="pt-BR" i="1" dirty="0"/>
              <a:t> </a:t>
            </a:r>
            <a:r>
              <a:rPr lang="pt-BR" i="1" dirty="0" err="1"/>
              <a:t>summer</a:t>
            </a:r>
            <a:r>
              <a:rPr lang="pt-BR" i="1" dirty="0"/>
              <a:t>, </a:t>
            </a:r>
            <a:r>
              <a:rPr lang="pt-BR" i="1" dirty="0" err="1"/>
              <a:t>but</a:t>
            </a:r>
            <a:r>
              <a:rPr lang="pt-BR" i="1" dirty="0"/>
              <a:t> </a:t>
            </a:r>
            <a:r>
              <a:rPr lang="pt-BR" i="1" dirty="0" err="1"/>
              <a:t>nothing’s</a:t>
            </a:r>
            <a:r>
              <a:rPr lang="pt-BR" i="1" dirty="0"/>
              <a:t> set </a:t>
            </a:r>
            <a:r>
              <a:rPr lang="pt-BR" i="1" dirty="0" err="1"/>
              <a:t>yet</a:t>
            </a:r>
            <a:r>
              <a:rPr lang="pt-BR" i="1" dirty="0"/>
              <a:t>. </a:t>
            </a:r>
            <a:endParaRPr lang="pt-BR" dirty="0"/>
          </a:p>
          <a:p>
            <a:r>
              <a:rPr lang="pt-BR" b="1" i="1" dirty="0" err="1"/>
              <a:t>Connor</a:t>
            </a:r>
            <a:r>
              <a:rPr lang="pt-BR" i="1" dirty="0"/>
              <a:t>: </a:t>
            </a:r>
            <a:r>
              <a:rPr lang="pt-BR" i="1" dirty="0" err="1"/>
              <a:t>I</a:t>
            </a:r>
            <a:r>
              <a:rPr lang="pt-BR" i="1" dirty="0"/>
              <a:t> </a:t>
            </a:r>
            <a:r>
              <a:rPr lang="pt-BR" i="1" dirty="0" err="1"/>
              <a:t>see</a:t>
            </a:r>
            <a:r>
              <a:rPr lang="pt-BR" i="1" dirty="0"/>
              <a:t>… </a:t>
            </a:r>
            <a:r>
              <a:rPr lang="pt-BR" i="1" dirty="0" err="1"/>
              <a:t>I’m</a:t>
            </a:r>
            <a:r>
              <a:rPr lang="pt-BR" i="1" dirty="0"/>
              <a:t> </a:t>
            </a:r>
            <a:r>
              <a:rPr lang="pt-BR" i="1" dirty="0" err="1"/>
              <a:t>so</a:t>
            </a:r>
            <a:r>
              <a:rPr lang="pt-BR" i="1" dirty="0"/>
              <a:t> </a:t>
            </a:r>
            <a:r>
              <a:rPr lang="pt-BR" i="1" dirty="0" err="1"/>
              <a:t>glad</a:t>
            </a:r>
            <a:r>
              <a:rPr lang="pt-BR" i="1" dirty="0"/>
              <a:t> for </a:t>
            </a:r>
            <a:r>
              <a:rPr lang="pt-BR" i="1" dirty="0" err="1"/>
              <a:t>both</a:t>
            </a:r>
            <a:r>
              <a:rPr lang="pt-BR" i="1" dirty="0"/>
              <a:t> </a:t>
            </a:r>
            <a:r>
              <a:rPr lang="pt-BR" i="1" dirty="0" err="1"/>
              <a:t>of</a:t>
            </a:r>
            <a:r>
              <a:rPr lang="pt-BR" i="1" dirty="0"/>
              <a:t> </a:t>
            </a:r>
            <a:r>
              <a:rPr lang="pt-BR" i="1" dirty="0" err="1"/>
              <a:t>them</a:t>
            </a:r>
            <a:r>
              <a:rPr lang="pt-BR" i="1" dirty="0"/>
              <a:t>! </a:t>
            </a:r>
            <a:r>
              <a:rPr lang="pt-BR" i="1" dirty="0" err="1"/>
              <a:t>I’m</a:t>
            </a:r>
            <a:r>
              <a:rPr lang="pt-BR" i="1" dirty="0"/>
              <a:t> </a:t>
            </a:r>
            <a:r>
              <a:rPr lang="pt-BR" i="1" dirty="0" err="1"/>
              <a:t>taking</a:t>
            </a:r>
            <a:r>
              <a:rPr lang="pt-BR" i="1" dirty="0"/>
              <a:t> a break </a:t>
            </a:r>
            <a:r>
              <a:rPr lang="pt-BR" i="1" dirty="0" err="1"/>
              <a:t>from</a:t>
            </a:r>
            <a:r>
              <a:rPr lang="pt-BR" i="1" dirty="0"/>
              <a:t> </a:t>
            </a:r>
            <a:r>
              <a:rPr lang="pt-BR" i="1" dirty="0" err="1"/>
              <a:t>Facebook</a:t>
            </a:r>
            <a:r>
              <a:rPr lang="pt-BR" i="1" dirty="0"/>
              <a:t>, </a:t>
            </a:r>
            <a:r>
              <a:rPr lang="pt-BR" i="1" dirty="0" err="1"/>
              <a:t>that’s</a:t>
            </a:r>
            <a:r>
              <a:rPr lang="pt-BR" i="1" dirty="0"/>
              <a:t> </a:t>
            </a:r>
            <a:r>
              <a:rPr lang="pt-BR" i="1" dirty="0" err="1"/>
              <a:t>why</a:t>
            </a:r>
            <a:r>
              <a:rPr lang="pt-BR" i="1" dirty="0"/>
              <a:t> </a:t>
            </a:r>
            <a:r>
              <a:rPr lang="pt-BR" i="1" dirty="0" err="1"/>
              <a:t>I</a:t>
            </a:r>
            <a:r>
              <a:rPr lang="pt-BR" i="1" dirty="0"/>
              <a:t> </a:t>
            </a:r>
            <a:r>
              <a:rPr lang="pt-BR" i="1" dirty="0" err="1"/>
              <a:t>hadn’t</a:t>
            </a:r>
            <a:r>
              <a:rPr lang="pt-BR" i="1" dirty="0"/>
              <a:t> </a:t>
            </a:r>
            <a:r>
              <a:rPr lang="pt-BR" i="1" dirty="0" err="1"/>
              <a:t>heard</a:t>
            </a:r>
            <a:r>
              <a:rPr lang="pt-BR" i="1" dirty="0"/>
              <a:t>. </a:t>
            </a:r>
            <a:r>
              <a:rPr lang="pt-BR" i="1" dirty="0" err="1"/>
              <a:t>I’ll</a:t>
            </a:r>
            <a:r>
              <a:rPr lang="pt-BR" i="1" dirty="0"/>
              <a:t> </a:t>
            </a:r>
            <a:r>
              <a:rPr lang="pt-BR" i="1" dirty="0" err="1"/>
              <a:t>make</a:t>
            </a:r>
            <a:r>
              <a:rPr lang="pt-BR" i="1" dirty="0"/>
              <a:t> </a:t>
            </a:r>
            <a:r>
              <a:rPr lang="pt-BR" i="1" dirty="0" err="1"/>
              <a:t>an</a:t>
            </a:r>
            <a:r>
              <a:rPr lang="pt-BR" i="1" dirty="0"/>
              <a:t> </a:t>
            </a:r>
            <a:r>
              <a:rPr lang="pt-BR" i="1" dirty="0" err="1"/>
              <a:t>exception</a:t>
            </a:r>
            <a:r>
              <a:rPr lang="pt-BR" i="1" dirty="0"/>
              <a:t> </a:t>
            </a:r>
            <a:r>
              <a:rPr lang="pt-BR" i="1" dirty="0" err="1"/>
              <a:t>just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</a:t>
            </a:r>
            <a:r>
              <a:rPr lang="pt-BR" i="1" dirty="0" err="1"/>
              <a:t>congratulate</a:t>
            </a:r>
            <a:r>
              <a:rPr lang="pt-BR" i="1" dirty="0"/>
              <a:t> </a:t>
            </a:r>
            <a:r>
              <a:rPr lang="pt-BR" i="1" dirty="0" err="1"/>
              <a:t>them</a:t>
            </a:r>
            <a:r>
              <a:rPr lang="pt-BR" i="1" dirty="0"/>
              <a:t>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0965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D3933-F4A2-684F-B398-C7C7BCDE1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Recebendo notícias boas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C32C9-4E2E-F847-812E-6D8D9F390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dirty="0"/>
              <a:t>Lucy</a:t>
            </a:r>
            <a:r>
              <a:rPr lang="pt-BR" dirty="0"/>
              <a:t>: Ei, </a:t>
            </a:r>
            <a:r>
              <a:rPr lang="pt-BR" dirty="0" err="1"/>
              <a:t>Connor</a:t>
            </a:r>
            <a:r>
              <a:rPr lang="pt-BR" dirty="0"/>
              <a:t>, você soube? O James e a Louise vão se casar!</a:t>
            </a:r>
          </a:p>
          <a:p>
            <a:r>
              <a:rPr lang="pt-BR" b="1" dirty="0" err="1"/>
              <a:t>Connor</a:t>
            </a:r>
            <a:r>
              <a:rPr lang="pt-BR" dirty="0"/>
              <a:t>: Quê? Sério? Quando isso aconteceu? </a:t>
            </a:r>
            <a:r>
              <a:rPr lang="pt-BR" b="1" dirty="0"/>
              <a:t>Lucy</a:t>
            </a:r>
            <a:r>
              <a:rPr lang="pt-BR" dirty="0"/>
              <a:t>: Noite passada! Eles estavam namorando há um tempo, e ontem… O James pediu a Louise em casamento depois do jogo de beisebol! </a:t>
            </a:r>
          </a:p>
          <a:p>
            <a:r>
              <a:rPr lang="pt-BR" b="1" dirty="0" err="1"/>
              <a:t>Connor</a:t>
            </a:r>
            <a:r>
              <a:rPr lang="pt-BR" dirty="0"/>
              <a:t>: Uau, parece ótimo! Eles já fizeram planos para o casamento? </a:t>
            </a:r>
          </a:p>
          <a:p>
            <a:r>
              <a:rPr lang="pt-BR" b="1" dirty="0"/>
              <a:t>Lucy</a:t>
            </a:r>
            <a:r>
              <a:rPr lang="pt-BR" dirty="0"/>
              <a:t>: Não exatamente. Eles disseram no </a:t>
            </a:r>
            <a:r>
              <a:rPr lang="pt-BR" dirty="0" err="1"/>
              <a:t>Facebook</a:t>
            </a:r>
            <a:r>
              <a:rPr lang="pt-BR" dirty="0"/>
              <a:t> que querem se casar no próximo verão, mas não tem nada certo ainda. </a:t>
            </a:r>
          </a:p>
          <a:p>
            <a:r>
              <a:rPr lang="pt-BR" b="1" dirty="0" err="1"/>
              <a:t>Connor</a:t>
            </a:r>
            <a:r>
              <a:rPr lang="pt-BR" dirty="0"/>
              <a:t>: Entendi… Estou tão feliz pelos dois! Estou dando um tempo do </a:t>
            </a:r>
            <a:r>
              <a:rPr lang="pt-BR" dirty="0" err="1"/>
              <a:t>Facebook</a:t>
            </a:r>
            <a:r>
              <a:rPr lang="pt-BR" dirty="0"/>
              <a:t>, por isso não fiquei sabendo. Vou abrir uma exceção só para parabenizá-los!</a:t>
            </a:r>
          </a:p>
        </p:txBody>
      </p:sp>
    </p:spTree>
    <p:extLst>
      <p:ext uri="{BB962C8B-B14F-4D97-AF65-F5344CB8AC3E}">
        <p14:creationId xmlns:p14="http://schemas.microsoft.com/office/powerpoint/2010/main" val="3634803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9FC69-FBE0-2E4F-9759-C7B3DBE34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i="1" u="sng" dirty="0" err="1"/>
              <a:t>Receiving</a:t>
            </a:r>
            <a:r>
              <a:rPr lang="pt-BR" b="1" i="1" u="sng" dirty="0"/>
              <a:t> </a:t>
            </a:r>
            <a:r>
              <a:rPr lang="pt-BR" b="1" i="1" u="sng" dirty="0" err="1"/>
              <a:t>bad</a:t>
            </a:r>
            <a:r>
              <a:rPr lang="pt-BR" b="1" i="1" u="sng" dirty="0"/>
              <a:t> </a:t>
            </a:r>
            <a:r>
              <a:rPr lang="pt-BR" b="1" i="1" u="sng" dirty="0" err="1"/>
              <a:t>news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507C5D-AAF6-7D4F-ABB5-88FBB1F4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1"/>
            <a:ext cx="10268712" cy="4122537"/>
          </a:xfrm>
        </p:spPr>
        <p:txBody>
          <a:bodyPr>
            <a:normAutofit fontScale="85000" lnSpcReduction="20000"/>
          </a:bodyPr>
          <a:lstStyle/>
          <a:p>
            <a:r>
              <a:rPr lang="pt-BR" b="1" i="1" dirty="0"/>
              <a:t>Martha</a:t>
            </a:r>
            <a:r>
              <a:rPr lang="pt-BR" i="1" dirty="0"/>
              <a:t>: </a:t>
            </a:r>
            <a:r>
              <a:rPr lang="pt-BR" i="1" dirty="0" err="1"/>
              <a:t>Hi</a:t>
            </a:r>
            <a:r>
              <a:rPr lang="pt-BR" i="1" dirty="0"/>
              <a:t>, Elise! </a:t>
            </a:r>
            <a:r>
              <a:rPr lang="pt-BR" i="1" dirty="0" err="1"/>
              <a:t>Have</a:t>
            </a:r>
            <a:r>
              <a:rPr lang="pt-BR" i="1" dirty="0"/>
              <a:t> </a:t>
            </a:r>
            <a:r>
              <a:rPr lang="pt-BR" i="1" dirty="0" err="1"/>
              <a:t>you</a:t>
            </a:r>
            <a:r>
              <a:rPr lang="pt-BR" i="1" dirty="0"/>
              <a:t> </a:t>
            </a:r>
            <a:r>
              <a:rPr lang="pt-BR" i="1" dirty="0" err="1"/>
              <a:t>seen</a:t>
            </a:r>
            <a:r>
              <a:rPr lang="pt-BR" i="1" dirty="0"/>
              <a:t> Alex? </a:t>
            </a:r>
            <a:r>
              <a:rPr lang="pt-BR" i="1" dirty="0" err="1"/>
              <a:t>I’ve</a:t>
            </a:r>
            <a:r>
              <a:rPr lang="pt-BR" i="1" dirty="0"/>
              <a:t> </a:t>
            </a:r>
            <a:r>
              <a:rPr lang="pt-BR" i="1" dirty="0" err="1"/>
              <a:t>been</a:t>
            </a:r>
            <a:r>
              <a:rPr lang="pt-BR" i="1" dirty="0"/>
              <a:t> </a:t>
            </a:r>
            <a:r>
              <a:rPr lang="pt-BR" i="1" dirty="0" err="1"/>
              <a:t>trying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</a:t>
            </a:r>
            <a:r>
              <a:rPr lang="pt-BR" i="1" dirty="0" err="1"/>
              <a:t>get</a:t>
            </a:r>
            <a:r>
              <a:rPr lang="pt-BR" i="1" dirty="0"/>
              <a:t> in </a:t>
            </a:r>
            <a:r>
              <a:rPr lang="pt-BR" i="1" dirty="0" err="1"/>
              <a:t>touch</a:t>
            </a:r>
            <a:r>
              <a:rPr lang="pt-BR" i="1" dirty="0"/>
              <a:t> </a:t>
            </a:r>
            <a:r>
              <a:rPr lang="pt-BR" i="1" dirty="0" err="1"/>
              <a:t>with</a:t>
            </a:r>
            <a:r>
              <a:rPr lang="pt-BR" i="1" dirty="0"/>
              <a:t> </a:t>
            </a:r>
            <a:r>
              <a:rPr lang="pt-BR" i="1" dirty="0" err="1"/>
              <a:t>him</a:t>
            </a:r>
            <a:r>
              <a:rPr lang="pt-BR" i="1" dirty="0"/>
              <a:t> for </a:t>
            </a:r>
            <a:r>
              <a:rPr lang="pt-BR" i="1" dirty="0" err="1"/>
              <a:t>two</a:t>
            </a:r>
            <a:r>
              <a:rPr lang="pt-BR" i="1" dirty="0"/>
              <a:t> </a:t>
            </a:r>
            <a:r>
              <a:rPr lang="pt-BR" i="1" dirty="0" err="1"/>
              <a:t>days</a:t>
            </a:r>
            <a:r>
              <a:rPr lang="pt-BR" i="1" dirty="0"/>
              <a:t> </a:t>
            </a:r>
            <a:r>
              <a:rPr lang="pt-BR" i="1" dirty="0" err="1"/>
              <a:t>now</a:t>
            </a:r>
            <a:r>
              <a:rPr lang="pt-BR" i="1" dirty="0"/>
              <a:t>.</a:t>
            </a:r>
            <a:endParaRPr lang="pt-BR" dirty="0"/>
          </a:p>
          <a:p>
            <a:r>
              <a:rPr lang="pt-BR" b="1" i="1" dirty="0"/>
              <a:t>Elise</a:t>
            </a:r>
            <a:r>
              <a:rPr lang="pt-BR" i="1" dirty="0"/>
              <a:t>: </a:t>
            </a:r>
            <a:r>
              <a:rPr lang="pt-BR" i="1" dirty="0" err="1"/>
              <a:t>Haven’t</a:t>
            </a:r>
            <a:r>
              <a:rPr lang="pt-BR" i="1" dirty="0"/>
              <a:t> </a:t>
            </a:r>
            <a:r>
              <a:rPr lang="pt-BR" i="1" dirty="0" err="1"/>
              <a:t>you</a:t>
            </a:r>
            <a:r>
              <a:rPr lang="pt-BR" i="1" dirty="0"/>
              <a:t> </a:t>
            </a:r>
            <a:r>
              <a:rPr lang="pt-BR" i="1" dirty="0" err="1"/>
              <a:t>heard</a:t>
            </a:r>
            <a:r>
              <a:rPr lang="pt-BR" i="1" dirty="0"/>
              <a:t>? He </a:t>
            </a:r>
            <a:r>
              <a:rPr lang="pt-BR" i="1" dirty="0" err="1"/>
              <a:t>caught</a:t>
            </a:r>
            <a:r>
              <a:rPr lang="pt-BR" i="1" dirty="0"/>
              <a:t> a </a:t>
            </a:r>
            <a:r>
              <a:rPr lang="pt-BR" i="1" dirty="0" err="1"/>
              <a:t>really</a:t>
            </a:r>
            <a:r>
              <a:rPr lang="pt-BR" i="1" dirty="0"/>
              <a:t> </a:t>
            </a:r>
            <a:r>
              <a:rPr lang="pt-BR" i="1" dirty="0" err="1"/>
              <a:t>bad</a:t>
            </a:r>
            <a:r>
              <a:rPr lang="pt-BR" i="1" dirty="0"/>
              <a:t> case </a:t>
            </a:r>
            <a:r>
              <a:rPr lang="pt-BR" i="1" dirty="0" err="1"/>
              <a:t>of</a:t>
            </a:r>
            <a:r>
              <a:rPr lang="pt-BR" i="1" dirty="0"/>
              <a:t> </a:t>
            </a:r>
            <a:r>
              <a:rPr lang="pt-BR" i="1" dirty="0" err="1"/>
              <a:t>the</a:t>
            </a:r>
            <a:r>
              <a:rPr lang="pt-BR" i="1" dirty="0"/>
              <a:t> </a:t>
            </a:r>
            <a:r>
              <a:rPr lang="pt-BR" i="1" dirty="0" err="1"/>
              <a:t>flu</a:t>
            </a:r>
            <a:r>
              <a:rPr lang="pt-BR" i="1" dirty="0"/>
              <a:t> </a:t>
            </a:r>
            <a:r>
              <a:rPr lang="pt-BR" i="1" dirty="0" err="1"/>
              <a:t>last</a:t>
            </a:r>
            <a:r>
              <a:rPr lang="pt-BR" i="1" dirty="0"/>
              <a:t> </a:t>
            </a:r>
            <a:r>
              <a:rPr lang="pt-BR" i="1" dirty="0" err="1"/>
              <a:t>week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has</a:t>
            </a:r>
            <a:r>
              <a:rPr lang="pt-BR" i="1" dirty="0"/>
              <a:t> </a:t>
            </a:r>
            <a:r>
              <a:rPr lang="pt-BR" i="1" dirty="0" err="1"/>
              <a:t>been</a:t>
            </a:r>
            <a:r>
              <a:rPr lang="pt-BR" i="1" dirty="0"/>
              <a:t> in </a:t>
            </a:r>
            <a:r>
              <a:rPr lang="pt-BR" i="1" dirty="0" err="1"/>
              <a:t>the</a:t>
            </a:r>
            <a:r>
              <a:rPr lang="pt-BR" i="1" dirty="0"/>
              <a:t> hospital </a:t>
            </a:r>
            <a:r>
              <a:rPr lang="pt-BR" i="1" dirty="0" err="1"/>
              <a:t>ever</a:t>
            </a:r>
            <a:r>
              <a:rPr lang="pt-BR" i="1" dirty="0"/>
              <a:t> </a:t>
            </a:r>
            <a:r>
              <a:rPr lang="pt-BR" i="1" dirty="0" err="1"/>
              <a:t>since</a:t>
            </a:r>
            <a:r>
              <a:rPr lang="pt-BR" i="1" dirty="0"/>
              <a:t>.</a:t>
            </a:r>
            <a:endParaRPr lang="pt-BR" dirty="0"/>
          </a:p>
          <a:p>
            <a:r>
              <a:rPr lang="pt-BR" b="1" i="1" dirty="0"/>
              <a:t>Martha</a:t>
            </a:r>
            <a:r>
              <a:rPr lang="pt-BR" i="1" dirty="0"/>
              <a:t>: Oh, </a:t>
            </a:r>
            <a:r>
              <a:rPr lang="pt-BR" i="1" dirty="0" err="1"/>
              <a:t>I’m</a:t>
            </a:r>
            <a:r>
              <a:rPr lang="pt-BR" i="1" dirty="0"/>
              <a:t> </a:t>
            </a:r>
            <a:r>
              <a:rPr lang="pt-BR" i="1" dirty="0" err="1"/>
              <a:t>so</a:t>
            </a:r>
            <a:r>
              <a:rPr lang="pt-BR" i="1" dirty="0"/>
              <a:t> </a:t>
            </a:r>
            <a:r>
              <a:rPr lang="pt-BR" i="1" dirty="0" err="1"/>
              <a:t>sorry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</a:t>
            </a:r>
            <a:r>
              <a:rPr lang="pt-BR" i="1" dirty="0" err="1"/>
              <a:t>hear</a:t>
            </a:r>
            <a:r>
              <a:rPr lang="pt-BR" i="1" dirty="0"/>
              <a:t> </a:t>
            </a:r>
            <a:r>
              <a:rPr lang="pt-BR" i="1" dirty="0" err="1"/>
              <a:t>that</a:t>
            </a:r>
            <a:r>
              <a:rPr lang="pt-BR" i="1" dirty="0"/>
              <a:t>. Do </a:t>
            </a:r>
            <a:r>
              <a:rPr lang="pt-BR" i="1" dirty="0" err="1"/>
              <a:t>you</a:t>
            </a:r>
            <a:r>
              <a:rPr lang="pt-BR" i="1" dirty="0"/>
              <a:t> </a:t>
            </a:r>
            <a:r>
              <a:rPr lang="pt-BR" i="1" dirty="0" err="1"/>
              <a:t>know</a:t>
            </a:r>
            <a:r>
              <a:rPr lang="pt-BR" i="1" dirty="0"/>
              <a:t> </a:t>
            </a:r>
            <a:r>
              <a:rPr lang="pt-BR" i="1" dirty="0" err="1"/>
              <a:t>if</a:t>
            </a:r>
            <a:r>
              <a:rPr lang="pt-BR" i="1" dirty="0"/>
              <a:t> </a:t>
            </a:r>
            <a:r>
              <a:rPr lang="pt-BR" i="1" dirty="0" err="1"/>
              <a:t>he’s</a:t>
            </a:r>
            <a:r>
              <a:rPr lang="pt-BR" i="1" dirty="0"/>
              <a:t> </a:t>
            </a:r>
            <a:r>
              <a:rPr lang="pt-BR" i="1" dirty="0" err="1"/>
              <a:t>getting</a:t>
            </a:r>
            <a:r>
              <a:rPr lang="pt-BR" i="1" dirty="0"/>
              <a:t> </a:t>
            </a:r>
            <a:r>
              <a:rPr lang="pt-BR" i="1" dirty="0" err="1"/>
              <a:t>better</a:t>
            </a:r>
            <a:r>
              <a:rPr lang="pt-BR" i="1" dirty="0"/>
              <a:t>? </a:t>
            </a:r>
          </a:p>
          <a:p>
            <a:r>
              <a:rPr lang="pt-BR" b="1" i="1" dirty="0"/>
              <a:t>Elise</a:t>
            </a:r>
            <a:r>
              <a:rPr lang="pt-BR" i="1" dirty="0"/>
              <a:t>: </a:t>
            </a:r>
            <a:r>
              <a:rPr lang="pt-BR" i="1" dirty="0" err="1"/>
              <a:t>It’s</a:t>
            </a:r>
            <a:r>
              <a:rPr lang="pt-BR" i="1" dirty="0"/>
              <a:t> </a:t>
            </a:r>
            <a:r>
              <a:rPr lang="pt-BR" i="1" dirty="0" err="1"/>
              <a:t>alright</a:t>
            </a:r>
            <a:r>
              <a:rPr lang="pt-BR" i="1" dirty="0"/>
              <a:t>. </a:t>
            </a:r>
            <a:r>
              <a:rPr lang="pt-BR" i="1" dirty="0" err="1"/>
              <a:t>From</a:t>
            </a:r>
            <a:r>
              <a:rPr lang="pt-BR" i="1" dirty="0"/>
              <a:t> </a:t>
            </a:r>
            <a:r>
              <a:rPr lang="pt-BR" i="1" dirty="0" err="1"/>
              <a:t>what</a:t>
            </a:r>
            <a:r>
              <a:rPr lang="pt-BR" i="1" dirty="0"/>
              <a:t> </a:t>
            </a:r>
            <a:r>
              <a:rPr lang="pt-BR" i="1" dirty="0" err="1"/>
              <a:t>I</a:t>
            </a:r>
            <a:r>
              <a:rPr lang="pt-BR" i="1" dirty="0"/>
              <a:t> </a:t>
            </a:r>
            <a:r>
              <a:rPr lang="pt-BR" i="1" dirty="0" err="1"/>
              <a:t>heard</a:t>
            </a:r>
            <a:r>
              <a:rPr lang="pt-BR" i="1" dirty="0"/>
              <a:t>, </a:t>
            </a:r>
            <a:r>
              <a:rPr lang="pt-BR" i="1" dirty="0" err="1"/>
              <a:t>his</a:t>
            </a:r>
            <a:r>
              <a:rPr lang="pt-BR" i="1" dirty="0"/>
              <a:t> </a:t>
            </a:r>
            <a:r>
              <a:rPr lang="pt-BR" i="1" dirty="0" err="1"/>
              <a:t>situation</a:t>
            </a:r>
            <a:r>
              <a:rPr lang="pt-BR" i="1" dirty="0"/>
              <a:t> </a:t>
            </a:r>
            <a:r>
              <a:rPr lang="pt-BR" i="1" dirty="0" err="1"/>
              <a:t>has</a:t>
            </a:r>
            <a:r>
              <a:rPr lang="pt-BR" i="1" dirty="0"/>
              <a:t> </a:t>
            </a:r>
            <a:r>
              <a:rPr lang="pt-BR" i="1" dirty="0" err="1"/>
              <a:t>stabilized</a:t>
            </a:r>
            <a:r>
              <a:rPr lang="pt-BR" i="1" dirty="0"/>
              <a:t>. </a:t>
            </a:r>
            <a:r>
              <a:rPr lang="pt-BR" i="1" dirty="0" err="1"/>
              <a:t>He’s</a:t>
            </a:r>
            <a:r>
              <a:rPr lang="pt-BR" i="1" dirty="0"/>
              <a:t> </a:t>
            </a:r>
            <a:r>
              <a:rPr lang="pt-BR" i="1" dirty="0" err="1"/>
              <a:t>not</a:t>
            </a:r>
            <a:r>
              <a:rPr lang="pt-BR" i="1" dirty="0"/>
              <a:t> </a:t>
            </a:r>
            <a:r>
              <a:rPr lang="pt-BR" i="1" dirty="0" err="1"/>
              <a:t>getting</a:t>
            </a:r>
            <a:r>
              <a:rPr lang="pt-BR" i="1" dirty="0"/>
              <a:t> </a:t>
            </a:r>
            <a:r>
              <a:rPr lang="pt-BR" i="1" dirty="0" err="1"/>
              <a:t>worse</a:t>
            </a:r>
            <a:r>
              <a:rPr lang="pt-BR" i="1" dirty="0"/>
              <a:t>, </a:t>
            </a:r>
            <a:r>
              <a:rPr lang="pt-BR" i="1" dirty="0" err="1"/>
              <a:t>but</a:t>
            </a:r>
            <a:r>
              <a:rPr lang="pt-BR" i="1" dirty="0"/>
              <a:t> </a:t>
            </a:r>
            <a:r>
              <a:rPr lang="pt-BR" i="1" dirty="0" err="1"/>
              <a:t>not</a:t>
            </a:r>
            <a:r>
              <a:rPr lang="pt-BR" i="1" dirty="0"/>
              <a:t> </a:t>
            </a:r>
            <a:r>
              <a:rPr lang="pt-BR" i="1" dirty="0" err="1"/>
              <a:t>better</a:t>
            </a:r>
            <a:r>
              <a:rPr lang="pt-BR" i="1" dirty="0"/>
              <a:t> </a:t>
            </a:r>
            <a:r>
              <a:rPr lang="pt-BR" i="1" dirty="0" err="1"/>
              <a:t>either</a:t>
            </a:r>
            <a:r>
              <a:rPr lang="pt-BR" i="1" dirty="0"/>
              <a:t>. The </a:t>
            </a:r>
            <a:r>
              <a:rPr lang="pt-BR" i="1" dirty="0" err="1"/>
              <a:t>doctors</a:t>
            </a:r>
            <a:r>
              <a:rPr lang="pt-BR" i="1" dirty="0"/>
              <a:t> </a:t>
            </a:r>
            <a:r>
              <a:rPr lang="pt-BR" i="1" dirty="0" err="1"/>
              <a:t>expect</a:t>
            </a:r>
            <a:r>
              <a:rPr lang="pt-BR" i="1" dirty="0"/>
              <a:t> </a:t>
            </a:r>
            <a:r>
              <a:rPr lang="pt-BR" i="1" dirty="0" err="1"/>
              <a:t>him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</a:t>
            </a:r>
            <a:r>
              <a:rPr lang="pt-BR" i="1" dirty="0" err="1"/>
              <a:t>stay</a:t>
            </a:r>
            <a:r>
              <a:rPr lang="pt-BR" i="1" dirty="0"/>
              <a:t> </a:t>
            </a:r>
            <a:r>
              <a:rPr lang="pt-BR" i="1" dirty="0" err="1"/>
              <a:t>at</a:t>
            </a:r>
            <a:r>
              <a:rPr lang="pt-BR" i="1" dirty="0"/>
              <a:t> </a:t>
            </a:r>
            <a:r>
              <a:rPr lang="pt-BR" i="1" dirty="0" err="1"/>
              <a:t>the</a:t>
            </a:r>
            <a:r>
              <a:rPr lang="pt-BR" i="1" dirty="0"/>
              <a:t> hospital for </a:t>
            </a:r>
            <a:r>
              <a:rPr lang="pt-BR" i="1" dirty="0" err="1"/>
              <a:t>another</a:t>
            </a:r>
            <a:r>
              <a:rPr lang="pt-BR" i="1" dirty="0"/>
              <a:t> </a:t>
            </a:r>
            <a:r>
              <a:rPr lang="pt-BR" i="1" dirty="0" err="1"/>
              <a:t>week</a:t>
            </a:r>
            <a:r>
              <a:rPr lang="pt-BR" i="1" dirty="0"/>
              <a:t>.</a:t>
            </a:r>
            <a:endParaRPr lang="pt-BR" dirty="0"/>
          </a:p>
          <a:p>
            <a:r>
              <a:rPr lang="pt-BR" b="1" i="1" dirty="0"/>
              <a:t>Martha</a:t>
            </a:r>
            <a:r>
              <a:rPr lang="pt-BR" i="1" dirty="0"/>
              <a:t>: </a:t>
            </a:r>
            <a:r>
              <a:rPr lang="pt-BR" i="1" dirty="0" err="1"/>
              <a:t>That’s</a:t>
            </a:r>
            <a:r>
              <a:rPr lang="pt-BR" i="1" dirty="0"/>
              <a:t> too </a:t>
            </a:r>
            <a:r>
              <a:rPr lang="pt-BR" i="1" dirty="0" err="1"/>
              <a:t>bad</a:t>
            </a:r>
            <a:r>
              <a:rPr lang="pt-BR" i="1" dirty="0"/>
              <a:t>… </a:t>
            </a:r>
            <a:r>
              <a:rPr lang="pt-BR" i="1" dirty="0" err="1"/>
              <a:t>I’ll</a:t>
            </a:r>
            <a:r>
              <a:rPr lang="pt-BR" i="1" dirty="0"/>
              <a:t> </a:t>
            </a:r>
            <a:r>
              <a:rPr lang="pt-BR" i="1" dirty="0" err="1"/>
              <a:t>check</a:t>
            </a:r>
            <a:r>
              <a:rPr lang="pt-BR" i="1" dirty="0"/>
              <a:t> </a:t>
            </a:r>
            <a:r>
              <a:rPr lang="pt-BR" i="1" dirty="0" err="1"/>
              <a:t>with</a:t>
            </a:r>
            <a:r>
              <a:rPr lang="pt-BR" i="1" dirty="0"/>
              <a:t> </a:t>
            </a:r>
            <a:r>
              <a:rPr lang="pt-BR" i="1" dirty="0" err="1"/>
              <a:t>his</a:t>
            </a:r>
            <a:r>
              <a:rPr lang="pt-BR" i="1" dirty="0"/>
              <a:t> </a:t>
            </a:r>
            <a:r>
              <a:rPr lang="pt-BR" i="1" dirty="0" err="1"/>
              <a:t>family</a:t>
            </a:r>
            <a:r>
              <a:rPr lang="pt-BR" i="1" dirty="0"/>
              <a:t> </a:t>
            </a:r>
            <a:r>
              <a:rPr lang="pt-BR" i="1" dirty="0" err="1"/>
              <a:t>if</a:t>
            </a:r>
            <a:r>
              <a:rPr lang="pt-BR" i="1" dirty="0"/>
              <a:t> </a:t>
            </a:r>
            <a:r>
              <a:rPr lang="pt-BR" i="1" dirty="0" err="1"/>
              <a:t>I</a:t>
            </a:r>
            <a:r>
              <a:rPr lang="pt-BR" i="1" dirty="0"/>
              <a:t> </a:t>
            </a:r>
            <a:r>
              <a:rPr lang="pt-BR" i="1" dirty="0" err="1"/>
              <a:t>can</a:t>
            </a:r>
            <a:r>
              <a:rPr lang="pt-BR" i="1" dirty="0"/>
              <a:t> come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see</a:t>
            </a:r>
            <a:r>
              <a:rPr lang="pt-BR" i="1" dirty="0"/>
              <a:t> </a:t>
            </a:r>
            <a:r>
              <a:rPr lang="pt-BR" i="1" dirty="0" err="1"/>
              <a:t>him</a:t>
            </a:r>
            <a:r>
              <a:rPr lang="pt-BR" i="1" dirty="0"/>
              <a:t>, </a:t>
            </a:r>
            <a:r>
              <a:rPr lang="pt-BR" i="1" dirty="0" err="1"/>
              <a:t>maybe</a:t>
            </a:r>
            <a:r>
              <a:rPr lang="pt-BR" i="1" dirty="0"/>
              <a:t> </a:t>
            </a:r>
            <a:r>
              <a:rPr lang="pt-BR" i="1" dirty="0" err="1"/>
              <a:t>bring</a:t>
            </a:r>
            <a:r>
              <a:rPr lang="pt-BR" i="1" dirty="0"/>
              <a:t> some </a:t>
            </a:r>
            <a:r>
              <a:rPr lang="pt-BR" i="1" dirty="0" err="1"/>
              <a:t>flowers</a:t>
            </a:r>
            <a:r>
              <a:rPr lang="pt-BR" i="1" dirty="0"/>
              <a:t>.</a:t>
            </a:r>
            <a:endParaRPr lang="pt-BR" dirty="0"/>
          </a:p>
          <a:p>
            <a:r>
              <a:rPr lang="pt-BR" b="1" i="1" dirty="0"/>
              <a:t>Elise</a:t>
            </a:r>
            <a:r>
              <a:rPr lang="pt-BR" i="1" dirty="0"/>
              <a:t>: </a:t>
            </a:r>
            <a:r>
              <a:rPr lang="pt-BR" i="1" dirty="0" err="1"/>
              <a:t>That’s</a:t>
            </a:r>
            <a:r>
              <a:rPr lang="pt-BR" i="1" dirty="0"/>
              <a:t> </a:t>
            </a:r>
            <a:r>
              <a:rPr lang="pt-BR" i="1" dirty="0" err="1"/>
              <a:t>so</a:t>
            </a:r>
            <a:r>
              <a:rPr lang="pt-BR" i="1" dirty="0"/>
              <a:t> </a:t>
            </a:r>
            <a:r>
              <a:rPr lang="pt-BR" i="1" dirty="0" err="1"/>
              <a:t>kind</a:t>
            </a:r>
            <a:r>
              <a:rPr lang="pt-BR" i="1" dirty="0"/>
              <a:t> </a:t>
            </a:r>
            <a:r>
              <a:rPr lang="pt-BR" i="1" dirty="0" err="1"/>
              <a:t>of</a:t>
            </a:r>
            <a:r>
              <a:rPr lang="pt-BR" i="1" dirty="0"/>
              <a:t> </a:t>
            </a:r>
            <a:r>
              <a:rPr lang="pt-BR" i="1" dirty="0" err="1"/>
              <a:t>you</a:t>
            </a:r>
            <a:r>
              <a:rPr lang="pt-BR" i="1" dirty="0"/>
              <a:t>! </a:t>
            </a:r>
            <a:r>
              <a:rPr lang="pt-BR" i="1" dirty="0" err="1"/>
              <a:t>Maybe</a:t>
            </a:r>
            <a:r>
              <a:rPr lang="pt-BR" i="1" dirty="0"/>
              <a:t> </a:t>
            </a:r>
            <a:r>
              <a:rPr lang="pt-BR" i="1" dirty="0" err="1"/>
              <a:t>I’ll</a:t>
            </a:r>
            <a:r>
              <a:rPr lang="pt-BR" i="1" dirty="0"/>
              <a:t> </a:t>
            </a:r>
            <a:r>
              <a:rPr lang="pt-BR" i="1" dirty="0" err="1"/>
              <a:t>tag</a:t>
            </a:r>
            <a:r>
              <a:rPr lang="pt-BR" i="1" dirty="0"/>
              <a:t> </a:t>
            </a:r>
            <a:r>
              <a:rPr lang="pt-BR" i="1" dirty="0" err="1"/>
              <a:t>along</a:t>
            </a:r>
            <a:r>
              <a:rPr lang="pt-BR" i="1" dirty="0"/>
              <a:t>, </a:t>
            </a:r>
            <a:r>
              <a:rPr lang="pt-BR" i="1" dirty="0" err="1"/>
              <a:t>I’m</a:t>
            </a:r>
            <a:r>
              <a:rPr lang="pt-BR" i="1" dirty="0"/>
              <a:t> </a:t>
            </a:r>
            <a:r>
              <a:rPr lang="pt-BR" i="1" dirty="0" err="1"/>
              <a:t>really</a:t>
            </a:r>
            <a:r>
              <a:rPr lang="pt-BR" i="1" dirty="0"/>
              <a:t> </a:t>
            </a:r>
            <a:r>
              <a:rPr lang="pt-BR" i="1" dirty="0" err="1"/>
              <a:t>worried</a:t>
            </a:r>
            <a:r>
              <a:rPr lang="pt-BR" i="1" dirty="0"/>
              <a:t> too.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5291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CF1B8-B75B-D641-A6A1-EF53F27B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Recebendo notícias ruins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5A40C8-4A99-914B-9D4E-922598F9D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b="1" dirty="0"/>
              <a:t>Martha</a:t>
            </a:r>
            <a:r>
              <a:rPr lang="pt-BR" dirty="0"/>
              <a:t>: Oi, Elise! Você viu o Alex? Estou tentando falar com ele já fazem dois dias.</a:t>
            </a:r>
          </a:p>
          <a:p>
            <a:r>
              <a:rPr lang="pt-BR" b="1" dirty="0"/>
              <a:t>Elise</a:t>
            </a:r>
            <a:r>
              <a:rPr lang="pt-BR" dirty="0"/>
              <a:t>: Você não soube? Ele pegou uma gripe bem forte semana passada e, desde então, está no hospital.</a:t>
            </a:r>
          </a:p>
          <a:p>
            <a:r>
              <a:rPr lang="pt-BR" b="1" dirty="0"/>
              <a:t>Martha</a:t>
            </a:r>
            <a:r>
              <a:rPr lang="pt-BR" dirty="0"/>
              <a:t>: Ah, lamento ouvir isso. Você sabe se ele está melhorando?</a:t>
            </a:r>
          </a:p>
          <a:p>
            <a:r>
              <a:rPr lang="pt-BR" b="1" dirty="0"/>
              <a:t>Elise</a:t>
            </a:r>
            <a:r>
              <a:rPr lang="pt-BR" dirty="0"/>
              <a:t>: Tudo bem. Pelo que eu ouvi, a situação dele estabilizou. Ele não está ficando nem pior, nem melhor. Os médicos esperam que ele continue no hospital por mais uma semana.</a:t>
            </a:r>
          </a:p>
          <a:p>
            <a:r>
              <a:rPr lang="pt-BR" b="1" dirty="0"/>
              <a:t>Martha</a:t>
            </a:r>
            <a:r>
              <a:rPr lang="pt-BR" dirty="0"/>
              <a:t>: Que pena… Vou checar com a família dele para ver se posso passar e dar uma olhada nele, talvez trazer algumas flores.</a:t>
            </a:r>
          </a:p>
          <a:p>
            <a:r>
              <a:rPr lang="pt-BR" b="1" dirty="0"/>
              <a:t>Elise</a:t>
            </a:r>
            <a:r>
              <a:rPr lang="pt-BR" dirty="0"/>
              <a:t>: Que gentil da sua parte! Talvez eu me junte a você, estou muito preocupada também.</a:t>
            </a:r>
          </a:p>
        </p:txBody>
      </p:sp>
    </p:spTree>
    <p:extLst>
      <p:ext uri="{BB962C8B-B14F-4D97-AF65-F5344CB8AC3E}">
        <p14:creationId xmlns:p14="http://schemas.microsoft.com/office/powerpoint/2010/main" val="706168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B9E8BD4-E671-7F4F-AF27-C00D7EA81FA3}"/>
              </a:ext>
            </a:extLst>
          </p:cNvPr>
          <p:cNvSpPr/>
          <p:nvPr/>
        </p:nvSpPr>
        <p:spPr>
          <a:xfrm>
            <a:off x="0" y="1195753"/>
            <a:ext cx="599283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b="0" i="0" u="none" strike="noStrike" dirty="0">
                <a:solidFill>
                  <a:srgbClr val="333333"/>
                </a:solidFill>
                <a:effectLst/>
                <a:latin typeface="Poppins"/>
              </a:rPr>
              <a:t>No caso do recebimento de notícias boas ou ruins, além da óbvia diferença de tom, precisamos nos atentar também para algumas </a:t>
            </a:r>
            <a:r>
              <a:rPr lang="pt-BR" sz="2000" b="0" i="0" u="none" strike="noStrike" dirty="0">
                <a:solidFill>
                  <a:srgbClr val="5271FF"/>
                </a:solidFill>
                <a:effectLst/>
                <a:latin typeface="Poppins"/>
                <a:hlinkClick r:id="rId2"/>
              </a:rPr>
              <a:t>frases</a:t>
            </a:r>
            <a:r>
              <a:rPr lang="pt-BR" sz="2000" b="0" i="0" u="none" strike="noStrike" dirty="0">
                <a:solidFill>
                  <a:srgbClr val="333333"/>
                </a:solidFill>
                <a:effectLst/>
                <a:latin typeface="Poppins"/>
              </a:rPr>
              <a:t> ditas por educação, quase que automaticamente.</a:t>
            </a:r>
            <a:r>
              <a:rPr lang="pt-BR" sz="2000" b="0" i="1" u="none" strike="noStrike" dirty="0">
                <a:solidFill>
                  <a:srgbClr val="333333"/>
                </a:solidFill>
                <a:effectLst/>
                <a:latin typeface="Poppins"/>
              </a:rPr>
              <a:t> </a:t>
            </a:r>
            <a:r>
              <a:rPr lang="pt-BR" sz="2000" b="0" i="1" u="none" strike="noStrike" dirty="0" err="1">
                <a:solidFill>
                  <a:srgbClr val="333333"/>
                </a:solidFill>
                <a:effectLst/>
                <a:latin typeface="Poppins"/>
              </a:rPr>
              <a:t>I’m</a:t>
            </a:r>
            <a:r>
              <a:rPr lang="pt-BR" sz="2000" b="0" i="1" u="none" strike="noStrike" dirty="0">
                <a:solidFill>
                  <a:srgbClr val="333333"/>
                </a:solidFill>
                <a:effectLst/>
                <a:latin typeface="Poppins"/>
              </a:rPr>
              <a:t> (</a:t>
            </a:r>
            <a:r>
              <a:rPr lang="pt-BR" sz="2000" b="0" i="1" u="none" strike="noStrike" dirty="0" err="1">
                <a:solidFill>
                  <a:srgbClr val="333333"/>
                </a:solidFill>
                <a:effectLst/>
                <a:latin typeface="Poppins"/>
              </a:rPr>
              <a:t>so</a:t>
            </a:r>
            <a:r>
              <a:rPr lang="pt-BR" sz="2000" b="0" i="1" u="none" strike="noStrike" dirty="0">
                <a:solidFill>
                  <a:srgbClr val="333333"/>
                </a:solidFill>
                <a:effectLst/>
                <a:latin typeface="Poppins"/>
              </a:rPr>
              <a:t>) </a:t>
            </a:r>
            <a:r>
              <a:rPr lang="pt-BR" sz="2000" b="0" i="1" u="none" strike="noStrike" dirty="0" err="1">
                <a:solidFill>
                  <a:srgbClr val="333333"/>
                </a:solidFill>
                <a:effectLst/>
                <a:latin typeface="Poppins"/>
              </a:rPr>
              <a:t>glad</a:t>
            </a:r>
            <a:r>
              <a:rPr lang="pt-BR" sz="2000" b="0" i="1" u="none" strike="noStrike" dirty="0">
                <a:solidFill>
                  <a:srgbClr val="333333"/>
                </a:solidFill>
                <a:effectLst/>
                <a:latin typeface="Poppins"/>
              </a:rPr>
              <a:t> </a:t>
            </a:r>
            <a:r>
              <a:rPr lang="pt-BR" sz="2000" b="0" i="1" u="none" strike="noStrike" dirty="0" err="1">
                <a:solidFill>
                  <a:srgbClr val="333333"/>
                </a:solidFill>
                <a:effectLst/>
                <a:latin typeface="Poppins"/>
              </a:rPr>
              <a:t>to</a:t>
            </a:r>
            <a:r>
              <a:rPr lang="pt-BR" sz="2000" b="0" i="1" u="none" strike="noStrike" dirty="0">
                <a:solidFill>
                  <a:srgbClr val="333333"/>
                </a:solidFill>
                <a:effectLst/>
                <a:latin typeface="Poppins"/>
              </a:rPr>
              <a:t> </a:t>
            </a:r>
            <a:r>
              <a:rPr lang="pt-BR" sz="2000" b="0" i="1" u="none" strike="noStrike" dirty="0" err="1">
                <a:solidFill>
                  <a:srgbClr val="333333"/>
                </a:solidFill>
                <a:effectLst/>
                <a:latin typeface="Poppins"/>
              </a:rPr>
              <a:t>hear</a:t>
            </a:r>
            <a:r>
              <a:rPr lang="pt-BR" sz="2000" b="0" i="1" u="none" strike="noStrike" dirty="0">
                <a:solidFill>
                  <a:srgbClr val="333333"/>
                </a:solidFill>
                <a:effectLst/>
                <a:latin typeface="Poppins"/>
              </a:rPr>
              <a:t> </a:t>
            </a:r>
            <a:r>
              <a:rPr lang="pt-BR" sz="2000" b="0" i="1" u="none" strike="noStrike" dirty="0" err="1">
                <a:solidFill>
                  <a:srgbClr val="333333"/>
                </a:solidFill>
                <a:effectLst/>
                <a:latin typeface="Poppins"/>
              </a:rPr>
              <a:t>that</a:t>
            </a:r>
            <a:r>
              <a:rPr lang="pt-BR" sz="2000" b="0" i="0" u="none" strike="noStrike" dirty="0">
                <a:solidFill>
                  <a:srgbClr val="333333"/>
                </a:solidFill>
                <a:effectLst/>
                <a:latin typeface="Poppins"/>
              </a:rPr>
              <a:t> é uma frase padrão para responder a notícias positivas, que pode ser complementada por outras expressões de empolgação, como </a:t>
            </a:r>
            <a:r>
              <a:rPr lang="pt-BR" sz="2000" b="0" i="1" u="none" strike="noStrike" dirty="0" err="1">
                <a:solidFill>
                  <a:srgbClr val="333333"/>
                </a:solidFill>
                <a:effectLst/>
                <a:latin typeface="Poppins"/>
              </a:rPr>
              <a:t>that</a:t>
            </a:r>
            <a:r>
              <a:rPr lang="pt-BR" sz="2000" b="0" i="1" u="none" strike="noStrike" dirty="0">
                <a:solidFill>
                  <a:srgbClr val="333333"/>
                </a:solidFill>
                <a:effectLst/>
                <a:latin typeface="Poppins"/>
              </a:rPr>
              <a:t> </a:t>
            </a:r>
            <a:r>
              <a:rPr lang="pt-BR" sz="2000" b="0" i="1" u="none" strike="noStrike" dirty="0" err="1">
                <a:solidFill>
                  <a:srgbClr val="333333"/>
                </a:solidFill>
                <a:effectLst/>
                <a:latin typeface="Poppins"/>
              </a:rPr>
              <a:t>sounds</a:t>
            </a:r>
            <a:r>
              <a:rPr lang="pt-BR" sz="2000" b="0" i="1" u="none" strike="noStrike" dirty="0">
                <a:solidFill>
                  <a:srgbClr val="333333"/>
                </a:solidFill>
                <a:effectLst/>
                <a:latin typeface="Poppins"/>
              </a:rPr>
              <a:t> </a:t>
            </a:r>
            <a:r>
              <a:rPr lang="pt-BR" sz="2000" b="0" i="1" u="none" strike="noStrike" dirty="0" err="1">
                <a:solidFill>
                  <a:srgbClr val="333333"/>
                </a:solidFill>
                <a:effectLst/>
                <a:latin typeface="Poppins"/>
              </a:rPr>
              <a:t>great</a:t>
            </a:r>
            <a:r>
              <a:rPr lang="pt-BR" sz="2000" b="0" i="1" u="none" strike="noStrike" dirty="0">
                <a:solidFill>
                  <a:srgbClr val="333333"/>
                </a:solidFill>
                <a:effectLst/>
                <a:latin typeface="Poppins"/>
              </a:rPr>
              <a:t>, </a:t>
            </a:r>
            <a:r>
              <a:rPr lang="pt-BR" sz="2000" b="0" i="1" u="none" strike="noStrike" dirty="0" err="1">
                <a:solidFill>
                  <a:srgbClr val="333333"/>
                </a:solidFill>
                <a:effectLst/>
                <a:latin typeface="Poppins"/>
              </a:rPr>
              <a:t>awesome</a:t>
            </a:r>
            <a:r>
              <a:rPr lang="pt-BR" sz="2000" b="0" i="1" u="none" strike="noStrike" dirty="0">
                <a:solidFill>
                  <a:srgbClr val="333333"/>
                </a:solidFill>
                <a:effectLst/>
                <a:latin typeface="Poppins"/>
              </a:rPr>
              <a:t>, </a:t>
            </a:r>
            <a:r>
              <a:rPr lang="pt-BR" sz="2000" b="0" i="1" u="none" strike="noStrike" dirty="0" err="1">
                <a:solidFill>
                  <a:srgbClr val="333333"/>
                </a:solidFill>
                <a:effectLst/>
                <a:latin typeface="Poppins"/>
              </a:rPr>
              <a:t>fantastic</a:t>
            </a:r>
            <a:r>
              <a:rPr lang="pt-BR" sz="2000" b="0" i="1" u="none" strike="noStrike" dirty="0">
                <a:solidFill>
                  <a:srgbClr val="333333"/>
                </a:solidFill>
                <a:effectLst/>
                <a:latin typeface="Poppins"/>
              </a:rPr>
              <a:t>!</a:t>
            </a:r>
            <a:r>
              <a:rPr lang="pt-BR" sz="2000" b="0" i="0" u="none" strike="noStrike" dirty="0">
                <a:solidFill>
                  <a:srgbClr val="333333"/>
                </a:solidFill>
                <a:effectLst/>
                <a:latin typeface="Poppins"/>
              </a:rPr>
              <a:t>; enquanto </a:t>
            </a:r>
            <a:r>
              <a:rPr lang="pt-BR" sz="2000" b="0" i="1" u="none" strike="noStrike" dirty="0" err="1">
                <a:solidFill>
                  <a:srgbClr val="333333"/>
                </a:solidFill>
                <a:effectLst/>
                <a:latin typeface="Poppins"/>
              </a:rPr>
              <a:t>I’m</a:t>
            </a:r>
            <a:r>
              <a:rPr lang="pt-BR" sz="2000" b="0" i="1" u="none" strike="noStrike" dirty="0">
                <a:solidFill>
                  <a:srgbClr val="333333"/>
                </a:solidFill>
                <a:effectLst/>
                <a:latin typeface="Poppins"/>
              </a:rPr>
              <a:t> (</a:t>
            </a:r>
            <a:r>
              <a:rPr lang="pt-BR" sz="2000" b="0" i="1" u="none" strike="noStrike" dirty="0" err="1">
                <a:solidFill>
                  <a:srgbClr val="333333"/>
                </a:solidFill>
                <a:effectLst/>
                <a:latin typeface="Poppins"/>
              </a:rPr>
              <a:t>so</a:t>
            </a:r>
            <a:r>
              <a:rPr lang="pt-BR" sz="2000" b="0" i="1" u="none" strike="noStrike" dirty="0">
                <a:solidFill>
                  <a:srgbClr val="333333"/>
                </a:solidFill>
                <a:effectLst/>
                <a:latin typeface="Poppins"/>
              </a:rPr>
              <a:t>) </a:t>
            </a:r>
            <a:r>
              <a:rPr lang="pt-BR" sz="2000" b="0" i="1" u="none" strike="noStrike" dirty="0" err="1">
                <a:solidFill>
                  <a:srgbClr val="333333"/>
                </a:solidFill>
                <a:effectLst/>
                <a:latin typeface="Poppins"/>
              </a:rPr>
              <a:t>sorry</a:t>
            </a:r>
            <a:r>
              <a:rPr lang="pt-BR" sz="2000" b="0" i="1" u="none" strike="noStrike" dirty="0">
                <a:solidFill>
                  <a:srgbClr val="333333"/>
                </a:solidFill>
                <a:effectLst/>
                <a:latin typeface="Poppins"/>
              </a:rPr>
              <a:t> </a:t>
            </a:r>
            <a:r>
              <a:rPr lang="pt-BR" sz="2000" b="0" i="1" u="none" strike="noStrike" dirty="0" err="1">
                <a:solidFill>
                  <a:srgbClr val="333333"/>
                </a:solidFill>
                <a:effectLst/>
                <a:latin typeface="Poppins"/>
              </a:rPr>
              <a:t>to</a:t>
            </a:r>
            <a:r>
              <a:rPr lang="pt-BR" sz="2000" b="0" i="1" u="none" strike="noStrike" dirty="0">
                <a:solidFill>
                  <a:srgbClr val="333333"/>
                </a:solidFill>
                <a:effectLst/>
                <a:latin typeface="Poppins"/>
              </a:rPr>
              <a:t> </a:t>
            </a:r>
            <a:r>
              <a:rPr lang="pt-BR" sz="2000" b="0" i="1" u="none" strike="noStrike" dirty="0" err="1">
                <a:solidFill>
                  <a:srgbClr val="333333"/>
                </a:solidFill>
                <a:effectLst/>
                <a:latin typeface="Poppins"/>
              </a:rPr>
              <a:t>hear</a:t>
            </a:r>
            <a:r>
              <a:rPr lang="pt-BR" sz="2000" b="0" i="1" u="none" strike="noStrike" dirty="0">
                <a:solidFill>
                  <a:srgbClr val="333333"/>
                </a:solidFill>
                <a:effectLst/>
                <a:latin typeface="Poppins"/>
              </a:rPr>
              <a:t> </a:t>
            </a:r>
            <a:r>
              <a:rPr lang="pt-BR" sz="2000" b="0" i="1" u="none" strike="noStrike" dirty="0" err="1">
                <a:solidFill>
                  <a:srgbClr val="333333"/>
                </a:solidFill>
                <a:effectLst/>
                <a:latin typeface="Poppins"/>
              </a:rPr>
              <a:t>that</a:t>
            </a:r>
            <a:r>
              <a:rPr lang="pt-BR" sz="2000" b="0" i="0" u="none" strike="noStrike" dirty="0">
                <a:solidFill>
                  <a:srgbClr val="333333"/>
                </a:solidFill>
                <a:effectLst/>
                <a:latin typeface="Poppins"/>
              </a:rPr>
              <a:t> é a frase mais comum para notícias ruins, junto com expressões como </a:t>
            </a:r>
            <a:r>
              <a:rPr lang="pt-BR" sz="2000" b="0" i="1" u="none" strike="noStrike" dirty="0">
                <a:solidFill>
                  <a:srgbClr val="333333"/>
                </a:solidFill>
                <a:effectLst/>
                <a:latin typeface="Poppins"/>
              </a:rPr>
              <a:t>too </a:t>
            </a:r>
            <a:r>
              <a:rPr lang="pt-BR" sz="2000" b="0" i="1" u="none" strike="noStrike" dirty="0" err="1">
                <a:solidFill>
                  <a:srgbClr val="333333"/>
                </a:solidFill>
                <a:effectLst/>
                <a:latin typeface="Poppins"/>
              </a:rPr>
              <a:t>bad</a:t>
            </a:r>
            <a:r>
              <a:rPr lang="pt-BR" sz="2000" b="0" i="0" u="none" strike="noStrike" dirty="0">
                <a:solidFill>
                  <a:srgbClr val="333333"/>
                </a:solidFill>
                <a:effectLst/>
                <a:latin typeface="Poppins"/>
              </a:rPr>
              <a:t> ou </a:t>
            </a:r>
            <a:r>
              <a:rPr lang="pt-BR" sz="2000" b="0" i="1" u="none" strike="noStrike" dirty="0" err="1">
                <a:solidFill>
                  <a:srgbClr val="333333"/>
                </a:solidFill>
                <a:effectLst/>
                <a:latin typeface="Poppins"/>
              </a:rPr>
              <a:t>that’s</a:t>
            </a:r>
            <a:r>
              <a:rPr lang="pt-BR" sz="2000" b="0" i="1" u="none" strike="noStrike" dirty="0">
                <a:solidFill>
                  <a:srgbClr val="333333"/>
                </a:solidFill>
                <a:effectLst/>
                <a:latin typeface="Poppins"/>
              </a:rPr>
              <a:t> a </a:t>
            </a:r>
            <a:r>
              <a:rPr lang="pt-BR" sz="2000" b="0" i="1" u="none" strike="noStrike" dirty="0" err="1">
                <a:solidFill>
                  <a:srgbClr val="333333"/>
                </a:solidFill>
                <a:effectLst/>
                <a:latin typeface="Poppins"/>
              </a:rPr>
              <a:t>bummer</a:t>
            </a:r>
            <a:r>
              <a:rPr lang="pt-BR" sz="2000" b="0" i="1" u="none" strike="noStrike" dirty="0">
                <a:solidFill>
                  <a:srgbClr val="333333"/>
                </a:solidFill>
                <a:effectLst/>
                <a:latin typeface="Poppins"/>
              </a:rPr>
              <a:t>…</a:t>
            </a:r>
            <a:r>
              <a:rPr lang="pt-BR" sz="2000" b="0" i="0" u="none" strike="noStrike" dirty="0">
                <a:solidFill>
                  <a:srgbClr val="333333"/>
                </a:solidFill>
                <a:effectLst/>
                <a:latin typeface="Poppins"/>
              </a:rPr>
              <a:t> (que chato…). Se elas forem muito ruins, no caso de falecimentos ou tragédias, podemos usar </a:t>
            </a:r>
            <a:r>
              <a:rPr lang="pt-BR" sz="2000" b="0" i="1" u="none" strike="noStrike" dirty="0" err="1">
                <a:solidFill>
                  <a:srgbClr val="333333"/>
                </a:solidFill>
                <a:effectLst/>
                <a:latin typeface="Poppins"/>
              </a:rPr>
              <a:t>my</a:t>
            </a:r>
            <a:r>
              <a:rPr lang="pt-BR" sz="2000" b="0" i="1" u="none" strike="noStrike" dirty="0">
                <a:solidFill>
                  <a:srgbClr val="333333"/>
                </a:solidFill>
                <a:effectLst/>
                <a:latin typeface="Poppins"/>
              </a:rPr>
              <a:t> </a:t>
            </a:r>
            <a:r>
              <a:rPr lang="pt-BR" sz="2000" b="0" i="1" u="none" strike="noStrike" dirty="0" err="1">
                <a:solidFill>
                  <a:srgbClr val="333333"/>
                </a:solidFill>
                <a:effectLst/>
                <a:latin typeface="Poppins"/>
              </a:rPr>
              <a:t>sympathies</a:t>
            </a:r>
            <a:r>
              <a:rPr lang="pt-BR" sz="2000" b="0" i="0" u="none" strike="noStrike" dirty="0">
                <a:solidFill>
                  <a:srgbClr val="333333"/>
                </a:solidFill>
                <a:effectLst/>
                <a:latin typeface="Poppins"/>
              </a:rPr>
              <a:t> (minha solidariedade) ou </a:t>
            </a:r>
            <a:r>
              <a:rPr lang="pt-BR" sz="2000" b="0" i="1" u="none" strike="noStrike" dirty="0" err="1">
                <a:solidFill>
                  <a:srgbClr val="333333"/>
                </a:solidFill>
                <a:effectLst/>
                <a:latin typeface="Poppins"/>
              </a:rPr>
              <a:t>my</a:t>
            </a:r>
            <a:r>
              <a:rPr lang="pt-BR" sz="2000" b="0" i="1" u="none" strike="noStrike" dirty="0">
                <a:solidFill>
                  <a:srgbClr val="333333"/>
                </a:solidFill>
                <a:effectLst/>
                <a:latin typeface="Poppins"/>
              </a:rPr>
              <a:t> (</a:t>
            </a:r>
            <a:r>
              <a:rPr lang="pt-BR" sz="2000" b="0" i="1" u="none" strike="noStrike" dirty="0" err="1">
                <a:solidFill>
                  <a:srgbClr val="333333"/>
                </a:solidFill>
                <a:effectLst/>
                <a:latin typeface="Poppins"/>
              </a:rPr>
              <a:t>sincere</a:t>
            </a:r>
            <a:r>
              <a:rPr lang="pt-BR" sz="2000" b="0" i="1" u="none" strike="noStrike" dirty="0">
                <a:solidFill>
                  <a:srgbClr val="333333"/>
                </a:solidFill>
                <a:effectLst/>
                <a:latin typeface="Poppins"/>
              </a:rPr>
              <a:t>, </a:t>
            </a:r>
            <a:r>
              <a:rPr lang="pt-BR" sz="2000" b="0" i="1" u="none" strike="noStrike" dirty="0" err="1">
                <a:solidFill>
                  <a:srgbClr val="333333"/>
                </a:solidFill>
                <a:effectLst/>
                <a:latin typeface="Poppins"/>
              </a:rPr>
              <a:t>deepest</a:t>
            </a:r>
            <a:r>
              <a:rPr lang="pt-BR" sz="2000" b="0" i="1" u="none" strike="noStrike" dirty="0">
                <a:solidFill>
                  <a:srgbClr val="333333"/>
                </a:solidFill>
                <a:effectLst/>
                <a:latin typeface="Poppins"/>
              </a:rPr>
              <a:t>, </a:t>
            </a:r>
            <a:r>
              <a:rPr lang="pt-BR" sz="2000" b="0" i="1" u="none" strike="noStrike" dirty="0" err="1">
                <a:solidFill>
                  <a:srgbClr val="333333"/>
                </a:solidFill>
                <a:effectLst/>
                <a:latin typeface="Poppins"/>
              </a:rPr>
              <a:t>heartfelt</a:t>
            </a:r>
            <a:r>
              <a:rPr lang="pt-BR" sz="2000" b="0" i="1" u="none" strike="noStrike" dirty="0">
                <a:solidFill>
                  <a:srgbClr val="333333"/>
                </a:solidFill>
                <a:effectLst/>
                <a:latin typeface="Poppins"/>
              </a:rPr>
              <a:t>) </a:t>
            </a:r>
            <a:r>
              <a:rPr lang="pt-BR" sz="2000" b="0" i="1" u="none" strike="noStrike" dirty="0" err="1">
                <a:solidFill>
                  <a:srgbClr val="333333"/>
                </a:solidFill>
                <a:effectLst/>
                <a:latin typeface="Poppins"/>
              </a:rPr>
              <a:t>condolences</a:t>
            </a:r>
            <a:r>
              <a:rPr lang="pt-BR" sz="2000" b="0" i="0" u="none" strike="noStrike" dirty="0">
                <a:solidFill>
                  <a:srgbClr val="333333"/>
                </a:solidFill>
                <a:effectLst/>
                <a:latin typeface="Poppins"/>
              </a:rPr>
              <a:t>(meus pêsames mais sinceros, profundos, do coração).</a:t>
            </a:r>
            <a:endParaRPr lang="pt-BR" sz="2000" dirty="0"/>
          </a:p>
        </p:txBody>
      </p:sp>
      <p:pic>
        <p:nvPicPr>
          <p:cNvPr id="3074" name="Picture 2" descr="dialogos em ingles">
            <a:extLst>
              <a:ext uri="{FF2B5EF4-FFF2-40B4-BE49-F238E27FC236}">
                <a16:creationId xmlns:a16="http://schemas.microsoft.com/office/drawing/2014/main" id="{167F5F68-4FC6-7D44-AD47-8D4EEC396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905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219BA3B-6CE8-2A47-A421-639DFDE08DB5}"/>
              </a:ext>
            </a:extLst>
          </p:cNvPr>
          <p:cNvSpPr/>
          <p:nvPr/>
        </p:nvSpPr>
        <p:spPr>
          <a:xfrm>
            <a:off x="0" y="0"/>
            <a:ext cx="1219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b="0" i="0" u="none" strike="noStrike" dirty="0">
                <a:solidFill>
                  <a:srgbClr val="333333"/>
                </a:solidFill>
                <a:effectLst/>
                <a:latin typeface="Poppins"/>
              </a:rPr>
              <a:t>Observar diálogos de terceiros é a forma mais efetiva de identificar esses elementos em diferentes contextos. Por outro lado, só podemos avaliar e melhorar a nossa própria capacidade de manter diálogos em inglês quando nós mesmos conversamos com outras pessoas nesse idioma. Quanto a isso, a internet facilita muito o trabalho de encontrar outras pessoas, tanto falantes nativos quanto quem estuda inglês como língua estrangeira, dispostas a conversar com estudantes do idioma. Nesse caso, uma das melhores formas de aproveitar a ocasião é quando todas as partes – incluindo você – estão contribuindo com diferentes informações à conversa, em vez de manter uma comunicação de apenas um lado para outro, ou de bombardear as outras pessoas com perguntas. Assim, a atividade de buscar diálogos em inglês não é apenas um mero exercício de estudo. Ela passa a ser um verdadeiro intercâmbio de cultura e de conhecimento.</a:t>
            </a:r>
            <a:endParaRPr lang="pt-BR" sz="2000" dirty="0"/>
          </a:p>
        </p:txBody>
      </p:sp>
      <p:pic>
        <p:nvPicPr>
          <p:cNvPr id="4098" name="Picture 2" descr="How to steer a conversation to your favour and counter tactfully">
            <a:extLst>
              <a:ext uri="{FF2B5EF4-FFF2-40B4-BE49-F238E27FC236}">
                <a16:creationId xmlns:a16="http://schemas.microsoft.com/office/drawing/2014/main" id="{DD63794F-04ED-3B43-8F9C-91C81DD29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62322"/>
            <a:ext cx="12192000" cy="39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0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2CB0D-9B84-0341-83C3-F260767E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Diálogos em Inglês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2C6929-0F94-834C-A556-AEDDD2105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86000"/>
            <a:ext cx="12192000" cy="4572000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Quando falamos sobre aprender inglês, um dos principais pontos que demonstram esse aprendizado é a capacidade de manter uma comunicação razoável com outras pessoas utilizando o idioma, isto é, entendê-las e ser entendido por meio dele. Então, estudar diferentes diálogos em inglês é uma ótima maneira de internalizar novas palavras e expressões mais comuns em determinados contextos. Felizmente, podemos encontrá-los em quase todo lugar, seja em aulas e materiais de estudo, ou em outras ocasiões em que consumimos diálogos em inglês, como filmes, </a:t>
            </a:r>
            <a:r>
              <a:rPr lang="pt-BR" dirty="0">
                <a:hlinkClick r:id="rId2"/>
              </a:rPr>
              <a:t>séries</a:t>
            </a:r>
            <a:r>
              <a:rPr lang="pt-BR" dirty="0"/>
              <a:t>, livros, </a:t>
            </a:r>
            <a:r>
              <a:rPr lang="pt-BR" i="1" dirty="0">
                <a:hlinkClick r:id="rId3"/>
              </a:rPr>
              <a:t>podcasts</a:t>
            </a:r>
            <a:r>
              <a:rPr lang="pt-BR" dirty="0"/>
              <a:t>. Mais do que isso, o estudo desses diálogos também pode nos dar certo tipo de conhecimento que vai além do domínio do vocabulário e da gramática. </a:t>
            </a:r>
          </a:p>
          <a:p>
            <a:r>
              <a:rPr lang="pt-BR" dirty="0"/>
              <a:t>Assim como em português, os diálogos em inglês são fortemente influenciados por certas convenções sociais, que determinam as palavras ou o rumo mais adequado para a conversa. Essas convenções incluem o grau de intimidade entre as duas ou mais pessoas, a ocasião em que se fala, e a existência ou não de alguma hierarquia (profissional, por exemplo), entre outras.</a:t>
            </a:r>
          </a:p>
          <a:p>
            <a:r>
              <a:rPr lang="pt-BR" dirty="0"/>
              <a:t>Quando aprendemos a identificar essas diferenças nos diálogos que fazemos, lemos ou ouvimos, conseguimos aprender mais facilmente quais palavras ou construções são mais adequadas para cada ocasião ou contexto, e quais não são. Isso é um passo fundamental em direção ao domínio da língua inglesa.</a:t>
            </a:r>
          </a:p>
        </p:txBody>
      </p:sp>
    </p:spTree>
    <p:extLst>
      <p:ext uri="{BB962C8B-B14F-4D97-AF65-F5344CB8AC3E}">
        <p14:creationId xmlns:p14="http://schemas.microsoft.com/office/powerpoint/2010/main" val="316725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FBE47-ECF7-2D49-8360-41A56669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i="1" u="sng" dirty="0"/>
              <a:t>Meeting new </a:t>
            </a:r>
            <a:r>
              <a:rPr lang="pt-BR" b="1" i="1" u="sng" dirty="0" err="1"/>
              <a:t>people</a:t>
            </a:r>
            <a:r>
              <a:rPr lang="pt-BR" b="1" i="1" u="sng" dirty="0"/>
              <a:t> </a:t>
            </a:r>
            <a:r>
              <a:rPr lang="pt-BR" b="1" i="1" u="sng" dirty="0" err="1"/>
              <a:t>formally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5F81D8-F669-6244-B330-A099073EC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b="1" i="1" dirty="0"/>
              <a:t>Paula</a:t>
            </a:r>
            <a:r>
              <a:rPr lang="pt-BR" i="1" dirty="0"/>
              <a:t>: Ms. Woods, </a:t>
            </a:r>
            <a:r>
              <a:rPr lang="pt-BR" i="1" dirty="0" err="1"/>
              <a:t>I’d</a:t>
            </a:r>
            <a:r>
              <a:rPr lang="pt-BR" i="1" dirty="0"/>
              <a:t> </a:t>
            </a:r>
            <a:r>
              <a:rPr lang="pt-BR" i="1" dirty="0" err="1"/>
              <a:t>like</a:t>
            </a:r>
            <a:r>
              <a:rPr lang="pt-BR" i="1" dirty="0"/>
              <a:t> </a:t>
            </a:r>
            <a:r>
              <a:rPr lang="pt-BR" i="1" dirty="0" err="1"/>
              <a:t>you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 </a:t>
            </a:r>
            <a:r>
              <a:rPr lang="pt-BR" i="1" dirty="0" err="1"/>
              <a:t>meet</a:t>
            </a:r>
            <a:r>
              <a:rPr lang="pt-BR" i="1" dirty="0"/>
              <a:t> Mr. Peter </a:t>
            </a:r>
            <a:r>
              <a:rPr lang="pt-BR" i="1" dirty="0" err="1"/>
              <a:t>Forrest</a:t>
            </a:r>
            <a:r>
              <a:rPr lang="pt-BR" i="1" dirty="0"/>
              <a:t>. </a:t>
            </a:r>
            <a:endParaRPr lang="pt-BR" dirty="0"/>
          </a:p>
          <a:p>
            <a:r>
              <a:rPr lang="pt-BR" b="1" i="1" dirty="0"/>
              <a:t>Ms. Woods</a:t>
            </a:r>
            <a:r>
              <a:rPr lang="pt-BR" i="1" dirty="0"/>
              <a:t>: Nice </a:t>
            </a:r>
            <a:r>
              <a:rPr lang="pt-BR" i="1" dirty="0" err="1"/>
              <a:t>to</a:t>
            </a:r>
            <a:r>
              <a:rPr lang="pt-BR" i="1" dirty="0"/>
              <a:t> </a:t>
            </a:r>
            <a:r>
              <a:rPr lang="pt-BR" i="1" dirty="0" err="1"/>
              <a:t>meet</a:t>
            </a:r>
            <a:r>
              <a:rPr lang="pt-BR" i="1" dirty="0"/>
              <a:t> </a:t>
            </a:r>
            <a:r>
              <a:rPr lang="pt-BR" i="1" dirty="0" err="1"/>
              <a:t>you</a:t>
            </a:r>
            <a:r>
              <a:rPr lang="pt-BR" i="1" dirty="0"/>
              <a:t>, Mr. </a:t>
            </a:r>
            <a:r>
              <a:rPr lang="pt-BR" i="1" dirty="0" err="1"/>
              <a:t>Forrest</a:t>
            </a:r>
            <a:r>
              <a:rPr lang="pt-BR" i="1" dirty="0"/>
              <a:t>. </a:t>
            </a:r>
            <a:endParaRPr lang="pt-BR" dirty="0"/>
          </a:p>
          <a:p>
            <a:r>
              <a:rPr lang="pt-BR" b="1" i="1" dirty="0"/>
              <a:t>Mr. </a:t>
            </a:r>
            <a:r>
              <a:rPr lang="pt-BR" b="1" i="1" dirty="0" err="1"/>
              <a:t>Forrest</a:t>
            </a:r>
            <a:r>
              <a:rPr lang="pt-BR" i="1" dirty="0"/>
              <a:t>: Nice </a:t>
            </a:r>
            <a:r>
              <a:rPr lang="pt-BR" i="1" dirty="0" err="1"/>
              <a:t>to</a:t>
            </a:r>
            <a:r>
              <a:rPr lang="pt-BR" i="1" dirty="0"/>
              <a:t> </a:t>
            </a:r>
            <a:r>
              <a:rPr lang="pt-BR" i="1" dirty="0" err="1"/>
              <a:t>meet</a:t>
            </a:r>
            <a:r>
              <a:rPr lang="pt-BR" i="1" dirty="0"/>
              <a:t> </a:t>
            </a:r>
            <a:r>
              <a:rPr lang="pt-BR" i="1" dirty="0" err="1"/>
              <a:t>you</a:t>
            </a:r>
            <a:r>
              <a:rPr lang="pt-BR" i="1" dirty="0"/>
              <a:t> too.</a:t>
            </a:r>
            <a:endParaRPr lang="pt-BR" dirty="0"/>
          </a:p>
          <a:p>
            <a:r>
              <a:rPr lang="pt-BR" b="1" i="1" dirty="0"/>
              <a:t>Paula</a:t>
            </a:r>
            <a:r>
              <a:rPr lang="pt-BR" i="1" dirty="0"/>
              <a:t>: Mr. </a:t>
            </a:r>
            <a:r>
              <a:rPr lang="pt-BR" i="1" dirty="0" err="1"/>
              <a:t>Forrest</a:t>
            </a:r>
            <a:r>
              <a:rPr lang="pt-BR" i="1" dirty="0"/>
              <a:t> </a:t>
            </a:r>
            <a:r>
              <a:rPr lang="pt-BR" i="1" dirty="0" err="1"/>
              <a:t>is</a:t>
            </a:r>
            <a:r>
              <a:rPr lang="pt-BR" i="1" dirty="0"/>
              <a:t> a </a:t>
            </a:r>
            <a:r>
              <a:rPr lang="pt-BR" i="1" dirty="0" err="1"/>
              <a:t>lawyer</a:t>
            </a:r>
            <a:r>
              <a:rPr lang="pt-BR" i="1" dirty="0"/>
              <a:t>. He </a:t>
            </a:r>
            <a:r>
              <a:rPr lang="pt-BR" i="1" dirty="0" err="1"/>
              <a:t>specializes</a:t>
            </a:r>
            <a:r>
              <a:rPr lang="pt-BR" i="1" dirty="0"/>
              <a:t> in real </a:t>
            </a:r>
            <a:r>
              <a:rPr lang="pt-BR" i="1" dirty="0" err="1"/>
              <a:t>estate</a:t>
            </a:r>
            <a:r>
              <a:rPr lang="pt-BR" i="1" dirty="0"/>
              <a:t> </a:t>
            </a:r>
            <a:r>
              <a:rPr lang="pt-BR" i="1" dirty="0" err="1"/>
              <a:t>law</a:t>
            </a:r>
            <a:r>
              <a:rPr lang="pt-BR" i="1" dirty="0"/>
              <a:t>. </a:t>
            </a:r>
            <a:endParaRPr lang="pt-BR" dirty="0"/>
          </a:p>
          <a:p>
            <a:r>
              <a:rPr lang="pt-BR" b="1" i="1" dirty="0"/>
              <a:t>Ms. Woods</a:t>
            </a:r>
            <a:r>
              <a:rPr lang="pt-BR" i="1" dirty="0"/>
              <a:t>: </a:t>
            </a:r>
            <a:r>
              <a:rPr lang="pt-BR" i="1" dirty="0" err="1"/>
              <a:t>What</a:t>
            </a:r>
            <a:r>
              <a:rPr lang="pt-BR" i="1" dirty="0"/>
              <a:t> a </a:t>
            </a:r>
            <a:r>
              <a:rPr lang="pt-BR" i="1" dirty="0" err="1"/>
              <a:t>coincidence</a:t>
            </a:r>
            <a:r>
              <a:rPr lang="pt-BR" i="1" dirty="0"/>
              <a:t>. </a:t>
            </a:r>
            <a:r>
              <a:rPr lang="pt-BR" i="1" dirty="0" err="1"/>
              <a:t>I’m</a:t>
            </a:r>
            <a:r>
              <a:rPr lang="pt-BR" i="1" dirty="0"/>
              <a:t> </a:t>
            </a:r>
            <a:r>
              <a:rPr lang="pt-BR" i="1" dirty="0" err="1"/>
              <a:t>an</a:t>
            </a:r>
            <a:r>
              <a:rPr lang="pt-BR" i="1" dirty="0"/>
              <a:t> </a:t>
            </a:r>
            <a:r>
              <a:rPr lang="pt-BR" i="1" dirty="0" err="1"/>
              <a:t>economist</a:t>
            </a:r>
            <a:r>
              <a:rPr lang="pt-BR" i="1" dirty="0"/>
              <a:t>,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I</a:t>
            </a:r>
            <a:r>
              <a:rPr lang="pt-BR" i="1" dirty="0"/>
              <a:t> </a:t>
            </a:r>
            <a:r>
              <a:rPr lang="pt-BR" i="1" dirty="0" err="1"/>
              <a:t>just</a:t>
            </a:r>
            <a:r>
              <a:rPr lang="pt-BR" i="1" dirty="0"/>
              <a:t> </a:t>
            </a:r>
            <a:r>
              <a:rPr lang="pt-BR" i="1" dirty="0" err="1"/>
              <a:t>finished</a:t>
            </a:r>
            <a:r>
              <a:rPr lang="pt-BR" i="1" dirty="0"/>
              <a:t> </a:t>
            </a:r>
            <a:r>
              <a:rPr lang="pt-BR" i="1" dirty="0" err="1"/>
              <a:t>writing</a:t>
            </a:r>
            <a:r>
              <a:rPr lang="pt-BR" i="1" dirty="0"/>
              <a:t> </a:t>
            </a:r>
            <a:r>
              <a:rPr lang="pt-BR" i="1" dirty="0" err="1"/>
              <a:t>an</a:t>
            </a:r>
            <a:r>
              <a:rPr lang="pt-BR" i="1" dirty="0"/>
              <a:t> </a:t>
            </a:r>
            <a:r>
              <a:rPr lang="pt-BR" i="1" dirty="0" err="1"/>
              <a:t>article</a:t>
            </a:r>
            <a:r>
              <a:rPr lang="pt-BR" i="1" dirty="0"/>
              <a:t> </a:t>
            </a:r>
            <a:r>
              <a:rPr lang="pt-BR" i="1" dirty="0" err="1"/>
              <a:t>about</a:t>
            </a:r>
            <a:r>
              <a:rPr lang="pt-BR" i="1" dirty="0"/>
              <a:t> </a:t>
            </a:r>
            <a:r>
              <a:rPr lang="pt-BR" i="1" dirty="0" err="1"/>
              <a:t>the</a:t>
            </a:r>
            <a:r>
              <a:rPr lang="pt-BR" i="1" dirty="0"/>
              <a:t> real </a:t>
            </a:r>
            <a:r>
              <a:rPr lang="pt-BR" i="1" dirty="0" err="1"/>
              <a:t>estate</a:t>
            </a:r>
            <a:r>
              <a:rPr lang="pt-BR" i="1" dirty="0"/>
              <a:t> </a:t>
            </a:r>
            <a:r>
              <a:rPr lang="pt-BR" i="1" dirty="0" err="1"/>
              <a:t>market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the</a:t>
            </a:r>
            <a:r>
              <a:rPr lang="pt-BR" i="1" dirty="0"/>
              <a:t> financial </a:t>
            </a:r>
            <a:r>
              <a:rPr lang="pt-BR" i="1" dirty="0" err="1"/>
              <a:t>crisis</a:t>
            </a:r>
            <a:r>
              <a:rPr lang="pt-BR" i="1" dirty="0"/>
              <a:t>. </a:t>
            </a:r>
            <a:endParaRPr lang="pt-BR" dirty="0"/>
          </a:p>
          <a:p>
            <a:r>
              <a:rPr lang="pt-BR" b="1" i="1" dirty="0"/>
              <a:t>Mr. </a:t>
            </a:r>
            <a:r>
              <a:rPr lang="pt-BR" b="1" i="1" dirty="0" err="1"/>
              <a:t>Forrest</a:t>
            </a:r>
            <a:r>
              <a:rPr lang="pt-BR" i="1" dirty="0"/>
              <a:t>: </a:t>
            </a:r>
            <a:r>
              <a:rPr lang="pt-BR" i="1" dirty="0" err="1"/>
              <a:t>That</a:t>
            </a:r>
            <a:r>
              <a:rPr lang="pt-BR" i="1" dirty="0"/>
              <a:t> </a:t>
            </a:r>
            <a:r>
              <a:rPr lang="pt-BR" i="1" dirty="0" err="1"/>
              <a:t>sounds</a:t>
            </a:r>
            <a:r>
              <a:rPr lang="pt-BR" i="1" dirty="0"/>
              <a:t> </a:t>
            </a:r>
            <a:r>
              <a:rPr lang="pt-BR" i="1" dirty="0" err="1"/>
              <a:t>interesting</a:t>
            </a:r>
            <a:r>
              <a:rPr lang="pt-BR" i="1" dirty="0"/>
              <a:t>. </a:t>
            </a:r>
            <a:r>
              <a:rPr lang="pt-BR" i="1" dirty="0" err="1"/>
              <a:t>I</a:t>
            </a:r>
            <a:r>
              <a:rPr lang="pt-BR" i="1" dirty="0"/>
              <a:t> </a:t>
            </a:r>
            <a:r>
              <a:rPr lang="pt-BR" i="1" dirty="0" err="1"/>
              <a:t>would</a:t>
            </a:r>
            <a:r>
              <a:rPr lang="pt-BR" i="1" dirty="0"/>
              <a:t> </a:t>
            </a:r>
            <a:r>
              <a:rPr lang="pt-BR" i="1" dirty="0" err="1"/>
              <a:t>love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</a:t>
            </a:r>
            <a:r>
              <a:rPr lang="pt-BR" i="1" dirty="0" err="1"/>
              <a:t>read</a:t>
            </a:r>
            <a:r>
              <a:rPr lang="pt-BR" i="1" dirty="0"/>
              <a:t> it </a:t>
            </a:r>
            <a:r>
              <a:rPr lang="pt-BR" i="1" dirty="0" err="1"/>
              <a:t>someday</a:t>
            </a:r>
            <a:r>
              <a:rPr lang="pt-BR" i="1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967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49349-AFA5-6C4B-AC11-51EAF945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Conhecendo pessoas novas formalmente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CA49F-20DE-E943-8E95-6C6DCB4C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Paula</a:t>
            </a:r>
            <a:r>
              <a:rPr lang="pt-BR" dirty="0"/>
              <a:t>: Sra. Woods, gostaria de apresentá-la ao Sr. Peter </a:t>
            </a:r>
            <a:r>
              <a:rPr lang="pt-BR" dirty="0" err="1"/>
              <a:t>Forrest</a:t>
            </a:r>
            <a:r>
              <a:rPr lang="pt-BR" dirty="0"/>
              <a:t>.</a:t>
            </a:r>
          </a:p>
          <a:p>
            <a:r>
              <a:rPr lang="pt-BR" b="1" dirty="0"/>
              <a:t>Sra. Woods</a:t>
            </a:r>
            <a:r>
              <a:rPr lang="pt-BR" dirty="0"/>
              <a:t>: É um prazer conhecê-lo, Sr. </a:t>
            </a:r>
            <a:r>
              <a:rPr lang="pt-BR" dirty="0" err="1"/>
              <a:t>Forrest</a:t>
            </a:r>
            <a:r>
              <a:rPr lang="pt-BR" dirty="0"/>
              <a:t>.</a:t>
            </a:r>
          </a:p>
          <a:p>
            <a:r>
              <a:rPr lang="pt-BR" b="1" dirty="0"/>
              <a:t>Sr. </a:t>
            </a:r>
            <a:r>
              <a:rPr lang="pt-BR" b="1" dirty="0" err="1"/>
              <a:t>Forrest</a:t>
            </a:r>
            <a:r>
              <a:rPr lang="pt-BR" dirty="0"/>
              <a:t>: O prazer é meu. </a:t>
            </a:r>
            <a:r>
              <a:rPr lang="pt-BR" b="1" dirty="0"/>
              <a:t>Paula</a:t>
            </a:r>
            <a:r>
              <a:rPr lang="pt-BR" dirty="0"/>
              <a:t>: O Sr. </a:t>
            </a:r>
            <a:r>
              <a:rPr lang="pt-BR" dirty="0" err="1"/>
              <a:t>Forrest</a:t>
            </a:r>
            <a:r>
              <a:rPr lang="pt-BR" dirty="0"/>
              <a:t> é um advogado. Ele se especializa em direito imobiliário.</a:t>
            </a:r>
          </a:p>
          <a:p>
            <a:r>
              <a:rPr lang="pt-BR" b="1" dirty="0"/>
              <a:t>Sra. Woods</a:t>
            </a:r>
            <a:r>
              <a:rPr lang="pt-BR" dirty="0"/>
              <a:t>: Que coincidência. Sou uma economista, e acabei de escrever um artigo sobre o mercado imobiliário e a crise financeira. </a:t>
            </a:r>
          </a:p>
          <a:p>
            <a:r>
              <a:rPr lang="pt-BR" b="1" dirty="0"/>
              <a:t>Sr. </a:t>
            </a:r>
            <a:r>
              <a:rPr lang="pt-BR" b="1" dirty="0" err="1"/>
              <a:t>Forrest</a:t>
            </a:r>
            <a:r>
              <a:rPr lang="pt-BR" dirty="0"/>
              <a:t>: Parece interessante. Adoraria lê-lo algum dia.</a:t>
            </a:r>
          </a:p>
        </p:txBody>
      </p:sp>
    </p:spTree>
    <p:extLst>
      <p:ext uri="{BB962C8B-B14F-4D97-AF65-F5344CB8AC3E}">
        <p14:creationId xmlns:p14="http://schemas.microsoft.com/office/powerpoint/2010/main" val="311534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BE9C6-8008-024B-AB35-1E19D2F4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i="1" u="sng" dirty="0"/>
              <a:t>Meeting new </a:t>
            </a:r>
            <a:r>
              <a:rPr lang="pt-BR" b="1" i="1" u="sng" dirty="0" err="1"/>
              <a:t>people</a:t>
            </a:r>
            <a:r>
              <a:rPr lang="pt-BR" b="1" i="1" u="sng" dirty="0"/>
              <a:t> </a:t>
            </a:r>
            <a:r>
              <a:rPr lang="pt-BR" b="1" i="1" u="sng" dirty="0" err="1"/>
              <a:t>informally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5B2180-B94E-AF43-A491-08427839A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i="1" dirty="0"/>
              <a:t>Lucas</a:t>
            </a:r>
            <a:r>
              <a:rPr lang="pt-BR" i="1" dirty="0"/>
              <a:t>: </a:t>
            </a:r>
            <a:r>
              <a:rPr lang="pt-BR" i="1" dirty="0" err="1"/>
              <a:t>Who’s</a:t>
            </a:r>
            <a:r>
              <a:rPr lang="pt-BR" i="1" dirty="0"/>
              <a:t> </a:t>
            </a:r>
            <a:r>
              <a:rPr lang="pt-BR" i="1" dirty="0" err="1"/>
              <a:t>that</a:t>
            </a:r>
            <a:r>
              <a:rPr lang="pt-BR" i="1" dirty="0"/>
              <a:t> new girl over </a:t>
            </a:r>
            <a:r>
              <a:rPr lang="pt-BR" i="1" dirty="0" err="1"/>
              <a:t>there</a:t>
            </a:r>
            <a:r>
              <a:rPr lang="pt-BR" i="1" dirty="0"/>
              <a:t>?</a:t>
            </a:r>
            <a:endParaRPr lang="pt-BR" dirty="0"/>
          </a:p>
          <a:p>
            <a:r>
              <a:rPr lang="pt-BR" b="1" i="1" dirty="0"/>
              <a:t>Aaron</a:t>
            </a:r>
            <a:r>
              <a:rPr lang="pt-BR" i="1" dirty="0"/>
              <a:t>: </a:t>
            </a:r>
            <a:r>
              <a:rPr lang="pt-BR" i="1" dirty="0" err="1"/>
              <a:t>That’s</a:t>
            </a:r>
            <a:r>
              <a:rPr lang="pt-BR" i="1" dirty="0"/>
              <a:t> </a:t>
            </a:r>
            <a:r>
              <a:rPr lang="pt-BR" i="1" dirty="0" err="1"/>
              <a:t>Cathy</a:t>
            </a:r>
            <a:r>
              <a:rPr lang="pt-BR" i="1" dirty="0"/>
              <a:t> Smith. </a:t>
            </a:r>
            <a:r>
              <a:rPr lang="pt-BR" i="1" dirty="0" err="1"/>
              <a:t>Didn’t</a:t>
            </a:r>
            <a:r>
              <a:rPr lang="pt-BR" i="1" dirty="0"/>
              <a:t> </a:t>
            </a:r>
            <a:r>
              <a:rPr lang="pt-BR" i="1" dirty="0" err="1"/>
              <a:t>you</a:t>
            </a:r>
            <a:r>
              <a:rPr lang="pt-BR" i="1" dirty="0"/>
              <a:t> </a:t>
            </a:r>
            <a:r>
              <a:rPr lang="pt-BR" i="1" dirty="0" err="1"/>
              <a:t>meet</a:t>
            </a:r>
            <a:r>
              <a:rPr lang="pt-BR" i="1" dirty="0"/>
              <a:t> </a:t>
            </a:r>
            <a:r>
              <a:rPr lang="pt-BR" i="1" dirty="0" err="1"/>
              <a:t>her</a:t>
            </a:r>
            <a:r>
              <a:rPr lang="pt-BR" i="1" dirty="0"/>
              <a:t> </a:t>
            </a:r>
            <a:r>
              <a:rPr lang="pt-BR" i="1" dirty="0" err="1"/>
              <a:t>at</a:t>
            </a:r>
            <a:r>
              <a:rPr lang="pt-BR" i="1" dirty="0"/>
              <a:t> </a:t>
            </a:r>
            <a:r>
              <a:rPr lang="pt-BR" i="1" dirty="0" err="1"/>
              <a:t>school</a:t>
            </a:r>
            <a:r>
              <a:rPr lang="pt-BR" i="1" dirty="0"/>
              <a:t> </a:t>
            </a:r>
            <a:r>
              <a:rPr lang="pt-BR" i="1" dirty="0" err="1"/>
              <a:t>last</a:t>
            </a:r>
            <a:r>
              <a:rPr lang="pt-BR" i="1" dirty="0"/>
              <a:t> </a:t>
            </a:r>
            <a:r>
              <a:rPr lang="pt-BR" i="1" dirty="0" err="1"/>
              <a:t>week</a:t>
            </a:r>
            <a:r>
              <a:rPr lang="pt-BR" i="1" dirty="0"/>
              <a:t>?</a:t>
            </a:r>
            <a:endParaRPr lang="pt-BR" dirty="0"/>
          </a:p>
          <a:p>
            <a:r>
              <a:rPr lang="pt-BR" b="1" i="1" dirty="0"/>
              <a:t>Lucas</a:t>
            </a:r>
            <a:r>
              <a:rPr lang="pt-BR" i="1" dirty="0"/>
              <a:t>: No, </a:t>
            </a:r>
            <a:r>
              <a:rPr lang="pt-BR" i="1" dirty="0" err="1"/>
              <a:t>I</a:t>
            </a:r>
            <a:r>
              <a:rPr lang="pt-BR" i="1" dirty="0"/>
              <a:t> </a:t>
            </a:r>
            <a:r>
              <a:rPr lang="pt-BR" i="1" dirty="0" err="1"/>
              <a:t>hadn’t</a:t>
            </a:r>
            <a:r>
              <a:rPr lang="pt-BR" i="1" dirty="0"/>
              <a:t> come </a:t>
            </a:r>
            <a:r>
              <a:rPr lang="pt-BR" i="1" dirty="0" err="1"/>
              <a:t>back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</a:t>
            </a:r>
            <a:r>
              <a:rPr lang="pt-BR" i="1" dirty="0" err="1"/>
              <a:t>town</a:t>
            </a:r>
            <a:r>
              <a:rPr lang="pt-BR" i="1" dirty="0"/>
              <a:t> </a:t>
            </a:r>
            <a:r>
              <a:rPr lang="pt-BR" i="1" dirty="0" err="1"/>
              <a:t>yet</a:t>
            </a:r>
            <a:r>
              <a:rPr lang="pt-BR" i="1" dirty="0"/>
              <a:t>.</a:t>
            </a:r>
            <a:endParaRPr lang="pt-BR" dirty="0"/>
          </a:p>
          <a:p>
            <a:r>
              <a:rPr lang="pt-BR" b="1" i="1" dirty="0"/>
              <a:t>Aaron</a:t>
            </a:r>
            <a:r>
              <a:rPr lang="pt-BR" i="1" dirty="0"/>
              <a:t>: </a:t>
            </a:r>
            <a:r>
              <a:rPr lang="pt-BR" i="1" dirty="0" err="1"/>
              <a:t>Well</a:t>
            </a:r>
            <a:r>
              <a:rPr lang="pt-BR" i="1" dirty="0"/>
              <a:t>, </a:t>
            </a:r>
            <a:r>
              <a:rPr lang="pt-BR" i="1" dirty="0" err="1"/>
              <a:t>let</a:t>
            </a:r>
            <a:r>
              <a:rPr lang="pt-BR" i="1" dirty="0"/>
              <a:t> me </a:t>
            </a:r>
            <a:r>
              <a:rPr lang="pt-BR" i="1" dirty="0" err="1"/>
              <a:t>introduce</a:t>
            </a:r>
            <a:r>
              <a:rPr lang="pt-BR" i="1" dirty="0"/>
              <a:t> </a:t>
            </a:r>
            <a:r>
              <a:rPr lang="pt-BR" i="1" dirty="0" err="1"/>
              <a:t>you</a:t>
            </a:r>
            <a:r>
              <a:rPr lang="pt-BR" i="1" dirty="0"/>
              <a:t> </a:t>
            </a:r>
            <a:r>
              <a:rPr lang="pt-BR" i="1" dirty="0" err="1"/>
              <a:t>guys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</a:t>
            </a:r>
            <a:r>
              <a:rPr lang="pt-BR" i="1" dirty="0" err="1"/>
              <a:t>each</a:t>
            </a:r>
            <a:r>
              <a:rPr lang="pt-BR" i="1" dirty="0"/>
              <a:t> </a:t>
            </a:r>
            <a:r>
              <a:rPr lang="pt-BR" i="1" dirty="0" err="1"/>
              <a:t>other</a:t>
            </a:r>
            <a:r>
              <a:rPr lang="pt-BR" i="1" dirty="0"/>
              <a:t>, </a:t>
            </a:r>
            <a:r>
              <a:rPr lang="pt-BR" i="1" dirty="0" err="1"/>
              <a:t>then</a:t>
            </a:r>
            <a:r>
              <a:rPr lang="pt-BR" i="1" dirty="0"/>
              <a:t>. </a:t>
            </a:r>
            <a:r>
              <a:rPr lang="pt-BR" i="1" dirty="0" err="1"/>
              <a:t>Cathy</a:t>
            </a:r>
            <a:r>
              <a:rPr lang="pt-BR" i="1" dirty="0"/>
              <a:t>, </a:t>
            </a:r>
            <a:r>
              <a:rPr lang="pt-BR" i="1" dirty="0" err="1"/>
              <a:t>this</a:t>
            </a:r>
            <a:r>
              <a:rPr lang="pt-BR" i="1" dirty="0"/>
              <a:t> </a:t>
            </a:r>
            <a:r>
              <a:rPr lang="pt-BR" i="1" dirty="0" err="1"/>
              <a:t>is</a:t>
            </a:r>
            <a:r>
              <a:rPr lang="pt-BR" i="1" dirty="0"/>
              <a:t> </a:t>
            </a:r>
            <a:r>
              <a:rPr lang="pt-BR" i="1" dirty="0" err="1"/>
              <a:t>my</a:t>
            </a:r>
            <a:r>
              <a:rPr lang="pt-BR" i="1" dirty="0"/>
              <a:t> </a:t>
            </a:r>
            <a:r>
              <a:rPr lang="pt-BR" i="1" dirty="0" err="1"/>
              <a:t>friend</a:t>
            </a:r>
            <a:r>
              <a:rPr lang="pt-BR" i="1" dirty="0"/>
              <a:t> Lucas. </a:t>
            </a:r>
            <a:r>
              <a:rPr lang="pt-BR" i="1" dirty="0" err="1"/>
              <a:t>You</a:t>
            </a:r>
            <a:r>
              <a:rPr lang="pt-BR" i="1" dirty="0"/>
              <a:t> </a:t>
            </a:r>
            <a:r>
              <a:rPr lang="pt-BR" i="1" dirty="0" err="1"/>
              <a:t>guys</a:t>
            </a:r>
            <a:r>
              <a:rPr lang="pt-BR" i="1" dirty="0"/>
              <a:t> are in </a:t>
            </a:r>
            <a:r>
              <a:rPr lang="pt-BR" i="1" dirty="0" err="1"/>
              <a:t>the</a:t>
            </a:r>
            <a:r>
              <a:rPr lang="pt-BR" i="1" dirty="0"/>
              <a:t> </a:t>
            </a:r>
            <a:r>
              <a:rPr lang="pt-BR" i="1" dirty="0" err="1"/>
              <a:t>same</a:t>
            </a:r>
            <a:r>
              <a:rPr lang="pt-BR" i="1" dirty="0"/>
              <a:t> </a:t>
            </a:r>
            <a:r>
              <a:rPr lang="pt-BR" i="1" dirty="0" err="1"/>
              <a:t>class</a:t>
            </a:r>
            <a:r>
              <a:rPr lang="pt-BR" b="1" i="1" dirty="0"/>
              <a:t>,</a:t>
            </a:r>
            <a:r>
              <a:rPr lang="pt-BR" i="1" dirty="0"/>
              <a:t> </a:t>
            </a:r>
            <a:r>
              <a:rPr lang="pt-BR" i="1" dirty="0" err="1"/>
              <a:t>but</a:t>
            </a:r>
            <a:r>
              <a:rPr lang="pt-BR" i="1" dirty="0"/>
              <a:t> </a:t>
            </a:r>
            <a:r>
              <a:rPr lang="pt-BR" i="1" dirty="0" err="1"/>
              <a:t>he</a:t>
            </a:r>
            <a:r>
              <a:rPr lang="pt-BR" i="1" dirty="0"/>
              <a:t> </a:t>
            </a:r>
            <a:r>
              <a:rPr lang="pt-BR" i="1" dirty="0" err="1"/>
              <a:t>was</a:t>
            </a:r>
            <a:r>
              <a:rPr lang="pt-BR" i="1" dirty="0"/>
              <a:t> out </a:t>
            </a:r>
            <a:r>
              <a:rPr lang="pt-BR" i="1" dirty="0" err="1"/>
              <a:t>traveling</a:t>
            </a:r>
            <a:r>
              <a:rPr lang="pt-BR" i="1" dirty="0"/>
              <a:t> </a:t>
            </a:r>
            <a:r>
              <a:rPr lang="pt-BR" i="1" dirty="0" err="1"/>
              <a:t>last</a:t>
            </a:r>
            <a:r>
              <a:rPr lang="pt-BR" i="1" dirty="0"/>
              <a:t> </a:t>
            </a:r>
            <a:r>
              <a:rPr lang="pt-BR" i="1" dirty="0" err="1"/>
              <a:t>week</a:t>
            </a:r>
            <a:r>
              <a:rPr lang="pt-BR" i="1" dirty="0"/>
              <a:t>.</a:t>
            </a:r>
            <a:endParaRPr lang="pt-BR" dirty="0"/>
          </a:p>
          <a:p>
            <a:r>
              <a:rPr lang="pt-BR" b="1" i="1" dirty="0" err="1"/>
              <a:t>Cathy</a:t>
            </a:r>
            <a:r>
              <a:rPr lang="pt-BR" i="1" dirty="0"/>
              <a:t>: </a:t>
            </a:r>
            <a:r>
              <a:rPr lang="pt-BR" i="1" dirty="0" err="1"/>
              <a:t>Hi</a:t>
            </a:r>
            <a:r>
              <a:rPr lang="pt-BR" i="1" dirty="0"/>
              <a:t>, Lucas. </a:t>
            </a:r>
            <a:r>
              <a:rPr lang="pt-BR" i="1" dirty="0" err="1"/>
              <a:t>I’m</a:t>
            </a:r>
            <a:r>
              <a:rPr lang="pt-BR" i="1" dirty="0"/>
              <a:t> </a:t>
            </a:r>
            <a:r>
              <a:rPr lang="pt-BR" i="1" dirty="0" err="1"/>
              <a:t>glad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</a:t>
            </a:r>
            <a:r>
              <a:rPr lang="pt-BR" i="1" dirty="0" err="1"/>
              <a:t>meet</a:t>
            </a:r>
            <a:r>
              <a:rPr lang="pt-BR" i="1" dirty="0"/>
              <a:t> </a:t>
            </a:r>
            <a:r>
              <a:rPr lang="pt-BR" i="1" dirty="0" err="1"/>
              <a:t>you</a:t>
            </a:r>
            <a:r>
              <a:rPr lang="pt-BR" i="1" dirty="0"/>
              <a:t>. </a:t>
            </a:r>
            <a:r>
              <a:rPr lang="pt-BR" i="1" dirty="0" err="1"/>
              <a:t>I</a:t>
            </a:r>
            <a:r>
              <a:rPr lang="pt-BR" i="1" dirty="0"/>
              <a:t> </a:t>
            </a:r>
            <a:r>
              <a:rPr lang="pt-BR" i="1" dirty="0" err="1"/>
              <a:t>haven’t</a:t>
            </a:r>
            <a:r>
              <a:rPr lang="pt-BR" i="1" dirty="0"/>
              <a:t> </a:t>
            </a:r>
            <a:r>
              <a:rPr lang="pt-BR" i="1" dirty="0" err="1"/>
              <a:t>met</a:t>
            </a:r>
            <a:r>
              <a:rPr lang="pt-BR" i="1" dirty="0"/>
              <a:t> </a:t>
            </a:r>
            <a:r>
              <a:rPr lang="pt-BR" i="1" dirty="0" err="1"/>
              <a:t>many</a:t>
            </a:r>
            <a:r>
              <a:rPr lang="pt-BR" i="1" dirty="0"/>
              <a:t> </a:t>
            </a:r>
            <a:r>
              <a:rPr lang="pt-BR" i="1" dirty="0" err="1"/>
              <a:t>people</a:t>
            </a:r>
            <a:r>
              <a:rPr lang="pt-BR" i="1" dirty="0"/>
              <a:t> </a:t>
            </a:r>
            <a:r>
              <a:rPr lang="pt-BR" i="1" dirty="0" err="1"/>
              <a:t>since</a:t>
            </a:r>
            <a:r>
              <a:rPr lang="pt-BR" i="1" dirty="0"/>
              <a:t> </a:t>
            </a:r>
            <a:r>
              <a:rPr lang="pt-BR" i="1" dirty="0" err="1"/>
              <a:t>I</a:t>
            </a:r>
            <a:r>
              <a:rPr lang="pt-BR" i="1" dirty="0"/>
              <a:t> </a:t>
            </a:r>
            <a:r>
              <a:rPr lang="pt-BR" i="1" dirty="0" err="1"/>
              <a:t>moved</a:t>
            </a:r>
            <a:r>
              <a:rPr lang="pt-BR" i="1" dirty="0"/>
              <a:t> </a:t>
            </a:r>
            <a:r>
              <a:rPr lang="pt-BR" i="1" dirty="0" err="1"/>
              <a:t>here</a:t>
            </a:r>
            <a:r>
              <a:rPr lang="pt-BR" i="1" dirty="0"/>
              <a:t>.</a:t>
            </a:r>
            <a:endParaRPr lang="pt-BR" dirty="0"/>
          </a:p>
          <a:p>
            <a:r>
              <a:rPr lang="pt-BR" b="1" i="1" dirty="0"/>
              <a:t>Lucas</a:t>
            </a:r>
            <a:r>
              <a:rPr lang="pt-BR" i="1" dirty="0"/>
              <a:t>: </a:t>
            </a:r>
            <a:r>
              <a:rPr lang="pt-BR" i="1" dirty="0" err="1"/>
              <a:t>Glad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</a:t>
            </a:r>
            <a:r>
              <a:rPr lang="pt-BR" i="1" dirty="0" err="1"/>
              <a:t>meet</a:t>
            </a:r>
            <a:r>
              <a:rPr lang="pt-BR" i="1" dirty="0"/>
              <a:t> </a:t>
            </a:r>
            <a:r>
              <a:rPr lang="pt-BR" i="1" dirty="0" err="1"/>
              <a:t>you</a:t>
            </a:r>
            <a:r>
              <a:rPr lang="pt-BR" i="1" dirty="0"/>
              <a:t> too. </a:t>
            </a:r>
            <a:r>
              <a:rPr lang="pt-BR" i="1" dirty="0" err="1"/>
              <a:t>Since</a:t>
            </a:r>
            <a:r>
              <a:rPr lang="pt-BR" i="1" dirty="0"/>
              <a:t> </a:t>
            </a:r>
            <a:r>
              <a:rPr lang="pt-BR" i="1" dirty="0" err="1"/>
              <a:t>you’re</a:t>
            </a:r>
            <a:r>
              <a:rPr lang="pt-BR" i="1" dirty="0"/>
              <a:t> new, </a:t>
            </a:r>
            <a:r>
              <a:rPr lang="pt-BR" i="1" dirty="0" err="1"/>
              <a:t>we</a:t>
            </a:r>
            <a:r>
              <a:rPr lang="pt-BR" i="1" dirty="0"/>
              <a:t> </a:t>
            </a:r>
            <a:r>
              <a:rPr lang="pt-BR" i="1" dirty="0" err="1"/>
              <a:t>could</a:t>
            </a:r>
            <a:r>
              <a:rPr lang="pt-BR" i="1" dirty="0"/>
              <a:t> show </a:t>
            </a:r>
            <a:r>
              <a:rPr lang="pt-BR" i="1" dirty="0" err="1"/>
              <a:t>you</a:t>
            </a:r>
            <a:r>
              <a:rPr lang="pt-BR" i="1" dirty="0"/>
              <a:t> </a:t>
            </a:r>
            <a:r>
              <a:rPr lang="pt-BR" i="1" dirty="0" err="1"/>
              <a:t>all</a:t>
            </a:r>
            <a:r>
              <a:rPr lang="pt-BR" i="1" dirty="0"/>
              <a:t> </a:t>
            </a:r>
            <a:r>
              <a:rPr lang="pt-BR" i="1" dirty="0" err="1"/>
              <a:t>the</a:t>
            </a:r>
            <a:r>
              <a:rPr lang="pt-BR" i="1" dirty="0"/>
              <a:t> </a:t>
            </a:r>
            <a:r>
              <a:rPr lang="pt-BR" i="1" dirty="0" err="1"/>
              <a:t>nice</a:t>
            </a:r>
            <a:r>
              <a:rPr lang="pt-BR" i="1" dirty="0"/>
              <a:t> </a:t>
            </a:r>
            <a:r>
              <a:rPr lang="pt-BR" i="1" dirty="0" err="1"/>
              <a:t>places</a:t>
            </a:r>
            <a:r>
              <a:rPr lang="pt-BR" i="1" dirty="0"/>
              <a:t> in </a:t>
            </a:r>
            <a:r>
              <a:rPr lang="pt-BR" i="1" dirty="0" err="1"/>
              <a:t>town</a:t>
            </a:r>
            <a:r>
              <a:rPr lang="pt-BR" i="1" dirty="0"/>
              <a:t>.</a:t>
            </a:r>
            <a:endParaRPr lang="pt-BR" dirty="0"/>
          </a:p>
          <a:p>
            <a:r>
              <a:rPr lang="pt-BR" b="1" i="1" dirty="0" err="1"/>
              <a:t>Cathy</a:t>
            </a:r>
            <a:r>
              <a:rPr lang="pt-BR" i="1" dirty="0"/>
              <a:t>: </a:t>
            </a:r>
            <a:r>
              <a:rPr lang="pt-BR" i="1" dirty="0" err="1"/>
              <a:t>Sure</a:t>
            </a:r>
            <a:r>
              <a:rPr lang="pt-BR" i="1" dirty="0"/>
              <a:t>, </a:t>
            </a:r>
            <a:r>
              <a:rPr lang="pt-BR" i="1" dirty="0" err="1"/>
              <a:t>sounds</a:t>
            </a:r>
            <a:r>
              <a:rPr lang="pt-BR" i="1" dirty="0"/>
              <a:t> </a:t>
            </a:r>
            <a:r>
              <a:rPr lang="pt-BR" i="1" dirty="0" err="1"/>
              <a:t>like</a:t>
            </a:r>
            <a:r>
              <a:rPr lang="pt-BR" i="1" dirty="0"/>
              <a:t> a </a:t>
            </a:r>
            <a:r>
              <a:rPr lang="pt-BR" i="1" dirty="0" err="1"/>
              <a:t>good</a:t>
            </a:r>
            <a:r>
              <a:rPr lang="pt-BR" i="1" dirty="0"/>
              <a:t> </a:t>
            </a:r>
            <a:r>
              <a:rPr lang="pt-BR" i="1" dirty="0" err="1"/>
              <a:t>idea</a:t>
            </a:r>
            <a:r>
              <a:rPr lang="pt-BR" i="1" dirty="0"/>
              <a:t>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111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66790-965D-284A-97B2-C35797FE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Conhecendo pessoas novas informalmente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D0DE08-054E-3D45-8ABB-DF0B7709D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b="1" dirty="0"/>
              <a:t>Lucas</a:t>
            </a:r>
            <a:r>
              <a:rPr lang="pt-BR" dirty="0"/>
              <a:t>: Quem é aquela menina nova ali?</a:t>
            </a:r>
          </a:p>
          <a:p>
            <a:r>
              <a:rPr lang="pt-BR" b="1" dirty="0"/>
              <a:t>Aaron</a:t>
            </a:r>
            <a:r>
              <a:rPr lang="pt-BR" dirty="0"/>
              <a:t>: Aquela é a </a:t>
            </a:r>
            <a:r>
              <a:rPr lang="pt-BR" dirty="0" err="1"/>
              <a:t>Cathy</a:t>
            </a:r>
            <a:r>
              <a:rPr lang="pt-BR" dirty="0"/>
              <a:t> Smith. Você não conheceu ela na escola semana passada?</a:t>
            </a:r>
          </a:p>
          <a:p>
            <a:r>
              <a:rPr lang="pt-BR" b="1" dirty="0"/>
              <a:t>Lucas</a:t>
            </a:r>
            <a:r>
              <a:rPr lang="pt-BR" dirty="0"/>
              <a:t>: Não, eu ainda não tinha voltado de viagem.</a:t>
            </a:r>
          </a:p>
          <a:p>
            <a:r>
              <a:rPr lang="pt-BR" b="1" dirty="0"/>
              <a:t>Aaron</a:t>
            </a:r>
            <a:r>
              <a:rPr lang="pt-BR" dirty="0"/>
              <a:t>: Bom, me deixe apresentar vocês um ao outro, então. </a:t>
            </a:r>
            <a:r>
              <a:rPr lang="pt-BR" dirty="0" err="1"/>
              <a:t>Cathy</a:t>
            </a:r>
            <a:r>
              <a:rPr lang="pt-BR" dirty="0"/>
              <a:t>, esse é o meu amigo Lucas. Vocês estão na mesma sala, mas ele estava viajando semana passada.</a:t>
            </a:r>
          </a:p>
          <a:p>
            <a:r>
              <a:rPr lang="pt-BR" b="1" dirty="0" err="1"/>
              <a:t>Cathy</a:t>
            </a:r>
            <a:r>
              <a:rPr lang="pt-BR" dirty="0"/>
              <a:t>: Oi, Lucas. É um prazer conhecer você. Não conheci muita gente desde que me mudei para cá.</a:t>
            </a:r>
          </a:p>
          <a:p>
            <a:r>
              <a:rPr lang="pt-BR" b="1" dirty="0"/>
              <a:t>Lucas</a:t>
            </a:r>
            <a:r>
              <a:rPr lang="pt-BR" dirty="0"/>
              <a:t>: É um prazer te conhecer também. Já que você é nova, podemos te mostrar todos os lugares legais da cidade.</a:t>
            </a:r>
          </a:p>
          <a:p>
            <a:r>
              <a:rPr lang="pt-BR" b="1" dirty="0" err="1"/>
              <a:t>Cathy</a:t>
            </a:r>
            <a:r>
              <a:rPr lang="pt-BR" dirty="0"/>
              <a:t>: Claro, parece uma ótima ideia!</a:t>
            </a:r>
          </a:p>
        </p:txBody>
      </p:sp>
    </p:spTree>
    <p:extLst>
      <p:ext uri="{BB962C8B-B14F-4D97-AF65-F5344CB8AC3E}">
        <p14:creationId xmlns:p14="http://schemas.microsoft.com/office/powerpoint/2010/main" val="509370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E78B7AE-CEA0-7D4B-8F69-36E41300BA90}"/>
              </a:ext>
            </a:extLst>
          </p:cNvPr>
          <p:cNvSpPr/>
          <p:nvPr/>
        </p:nvSpPr>
        <p:spPr>
          <a:xfrm>
            <a:off x="0" y="4961861"/>
            <a:ext cx="121920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b="0" i="0" u="none" strike="noStrike" dirty="0">
                <a:solidFill>
                  <a:srgbClr val="333333"/>
                </a:solidFill>
                <a:effectLst/>
                <a:latin typeface="Poppins"/>
              </a:rPr>
              <a:t>Um dos principais indicadores do nível de formalidade dos diálogos em inglês é a forma de tratamento que as pessoas conferem uma à outra. Uma situação formal requer se referir às outras pelo sobrenome, com os pronomes de tratamento Mr. e Ms. (senhor e senhora). Já chamá-las pelo primeiro nome indica informalidade. Outras construções também indicam essa diferença, como o verbo modal </a:t>
            </a:r>
            <a:r>
              <a:rPr lang="pt-BR" sz="2000" b="0" i="0" u="none" strike="noStrike" dirty="0" err="1">
                <a:solidFill>
                  <a:srgbClr val="333333"/>
                </a:solidFill>
                <a:effectLst/>
                <a:latin typeface="Poppins"/>
              </a:rPr>
              <a:t>would</a:t>
            </a:r>
            <a:r>
              <a:rPr lang="pt-BR" sz="2000" b="0" i="0" u="none" strike="noStrike" dirty="0">
                <a:solidFill>
                  <a:srgbClr val="333333"/>
                </a:solidFill>
                <a:effectLst/>
                <a:latin typeface="Poppins"/>
              </a:rPr>
              <a:t> (ex.: </a:t>
            </a:r>
            <a:r>
              <a:rPr lang="pt-BR" sz="2000" b="0" i="0" u="none" strike="noStrike" dirty="0" err="1">
                <a:solidFill>
                  <a:srgbClr val="333333"/>
                </a:solidFill>
                <a:effectLst/>
                <a:latin typeface="Poppins"/>
              </a:rPr>
              <a:t>would</a:t>
            </a:r>
            <a:r>
              <a:rPr lang="pt-BR" sz="2000" b="0" i="0" u="none" strike="noStrike" dirty="0">
                <a:solidFill>
                  <a:srgbClr val="333333"/>
                </a:solidFill>
                <a:effectLst/>
                <a:latin typeface="Poppins"/>
              </a:rPr>
              <a:t> </a:t>
            </a:r>
            <a:r>
              <a:rPr lang="pt-BR" sz="2000" b="0" i="0" u="none" strike="noStrike" dirty="0" err="1">
                <a:solidFill>
                  <a:srgbClr val="333333"/>
                </a:solidFill>
                <a:effectLst/>
                <a:latin typeface="Poppins"/>
              </a:rPr>
              <a:t>like</a:t>
            </a:r>
            <a:r>
              <a:rPr lang="pt-BR" sz="2000" b="0" i="0" u="none" strike="noStrike" dirty="0">
                <a:solidFill>
                  <a:srgbClr val="333333"/>
                </a:solidFill>
                <a:effectLst/>
                <a:latin typeface="Poppins"/>
              </a:rPr>
              <a:t>/</a:t>
            </a:r>
            <a:r>
              <a:rPr lang="pt-BR" sz="2000" b="0" i="0" u="none" strike="noStrike" dirty="0" err="1">
                <a:solidFill>
                  <a:srgbClr val="333333"/>
                </a:solidFill>
                <a:effectLst/>
                <a:latin typeface="Poppins"/>
              </a:rPr>
              <a:t>love</a:t>
            </a:r>
            <a:r>
              <a:rPr lang="pt-BR" sz="2000" b="0" i="0" u="none" strike="noStrike" dirty="0">
                <a:solidFill>
                  <a:srgbClr val="333333"/>
                </a:solidFill>
                <a:effectLst/>
                <a:latin typeface="Poppins"/>
              </a:rPr>
              <a:t> – gostaria, adoraria) em situações formais e o pronome </a:t>
            </a:r>
            <a:r>
              <a:rPr lang="pt-BR" sz="2000" b="0" i="0" u="none" strike="noStrike" dirty="0" err="1">
                <a:solidFill>
                  <a:srgbClr val="333333"/>
                </a:solidFill>
                <a:effectLst/>
                <a:latin typeface="Poppins"/>
              </a:rPr>
              <a:t>you</a:t>
            </a:r>
            <a:r>
              <a:rPr lang="pt-BR" sz="2000" b="0" i="0" u="none" strike="noStrike" dirty="0">
                <a:solidFill>
                  <a:srgbClr val="333333"/>
                </a:solidFill>
                <a:effectLst/>
                <a:latin typeface="Poppins"/>
              </a:rPr>
              <a:t> </a:t>
            </a:r>
            <a:r>
              <a:rPr lang="pt-BR" sz="2000" b="0" i="0" u="none" strike="noStrike" dirty="0" err="1">
                <a:solidFill>
                  <a:srgbClr val="333333"/>
                </a:solidFill>
                <a:effectLst/>
                <a:latin typeface="Poppins"/>
              </a:rPr>
              <a:t>guys</a:t>
            </a:r>
            <a:r>
              <a:rPr lang="pt-BR" sz="2000" b="0" i="0" u="none" strike="noStrike" dirty="0">
                <a:solidFill>
                  <a:srgbClr val="333333"/>
                </a:solidFill>
                <a:effectLst/>
                <a:latin typeface="Poppins"/>
              </a:rPr>
              <a:t> (vocês, no plural) em contextos informais.</a:t>
            </a:r>
            <a:endParaRPr lang="pt-BR" sz="2000" dirty="0"/>
          </a:p>
        </p:txBody>
      </p:sp>
      <p:pic>
        <p:nvPicPr>
          <p:cNvPr id="1026" name="Picture 2" descr="diálogos em inglês com tradução">
            <a:extLst>
              <a:ext uri="{FF2B5EF4-FFF2-40B4-BE49-F238E27FC236}">
                <a16:creationId xmlns:a16="http://schemas.microsoft.com/office/drawing/2014/main" id="{92CC96C4-499A-E04B-8BF1-9EF1D2311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462" y="0"/>
            <a:ext cx="8961120" cy="485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256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B5EA3-F10E-5C4C-AE24-3FBA0F92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i="1" u="sng" dirty="0"/>
              <a:t>A business </a:t>
            </a:r>
            <a:r>
              <a:rPr lang="pt-BR" b="1" i="1" u="sng" dirty="0" err="1"/>
              <a:t>call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D97A26-C349-8D4B-99A9-81E27A9C0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b="1" i="1" dirty="0"/>
              <a:t>Karen</a:t>
            </a:r>
            <a:r>
              <a:rPr lang="pt-BR" i="1" dirty="0"/>
              <a:t>: Barrymore &amp; Atkins, </a:t>
            </a:r>
            <a:r>
              <a:rPr lang="pt-BR" i="1" dirty="0" err="1"/>
              <a:t>good</a:t>
            </a:r>
            <a:r>
              <a:rPr lang="pt-BR" i="1" dirty="0"/>
              <a:t> </a:t>
            </a:r>
            <a:r>
              <a:rPr lang="pt-BR" i="1" dirty="0" err="1"/>
              <a:t>morning</a:t>
            </a:r>
            <a:r>
              <a:rPr lang="pt-BR" i="1" dirty="0"/>
              <a:t>. </a:t>
            </a:r>
            <a:r>
              <a:rPr lang="pt-BR" i="1" dirty="0" err="1"/>
              <a:t>How</a:t>
            </a:r>
            <a:r>
              <a:rPr lang="pt-BR" i="1" dirty="0"/>
              <a:t> </a:t>
            </a:r>
            <a:r>
              <a:rPr lang="pt-BR" i="1" dirty="0" err="1"/>
              <a:t>can</a:t>
            </a:r>
            <a:r>
              <a:rPr lang="pt-BR" i="1" dirty="0"/>
              <a:t> </a:t>
            </a:r>
            <a:r>
              <a:rPr lang="pt-BR" i="1" dirty="0" err="1"/>
              <a:t>I</a:t>
            </a:r>
            <a:r>
              <a:rPr lang="pt-BR" i="1" dirty="0"/>
              <a:t> help </a:t>
            </a:r>
            <a:r>
              <a:rPr lang="pt-BR" i="1" dirty="0" err="1"/>
              <a:t>you</a:t>
            </a:r>
            <a:r>
              <a:rPr lang="pt-BR" i="1" dirty="0"/>
              <a:t>? </a:t>
            </a:r>
            <a:endParaRPr lang="pt-BR" dirty="0"/>
          </a:p>
          <a:p>
            <a:r>
              <a:rPr lang="pt-BR" b="1" i="1" dirty="0"/>
              <a:t>John</a:t>
            </a:r>
            <a:r>
              <a:rPr lang="pt-BR" i="1" dirty="0"/>
              <a:t>: </a:t>
            </a:r>
            <a:r>
              <a:rPr lang="pt-BR" i="1" dirty="0" err="1"/>
              <a:t>Good</a:t>
            </a:r>
            <a:r>
              <a:rPr lang="pt-BR" i="1" dirty="0"/>
              <a:t> </a:t>
            </a:r>
            <a:r>
              <a:rPr lang="pt-BR" i="1" dirty="0" err="1"/>
              <a:t>morning</a:t>
            </a:r>
            <a:r>
              <a:rPr lang="pt-BR" i="1" dirty="0"/>
              <a:t>. </a:t>
            </a:r>
            <a:r>
              <a:rPr lang="pt-BR" i="1" dirty="0" err="1"/>
              <a:t>This</a:t>
            </a:r>
            <a:r>
              <a:rPr lang="pt-BR" i="1" dirty="0"/>
              <a:t> </a:t>
            </a:r>
            <a:r>
              <a:rPr lang="pt-BR" i="1" dirty="0" err="1"/>
              <a:t>is</a:t>
            </a:r>
            <a:r>
              <a:rPr lang="pt-BR" i="1" dirty="0"/>
              <a:t> John Smith, </a:t>
            </a:r>
            <a:r>
              <a:rPr lang="pt-BR" i="1" dirty="0" err="1"/>
              <a:t>from</a:t>
            </a:r>
            <a:r>
              <a:rPr lang="pt-BR" i="1" dirty="0"/>
              <a:t> Smith &amp; Associates. May </a:t>
            </a:r>
            <a:r>
              <a:rPr lang="pt-BR" i="1" dirty="0" err="1"/>
              <a:t>I</a:t>
            </a:r>
            <a:r>
              <a:rPr lang="pt-BR" i="1" dirty="0"/>
              <a:t> </a:t>
            </a:r>
            <a:r>
              <a:rPr lang="pt-BR" i="1" dirty="0" err="1"/>
              <a:t>speak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Ms. Aline Barrymore, </a:t>
            </a:r>
            <a:r>
              <a:rPr lang="pt-BR" i="1" dirty="0" err="1"/>
              <a:t>please</a:t>
            </a:r>
            <a:r>
              <a:rPr lang="pt-BR" i="1" dirty="0"/>
              <a:t>?</a:t>
            </a:r>
            <a:endParaRPr lang="pt-BR" dirty="0"/>
          </a:p>
          <a:p>
            <a:r>
              <a:rPr lang="pt-BR" b="1" i="1" dirty="0"/>
              <a:t>Karen</a:t>
            </a:r>
            <a:r>
              <a:rPr lang="pt-BR" i="1" dirty="0"/>
              <a:t>: </a:t>
            </a:r>
            <a:r>
              <a:rPr lang="pt-BR" i="1" dirty="0" err="1"/>
              <a:t>Of</a:t>
            </a:r>
            <a:r>
              <a:rPr lang="pt-BR" i="1" dirty="0"/>
              <a:t> </a:t>
            </a:r>
            <a:r>
              <a:rPr lang="pt-BR" i="1" dirty="0" err="1"/>
              <a:t>course</a:t>
            </a:r>
            <a:r>
              <a:rPr lang="pt-BR" i="1" dirty="0"/>
              <a:t>. Just a minute. </a:t>
            </a:r>
            <a:endParaRPr lang="pt-BR" dirty="0"/>
          </a:p>
          <a:p>
            <a:r>
              <a:rPr lang="pt-BR" b="1" i="1" dirty="0"/>
              <a:t>Karen</a:t>
            </a:r>
            <a:r>
              <a:rPr lang="pt-BR" i="1" dirty="0"/>
              <a:t>: Mr. Smith, </a:t>
            </a:r>
            <a:r>
              <a:rPr lang="pt-BR" i="1" dirty="0" err="1"/>
              <a:t>unfortunately</a:t>
            </a:r>
            <a:r>
              <a:rPr lang="pt-BR" i="1" dirty="0"/>
              <a:t> Ms. Barrymore </a:t>
            </a:r>
            <a:r>
              <a:rPr lang="pt-BR" i="1" dirty="0" err="1"/>
              <a:t>is</a:t>
            </a:r>
            <a:r>
              <a:rPr lang="pt-BR" i="1" dirty="0"/>
              <a:t> </a:t>
            </a:r>
            <a:r>
              <a:rPr lang="pt-BR" i="1" dirty="0" err="1"/>
              <a:t>not</a:t>
            </a:r>
            <a:r>
              <a:rPr lang="pt-BR" i="1" dirty="0"/>
              <a:t> </a:t>
            </a:r>
            <a:r>
              <a:rPr lang="pt-BR" i="1" dirty="0" err="1"/>
              <a:t>available</a:t>
            </a:r>
            <a:r>
              <a:rPr lang="pt-BR" i="1" dirty="0"/>
              <a:t> </a:t>
            </a:r>
            <a:r>
              <a:rPr lang="pt-BR" i="1" dirty="0" err="1"/>
              <a:t>at</a:t>
            </a:r>
            <a:r>
              <a:rPr lang="pt-BR" i="1" dirty="0"/>
              <a:t> </a:t>
            </a:r>
            <a:r>
              <a:rPr lang="pt-BR" i="1" dirty="0" err="1"/>
              <a:t>the</a:t>
            </a:r>
            <a:r>
              <a:rPr lang="pt-BR" i="1" dirty="0"/>
              <a:t> </a:t>
            </a:r>
            <a:r>
              <a:rPr lang="pt-BR" i="1" dirty="0" err="1"/>
              <a:t>moment</a:t>
            </a:r>
            <a:r>
              <a:rPr lang="pt-BR" i="1" dirty="0"/>
              <a:t>. </a:t>
            </a:r>
            <a:r>
              <a:rPr lang="pt-BR" i="1" dirty="0" err="1"/>
              <a:t>Would</a:t>
            </a:r>
            <a:r>
              <a:rPr lang="pt-BR" i="1" dirty="0"/>
              <a:t> </a:t>
            </a:r>
            <a:r>
              <a:rPr lang="pt-BR" i="1" dirty="0" err="1"/>
              <a:t>you</a:t>
            </a:r>
            <a:r>
              <a:rPr lang="pt-BR" i="1" dirty="0"/>
              <a:t> </a:t>
            </a:r>
            <a:r>
              <a:rPr lang="pt-BR" i="1" dirty="0" err="1"/>
              <a:t>like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</a:t>
            </a:r>
            <a:r>
              <a:rPr lang="pt-BR" i="1" dirty="0" err="1"/>
              <a:t>leave</a:t>
            </a:r>
            <a:r>
              <a:rPr lang="pt-BR" i="1" dirty="0"/>
              <a:t> a </a:t>
            </a:r>
            <a:r>
              <a:rPr lang="pt-BR" i="1" dirty="0" err="1"/>
              <a:t>message</a:t>
            </a:r>
            <a:r>
              <a:rPr lang="pt-BR" i="1" dirty="0"/>
              <a:t>? </a:t>
            </a:r>
            <a:endParaRPr lang="pt-BR" dirty="0"/>
          </a:p>
          <a:p>
            <a:r>
              <a:rPr lang="pt-BR" b="1" i="1" dirty="0"/>
              <a:t>John</a:t>
            </a:r>
            <a:r>
              <a:rPr lang="pt-BR" i="1" dirty="0"/>
              <a:t>: Yes. </a:t>
            </a:r>
            <a:r>
              <a:rPr lang="pt-BR" i="1" dirty="0" err="1"/>
              <a:t>We</a:t>
            </a:r>
            <a:r>
              <a:rPr lang="pt-BR" i="1" dirty="0"/>
              <a:t> </a:t>
            </a:r>
            <a:r>
              <a:rPr lang="pt-BR" i="1" dirty="0" err="1"/>
              <a:t>need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schedule a meeting </a:t>
            </a:r>
            <a:r>
              <a:rPr lang="pt-BR" i="1" dirty="0" err="1"/>
              <a:t>next</a:t>
            </a:r>
            <a:r>
              <a:rPr lang="pt-BR" i="1" dirty="0"/>
              <a:t> </a:t>
            </a:r>
            <a:r>
              <a:rPr lang="pt-BR" i="1" dirty="0" err="1"/>
              <a:t>Tuesday</a:t>
            </a:r>
            <a:r>
              <a:rPr lang="pt-BR" i="1" dirty="0"/>
              <a:t>,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I’d</a:t>
            </a:r>
            <a:r>
              <a:rPr lang="pt-BR" i="1" dirty="0"/>
              <a:t> </a:t>
            </a:r>
            <a:r>
              <a:rPr lang="pt-BR" i="1" dirty="0" err="1"/>
              <a:t>like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</a:t>
            </a:r>
            <a:r>
              <a:rPr lang="pt-BR" i="1" dirty="0" err="1"/>
              <a:t>know</a:t>
            </a:r>
            <a:r>
              <a:rPr lang="pt-BR" i="1" dirty="0"/>
              <a:t> </a:t>
            </a:r>
            <a:r>
              <a:rPr lang="pt-BR" i="1" dirty="0" err="1"/>
              <a:t>what</a:t>
            </a:r>
            <a:r>
              <a:rPr lang="pt-BR" i="1" dirty="0"/>
              <a:t> time </a:t>
            </a:r>
            <a:r>
              <a:rPr lang="pt-BR" i="1" dirty="0" err="1"/>
              <a:t>would</a:t>
            </a:r>
            <a:r>
              <a:rPr lang="pt-BR" i="1" dirty="0"/>
              <a:t> </a:t>
            </a:r>
            <a:r>
              <a:rPr lang="pt-BR" i="1" dirty="0" err="1"/>
              <a:t>be</a:t>
            </a:r>
            <a:r>
              <a:rPr lang="pt-BR" i="1" dirty="0"/>
              <a:t> </a:t>
            </a:r>
            <a:r>
              <a:rPr lang="pt-BR" i="1" dirty="0" err="1"/>
              <a:t>best</a:t>
            </a:r>
            <a:r>
              <a:rPr lang="pt-BR" i="1" dirty="0"/>
              <a:t> for her. </a:t>
            </a:r>
            <a:r>
              <a:rPr lang="pt-BR" i="1" dirty="0" err="1"/>
              <a:t>It’s</a:t>
            </a:r>
            <a:r>
              <a:rPr lang="pt-BR" i="1" dirty="0"/>
              <a:t> quite </a:t>
            </a:r>
            <a:r>
              <a:rPr lang="pt-BR" i="1" dirty="0" err="1"/>
              <a:t>urgent</a:t>
            </a:r>
            <a:r>
              <a:rPr lang="pt-BR" i="1" dirty="0"/>
              <a:t>. </a:t>
            </a:r>
            <a:endParaRPr lang="pt-BR" dirty="0"/>
          </a:p>
          <a:p>
            <a:r>
              <a:rPr lang="pt-BR" b="1" i="1" dirty="0"/>
              <a:t>Karen</a:t>
            </a:r>
            <a:r>
              <a:rPr lang="pt-BR" i="1" dirty="0"/>
              <a:t>: </a:t>
            </a:r>
            <a:r>
              <a:rPr lang="pt-BR" i="1" dirty="0" err="1"/>
              <a:t>Very</a:t>
            </a:r>
            <a:r>
              <a:rPr lang="pt-BR" i="1" dirty="0"/>
              <a:t> </a:t>
            </a:r>
            <a:r>
              <a:rPr lang="pt-BR" i="1" dirty="0" err="1"/>
              <a:t>well</a:t>
            </a:r>
            <a:r>
              <a:rPr lang="pt-BR" i="1" dirty="0"/>
              <a:t>. </a:t>
            </a:r>
            <a:r>
              <a:rPr lang="pt-BR" i="1" dirty="0" err="1"/>
              <a:t>I’ll</a:t>
            </a:r>
            <a:r>
              <a:rPr lang="pt-BR" i="1" dirty="0"/>
              <a:t> </a:t>
            </a:r>
            <a:r>
              <a:rPr lang="pt-BR" i="1" dirty="0" err="1"/>
              <a:t>ask</a:t>
            </a:r>
            <a:r>
              <a:rPr lang="pt-BR" i="1" dirty="0"/>
              <a:t> </a:t>
            </a:r>
            <a:r>
              <a:rPr lang="pt-BR" i="1" dirty="0" err="1"/>
              <a:t>her</a:t>
            </a:r>
            <a:r>
              <a:rPr lang="pt-BR" i="1" dirty="0"/>
              <a:t> </a:t>
            </a:r>
            <a:r>
              <a:rPr lang="pt-BR" i="1" dirty="0" err="1"/>
              <a:t>when</a:t>
            </a:r>
            <a:r>
              <a:rPr lang="pt-BR" i="1" dirty="0"/>
              <a:t> </a:t>
            </a:r>
            <a:r>
              <a:rPr lang="pt-BR" i="1" dirty="0" err="1"/>
              <a:t>she</a:t>
            </a:r>
            <a:r>
              <a:rPr lang="pt-BR" i="1" dirty="0"/>
              <a:t> </a:t>
            </a:r>
            <a:r>
              <a:rPr lang="pt-BR" i="1" dirty="0" err="1"/>
              <a:t>returns</a:t>
            </a:r>
            <a:r>
              <a:rPr lang="pt-BR" i="1" dirty="0"/>
              <a:t>,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call</a:t>
            </a:r>
            <a:r>
              <a:rPr lang="pt-BR" i="1" dirty="0"/>
              <a:t> </a:t>
            </a:r>
            <a:r>
              <a:rPr lang="pt-BR" i="1" dirty="0" err="1"/>
              <a:t>you</a:t>
            </a:r>
            <a:r>
              <a:rPr lang="pt-BR" i="1" dirty="0"/>
              <a:t> </a:t>
            </a:r>
            <a:r>
              <a:rPr lang="pt-BR" i="1" dirty="0" err="1"/>
              <a:t>back</a:t>
            </a:r>
            <a:r>
              <a:rPr lang="pt-BR" i="1" dirty="0"/>
              <a:t> as </a:t>
            </a:r>
            <a:r>
              <a:rPr lang="pt-BR" i="1" dirty="0" err="1"/>
              <a:t>soon</a:t>
            </a:r>
            <a:r>
              <a:rPr lang="pt-BR" i="1" dirty="0"/>
              <a:t> as </a:t>
            </a:r>
            <a:r>
              <a:rPr lang="pt-BR" i="1" dirty="0" err="1"/>
              <a:t>I</a:t>
            </a:r>
            <a:r>
              <a:rPr lang="pt-BR" i="1" dirty="0"/>
              <a:t> can. </a:t>
            </a:r>
            <a:endParaRPr lang="pt-BR" dirty="0"/>
          </a:p>
          <a:p>
            <a:r>
              <a:rPr lang="pt-BR" b="1" i="1" dirty="0"/>
              <a:t>John</a:t>
            </a:r>
            <a:r>
              <a:rPr lang="pt-BR" i="1" dirty="0"/>
              <a:t>: </a:t>
            </a:r>
            <a:r>
              <a:rPr lang="pt-BR" i="1" dirty="0" err="1"/>
              <a:t>Thank</a:t>
            </a:r>
            <a:r>
              <a:rPr lang="pt-BR" i="1" dirty="0"/>
              <a:t> </a:t>
            </a:r>
            <a:r>
              <a:rPr lang="pt-BR" i="1" dirty="0" err="1"/>
              <a:t>you</a:t>
            </a:r>
            <a:r>
              <a:rPr lang="pt-BR" i="1" dirty="0"/>
              <a:t>. </a:t>
            </a:r>
            <a:r>
              <a:rPr lang="pt-BR" i="1" dirty="0" err="1"/>
              <a:t>Have</a:t>
            </a:r>
            <a:r>
              <a:rPr lang="pt-BR" i="1" dirty="0"/>
              <a:t> a </a:t>
            </a:r>
            <a:r>
              <a:rPr lang="pt-BR" i="1" dirty="0" err="1"/>
              <a:t>nice</a:t>
            </a:r>
            <a:r>
              <a:rPr lang="pt-BR" i="1" dirty="0"/>
              <a:t> </a:t>
            </a:r>
            <a:r>
              <a:rPr lang="pt-BR" i="1" dirty="0" err="1"/>
              <a:t>day</a:t>
            </a:r>
            <a:r>
              <a:rPr lang="pt-BR" i="1" dirty="0"/>
              <a:t>!</a:t>
            </a:r>
            <a:endParaRPr lang="pt-BR" dirty="0"/>
          </a:p>
          <a:p>
            <a:r>
              <a:rPr lang="pt-BR" b="1" i="1" dirty="0"/>
              <a:t>Karen</a:t>
            </a:r>
            <a:r>
              <a:rPr lang="pt-BR" i="1" dirty="0"/>
              <a:t>: </a:t>
            </a:r>
            <a:r>
              <a:rPr lang="pt-BR" i="1" dirty="0" err="1"/>
              <a:t>You</a:t>
            </a:r>
            <a:r>
              <a:rPr lang="pt-BR" i="1" dirty="0"/>
              <a:t> too! </a:t>
            </a:r>
            <a:r>
              <a:rPr lang="pt-BR" i="1" dirty="0" err="1"/>
              <a:t>Goodbye</a:t>
            </a:r>
            <a:r>
              <a:rPr lang="pt-BR" i="1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719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A2A40-DBE0-194A-9961-7E86BCE5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Uma chamada de negócios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16896D-B1D1-BA45-B2CB-0721FDFA1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b="1" dirty="0"/>
              <a:t>Karen</a:t>
            </a:r>
            <a:r>
              <a:rPr lang="pt-BR" dirty="0"/>
              <a:t>: Barrymore &amp; Atkins, bom dia. Como posso ajudá-lo? </a:t>
            </a:r>
          </a:p>
          <a:p>
            <a:r>
              <a:rPr lang="pt-BR" b="1" dirty="0"/>
              <a:t>John</a:t>
            </a:r>
            <a:r>
              <a:rPr lang="pt-BR" dirty="0"/>
              <a:t>: Bom dia. Aqui é John Smith, da Smith &amp; Advogados Associados. Posso falar com a Sra. Aline Barrymore, por favor? </a:t>
            </a:r>
          </a:p>
          <a:p>
            <a:r>
              <a:rPr lang="pt-BR" b="1" dirty="0"/>
              <a:t>Karen</a:t>
            </a:r>
            <a:r>
              <a:rPr lang="pt-BR" dirty="0"/>
              <a:t>: Claro. Um minuto.</a:t>
            </a:r>
          </a:p>
          <a:p>
            <a:r>
              <a:rPr lang="pt-BR" b="1" dirty="0"/>
              <a:t>Karen</a:t>
            </a:r>
            <a:r>
              <a:rPr lang="pt-BR" dirty="0"/>
              <a:t>: Sr. Smith, infelizmente a Sra. Barrymore não está disponível no momento. O senhor gostaria de deixar uma mensagem?</a:t>
            </a:r>
          </a:p>
          <a:p>
            <a:r>
              <a:rPr lang="pt-BR" b="1" dirty="0"/>
              <a:t>John</a:t>
            </a:r>
            <a:r>
              <a:rPr lang="pt-BR" dirty="0"/>
              <a:t>: Sim. Precisamos marcar uma reunião na próxima terça-feira, e eu gostaria de saber qual horário seria melhor para ela. É um pouco urgente.</a:t>
            </a:r>
          </a:p>
          <a:p>
            <a:r>
              <a:rPr lang="pt-BR" b="1" dirty="0"/>
              <a:t>Karen</a:t>
            </a:r>
            <a:r>
              <a:rPr lang="pt-BR" dirty="0"/>
              <a:t>: Certo. Vou consultá-la quando ela retornar, e ligar de volta para o senhor assim que puder. </a:t>
            </a:r>
          </a:p>
          <a:p>
            <a:r>
              <a:rPr lang="pt-BR" b="1" dirty="0"/>
              <a:t>John</a:t>
            </a:r>
            <a:r>
              <a:rPr lang="pt-BR" dirty="0"/>
              <a:t>: Obrigado. Tenha um bom dia!</a:t>
            </a:r>
          </a:p>
          <a:p>
            <a:r>
              <a:rPr lang="pt-BR" b="1" dirty="0"/>
              <a:t>Karen</a:t>
            </a:r>
            <a:r>
              <a:rPr lang="pt-BR" dirty="0"/>
              <a:t>: O senhor também! Tchau.</a:t>
            </a:r>
          </a:p>
        </p:txBody>
      </p:sp>
    </p:spTree>
    <p:extLst>
      <p:ext uri="{BB962C8B-B14F-4D97-AF65-F5344CB8AC3E}">
        <p14:creationId xmlns:p14="http://schemas.microsoft.com/office/powerpoint/2010/main" val="423848696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RightStep">
      <a:dk1>
        <a:srgbClr val="000000"/>
      </a:dk1>
      <a:lt1>
        <a:srgbClr val="FFFFFF"/>
      </a:lt1>
      <a:dk2>
        <a:srgbClr val="3E3423"/>
      </a:dk2>
      <a:lt2>
        <a:srgbClr val="E2E8E8"/>
      </a:lt2>
      <a:accent1>
        <a:srgbClr val="E72931"/>
      </a:accent1>
      <a:accent2>
        <a:srgbClr val="D55F17"/>
      </a:accent2>
      <a:accent3>
        <a:srgbClr val="C1A022"/>
      </a:accent3>
      <a:accent4>
        <a:srgbClr val="8FB013"/>
      </a:accent4>
      <a:accent5>
        <a:srgbClr val="59B721"/>
      </a:accent5>
      <a:accent6>
        <a:srgbClr val="15BE1C"/>
      </a:accent6>
      <a:hlink>
        <a:srgbClr val="30918D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D87B3BF3A1CFA46A4650AF6E550AC40" ma:contentTypeVersion="2" ma:contentTypeDescription="Crie um novo documento." ma:contentTypeScope="" ma:versionID="fbf5322d2ef8a57e9f40e52e16887f12">
  <xsd:schema xmlns:xsd="http://www.w3.org/2001/XMLSchema" xmlns:xs="http://www.w3.org/2001/XMLSchema" xmlns:p="http://schemas.microsoft.com/office/2006/metadata/properties" xmlns:ns2="3d6938c3-f5cc-448f-a9fc-5f6d6fec52cc" targetNamespace="http://schemas.microsoft.com/office/2006/metadata/properties" ma:root="true" ma:fieldsID="637a5e305eb55ac6d995a29cbbd14cef" ns2:_="">
    <xsd:import namespace="3d6938c3-f5cc-448f-a9fc-5f6d6fec52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6938c3-f5cc-448f-a9fc-5f6d6fec52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1E1E5B-0937-4D7B-B3F1-DF6C7E3F0505}"/>
</file>

<file path=customXml/itemProps2.xml><?xml version="1.0" encoding="utf-8"?>
<ds:datastoreItem xmlns:ds="http://schemas.openxmlformats.org/officeDocument/2006/customXml" ds:itemID="{40943622-5E8C-4A22-A551-719282AB62D0}"/>
</file>

<file path=customXml/itemProps3.xml><?xml version="1.0" encoding="utf-8"?>
<ds:datastoreItem xmlns:ds="http://schemas.openxmlformats.org/officeDocument/2006/customXml" ds:itemID="{36A2DA09-BAEE-44C2-A488-67A5FB28F3BC}"/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2351</Words>
  <Application>Microsoft Macintosh PowerPoint</Application>
  <PresentationFormat>Widescreen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Franklin Gothic Demi Cond</vt:lpstr>
      <vt:lpstr>Franklin Gothic Medium</vt:lpstr>
      <vt:lpstr>Poppins</vt:lpstr>
      <vt:lpstr>Wingdings</vt:lpstr>
      <vt:lpstr>JuxtaposeVTI</vt:lpstr>
      <vt:lpstr>DIÁLOGOS EM INGLÊS</vt:lpstr>
      <vt:lpstr>Diálogos em Inglês</vt:lpstr>
      <vt:lpstr>Meeting new people formally</vt:lpstr>
      <vt:lpstr>Conhecendo pessoas novas formalmente</vt:lpstr>
      <vt:lpstr>Meeting new people informally</vt:lpstr>
      <vt:lpstr>Conhecendo pessoas novas informalmente</vt:lpstr>
      <vt:lpstr>Apresentação do PowerPoint</vt:lpstr>
      <vt:lpstr>A business call</vt:lpstr>
      <vt:lpstr>Uma chamada de negócios</vt:lpstr>
      <vt:lpstr>Calling a friend</vt:lpstr>
      <vt:lpstr>Ligando para uma amiga</vt:lpstr>
      <vt:lpstr>Apresentação do PowerPoint</vt:lpstr>
      <vt:lpstr>Receiving good news</vt:lpstr>
      <vt:lpstr>Recebendo notícias boas</vt:lpstr>
      <vt:lpstr>Receiving bad news</vt:lpstr>
      <vt:lpstr>Recebendo notícias ruins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DIÁLOGOS EM INGLÊS</dc:title>
  <dc:creator>ÁLVARO COSTA SILVA FILHO</dc:creator>
  <cp:lastModifiedBy>ÁLVARO COSTA SILVA FILHO</cp:lastModifiedBy>
  <cp:revision>4</cp:revision>
  <dcterms:created xsi:type="dcterms:W3CDTF">2020-11-09T16:39:22Z</dcterms:created>
  <dcterms:modified xsi:type="dcterms:W3CDTF">2020-11-09T17:10:48Z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0x0101006D87B3BF3A1CFA46A4650AF6E550AC40</vt:lpwstr>
  </property>
</Properties>
</file>