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entation.xml" ContentType="application/vnd.openxmlformats-officedocument.presentationml.presentation.main+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20"/>
  </p:normalViewPr>
  <p:slideViewPr>
    <p:cSldViewPr snapToGrid="0" snapToObjects="1">
      <p:cViewPr varScale="1">
        <p:scale>
          <a:sx n="92" d="100"/>
          <a:sy n="92" d="100"/>
        </p:scale>
        <p:origin x="7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pt-BR"/>
              <a:t>Clique para editar o título Mestre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9/16/20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9/16/20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9/16/20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9/16/20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48A87A34-81AB-432B-8DAE-1953F412C126}" type="datetimeFigureOut">
              <a:rPr lang="en-US" dirty="0"/>
              <a:t>9/16/20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48A87A34-81AB-432B-8DAE-1953F412C126}" type="datetimeFigureOut">
              <a:rPr lang="en-US" dirty="0"/>
              <a:t>9/16/20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pt-BR"/>
              <a:t>Clique para editar o título Mestre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pt-BR"/>
              <a:t>Clique para editar o título Mestre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pt-BR"/>
              <a:t>Clique para editar o título Mestre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pt-BR"/>
              <a:t>Clique para editar o título Mestre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8A87A34-81AB-432B-8DAE-1953F412C126}" type="datetimeFigureOut">
              <a:rPr lang="en-US" dirty="0"/>
              <a:t>9/16/20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pt-BR"/>
              <a:t>Clique para editar o título Mestre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Content Placeholder 3"/>
          <p:cNvSpPr>
            <a:spLocks noGrp="1"/>
          </p:cNvSpPr>
          <p:nvPr>
            <p:ph sz="quarter" idx="13"/>
          </p:nvPr>
        </p:nvSpPr>
        <p:spPr>
          <a:xfrm>
            <a:off x="913774" y="3051012"/>
            <a:ext cx="5106027" cy="2740187"/>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3" name="Content Placeholder 5"/>
          <p:cNvSpPr>
            <a:spLocks noGrp="1"/>
          </p:cNvSpPr>
          <p:nvPr>
            <p:ph sz="quarter" idx="14"/>
          </p:nvPr>
        </p:nvSpPr>
        <p:spPr>
          <a:xfrm>
            <a:off x="6172200" y="3051012"/>
            <a:ext cx="5105401" cy="2740187"/>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9/16/20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pt-BR"/>
              <a:t>Clique para editar o título Mestre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9/16/20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9/16/20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9/16/20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130000"/>
                <a:satMod val="150000"/>
                <a:lumMod val="112000"/>
              </a:schemeClr>
            </a:gs>
            <a:gs pos="100000">
              <a:schemeClr val="bg2">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4672EB-02A8-48AB-BCFB-00B78DBA6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255A803-13A1-44E9-ACA9-889A5CC39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98" y="0"/>
            <a:ext cx="12192000" cy="6858000"/>
          </a:xfrm>
          <a:prstGeom prst="rect">
            <a:avLst/>
          </a:prstGeom>
          <a:solidFill>
            <a:srgbClr val="0D0D0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C82C52F-0333-430E-AF00-FA48A518A1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286708"/>
          </a:xfrm>
          <a:prstGeom prst="rect">
            <a:avLst/>
          </a:prstGeom>
          <a:ln>
            <a:noFill/>
          </a:ln>
          <a:effectLst>
            <a:outerShdw blurRad="889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BE9CCFFE-A385-4D35-8504-960F050EF7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b="76269"/>
          <a:stretch/>
        </p:blipFill>
        <p:spPr>
          <a:xfrm>
            <a:off x="0" y="0"/>
            <a:ext cx="12192000" cy="1627464"/>
          </a:xfrm>
          <a:prstGeom prst="rect">
            <a:avLst/>
          </a:prstGeom>
        </p:spPr>
      </p:pic>
      <p:pic>
        <p:nvPicPr>
          <p:cNvPr id="16" name="Picture 15">
            <a:extLst>
              <a:ext uri="{FF2B5EF4-FFF2-40B4-BE49-F238E27FC236}">
                <a16:creationId xmlns:a16="http://schemas.microsoft.com/office/drawing/2014/main" id="{1AD41804-3572-46FD-8124-D3079B64271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8251" t="72447" r="32841"/>
          <a:stretch/>
        </p:blipFill>
        <p:spPr>
          <a:xfrm>
            <a:off x="6526134" y="3384053"/>
            <a:ext cx="2305206" cy="1889621"/>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pic>
        <p:nvPicPr>
          <p:cNvPr id="18" name="Picture 17">
            <a:extLst>
              <a:ext uri="{FF2B5EF4-FFF2-40B4-BE49-F238E27FC236}">
                <a16:creationId xmlns:a16="http://schemas.microsoft.com/office/drawing/2014/main" id="{5316A1D8-3445-4B94-B595-2285C05EEEB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269" t="72447" r="62822"/>
          <a:stretch/>
        </p:blipFill>
        <p:spPr>
          <a:xfrm>
            <a:off x="5443064" y="3371019"/>
            <a:ext cx="1451918" cy="1889621"/>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pic>
        <p:nvPicPr>
          <p:cNvPr id="20" name="Picture 19">
            <a:extLst>
              <a:ext uri="{FF2B5EF4-FFF2-40B4-BE49-F238E27FC236}">
                <a16:creationId xmlns:a16="http://schemas.microsoft.com/office/drawing/2014/main" id="{2FA7483C-C90B-453F-AB53-60D8FDE6D3F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3445" t="47340"/>
          <a:stretch/>
        </p:blipFill>
        <p:spPr>
          <a:xfrm>
            <a:off x="8965579" y="1675248"/>
            <a:ext cx="3237619" cy="3611460"/>
          </a:xfrm>
          <a:custGeom>
            <a:avLst/>
            <a:gdLst>
              <a:gd name="connsiteX0" fmla="*/ 2237500 w 3237619"/>
              <a:gd name="connsiteY0" fmla="*/ 2921316 h 3611460"/>
              <a:gd name="connsiteX1" fmla="*/ 2237500 w 3237619"/>
              <a:gd name="connsiteY1" fmla="*/ 3598426 h 3611460"/>
              <a:gd name="connsiteX2" fmla="*/ 2563236 w 3237619"/>
              <a:gd name="connsiteY2" fmla="*/ 3598426 h 3611460"/>
              <a:gd name="connsiteX3" fmla="*/ 2563236 w 3237619"/>
              <a:gd name="connsiteY3" fmla="*/ 2921316 h 3611460"/>
              <a:gd name="connsiteX4" fmla="*/ 0 w 3237619"/>
              <a:gd name="connsiteY4" fmla="*/ 0 h 3611460"/>
              <a:gd name="connsiteX5" fmla="*/ 3237619 w 3237619"/>
              <a:gd name="connsiteY5" fmla="*/ 0 h 3611460"/>
              <a:gd name="connsiteX6" fmla="*/ 3237619 w 3237619"/>
              <a:gd name="connsiteY6" fmla="*/ 3611460 h 3611460"/>
              <a:gd name="connsiteX7" fmla="*/ 557562 w 3237619"/>
              <a:gd name="connsiteY7" fmla="*/ 3611460 h 3611460"/>
              <a:gd name="connsiteX8" fmla="*/ 557562 w 3237619"/>
              <a:gd name="connsiteY8" fmla="*/ 2822752 h 3611460"/>
              <a:gd name="connsiteX9" fmla="*/ 0 w 3237619"/>
              <a:gd name="connsiteY9" fmla="*/ 2822752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37619" h="3611460">
                <a:moveTo>
                  <a:pt x="2237500" y="2921316"/>
                </a:moveTo>
                <a:lnTo>
                  <a:pt x="2237500" y="3598426"/>
                </a:lnTo>
                <a:lnTo>
                  <a:pt x="2563236" y="3598426"/>
                </a:lnTo>
                <a:lnTo>
                  <a:pt x="2563236" y="2921316"/>
                </a:lnTo>
                <a:close/>
                <a:moveTo>
                  <a:pt x="0" y="0"/>
                </a:moveTo>
                <a:lnTo>
                  <a:pt x="3237619" y="0"/>
                </a:lnTo>
                <a:lnTo>
                  <a:pt x="3237619" y="3611460"/>
                </a:lnTo>
                <a:lnTo>
                  <a:pt x="557562" y="3611460"/>
                </a:lnTo>
                <a:lnTo>
                  <a:pt x="557562" y="2822752"/>
                </a:lnTo>
                <a:lnTo>
                  <a:pt x="0" y="2822752"/>
                </a:lnTo>
                <a:close/>
              </a:path>
            </a:pathLst>
          </a:custGeom>
        </p:spPr>
      </p:pic>
      <p:sp>
        <p:nvSpPr>
          <p:cNvPr id="2" name="Título 1">
            <a:extLst>
              <a:ext uri="{FF2B5EF4-FFF2-40B4-BE49-F238E27FC236}">
                <a16:creationId xmlns:a16="http://schemas.microsoft.com/office/drawing/2014/main" id="{2020B00F-57C2-224C-BE7D-F07689CA6606}"/>
              </a:ext>
            </a:extLst>
          </p:cNvPr>
          <p:cNvSpPr>
            <a:spLocks noGrp="1"/>
          </p:cNvSpPr>
          <p:nvPr>
            <p:ph type="ctrTitle"/>
          </p:nvPr>
        </p:nvSpPr>
        <p:spPr>
          <a:xfrm>
            <a:off x="1835233" y="1124125"/>
            <a:ext cx="8689976" cy="1844385"/>
          </a:xfrm>
        </p:spPr>
        <p:txBody>
          <a:bodyPr>
            <a:normAutofit/>
          </a:bodyPr>
          <a:lstStyle/>
          <a:p>
            <a:r>
              <a:rPr lang="pt-BR" sz="4000" dirty="0" err="1"/>
              <a:t>What</a:t>
            </a:r>
            <a:r>
              <a:rPr lang="pt-BR" sz="4000" dirty="0"/>
              <a:t> </a:t>
            </a:r>
            <a:r>
              <a:rPr lang="pt-BR" sz="4000" dirty="0" err="1"/>
              <a:t>can</a:t>
            </a:r>
            <a:r>
              <a:rPr lang="pt-BR" sz="4000" dirty="0"/>
              <a:t> </a:t>
            </a:r>
            <a:r>
              <a:rPr lang="pt-BR" sz="4000" dirty="0" err="1"/>
              <a:t>you</a:t>
            </a:r>
            <a:r>
              <a:rPr lang="pt-BR" sz="4000" dirty="0"/>
              <a:t> do </a:t>
            </a:r>
            <a:r>
              <a:rPr lang="pt-BR" sz="4000" dirty="0" err="1"/>
              <a:t>with</a:t>
            </a:r>
            <a:r>
              <a:rPr lang="pt-BR" sz="4000" dirty="0"/>
              <a:t> </a:t>
            </a:r>
            <a:r>
              <a:rPr lang="pt-BR" sz="4000" dirty="0" err="1"/>
              <a:t>computers</a:t>
            </a:r>
            <a:r>
              <a:rPr lang="pt-BR" sz="4000" dirty="0"/>
              <a:t>?</a:t>
            </a:r>
          </a:p>
        </p:txBody>
      </p:sp>
      <p:sp>
        <p:nvSpPr>
          <p:cNvPr id="3" name="Subtítulo 2">
            <a:extLst>
              <a:ext uri="{FF2B5EF4-FFF2-40B4-BE49-F238E27FC236}">
                <a16:creationId xmlns:a16="http://schemas.microsoft.com/office/drawing/2014/main" id="{61D11377-FE32-C542-BF72-9B79B151B251}"/>
              </a:ext>
            </a:extLst>
          </p:cNvPr>
          <p:cNvSpPr>
            <a:spLocks noGrp="1"/>
          </p:cNvSpPr>
          <p:nvPr>
            <p:ph type="subTitle" idx="1"/>
          </p:nvPr>
        </p:nvSpPr>
        <p:spPr>
          <a:xfrm>
            <a:off x="1835233" y="3013746"/>
            <a:ext cx="8689976" cy="1078889"/>
          </a:xfrm>
        </p:spPr>
        <p:txBody>
          <a:bodyPr>
            <a:normAutofit/>
          </a:bodyPr>
          <a:lstStyle/>
          <a:p>
            <a:r>
              <a:rPr lang="pt-BR">
                <a:solidFill>
                  <a:schemeClr val="tx1">
                    <a:lumMod val="50000"/>
                    <a:lumOff val="50000"/>
                  </a:schemeClr>
                </a:solidFill>
              </a:rPr>
              <a:t>Professor: Álvaro Filho</a:t>
            </a:r>
          </a:p>
        </p:txBody>
      </p:sp>
    </p:spTree>
    <p:extLst>
      <p:ext uri="{BB962C8B-B14F-4D97-AF65-F5344CB8AC3E}">
        <p14:creationId xmlns:p14="http://schemas.microsoft.com/office/powerpoint/2010/main" val="365879919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A32539D-F56D-B246-8BC5-118A47C3D49A}"/>
              </a:ext>
            </a:extLst>
          </p:cNvPr>
          <p:cNvSpPr>
            <a:spLocks noGrp="1"/>
          </p:cNvSpPr>
          <p:nvPr>
            <p:ph type="title"/>
          </p:nvPr>
        </p:nvSpPr>
        <p:spPr>
          <a:xfrm>
            <a:off x="641074" y="1588878"/>
            <a:ext cx="2844002" cy="3680244"/>
          </a:xfrm>
        </p:spPr>
        <p:txBody>
          <a:bodyPr>
            <a:normAutofit/>
          </a:bodyPr>
          <a:lstStyle/>
          <a:p>
            <a:pPr algn="l"/>
            <a:r>
              <a:rPr lang="pt-BR" sz="3400">
                <a:solidFill>
                  <a:srgbClr val="FFFFFF"/>
                </a:solidFill>
              </a:rPr>
              <a:t>Observação</a:t>
            </a:r>
          </a:p>
        </p:txBody>
      </p:sp>
      <p:pic>
        <p:nvPicPr>
          <p:cNvPr id="12" name="Picture 1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3" name="Espaço Reservado para Conteúdo 2">
            <a:extLst>
              <a:ext uri="{FF2B5EF4-FFF2-40B4-BE49-F238E27FC236}">
                <a16:creationId xmlns:a16="http://schemas.microsoft.com/office/drawing/2014/main" id="{BB1DFC19-AE21-504F-8370-1862475A5EEF}"/>
              </a:ext>
            </a:extLst>
          </p:cNvPr>
          <p:cNvSpPr>
            <a:spLocks noGrp="1"/>
          </p:cNvSpPr>
          <p:nvPr>
            <p:ph sz="quarter" idx="13"/>
          </p:nvPr>
        </p:nvSpPr>
        <p:spPr>
          <a:xfrm>
            <a:off x="4634794" y="1049695"/>
            <a:ext cx="6642806" cy="4758611"/>
          </a:xfrm>
        </p:spPr>
        <p:txBody>
          <a:bodyPr anchor="ctr">
            <a:normAutofit/>
          </a:bodyPr>
          <a:lstStyle/>
          <a:p>
            <a:pPr algn="just"/>
            <a:r>
              <a:rPr lang="pt-BR" dirty="0"/>
              <a:t>As marcas tipográficas são elementos que, no texto, transmitem informações que nem sempre são representadas por palavras. Exemplos comuns de elementos tipográficos são palavras que se encontram em destaque no texto, letras maiúsculas e símbolos gráficos pontuação, acentuação, etc.</a:t>
            </a:r>
          </a:p>
        </p:txBody>
      </p:sp>
      <p:pic>
        <p:nvPicPr>
          <p:cNvPr id="14" name="Picture 1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Tree>
    <p:extLst>
      <p:ext uri="{BB962C8B-B14F-4D97-AF65-F5344CB8AC3E}">
        <p14:creationId xmlns:p14="http://schemas.microsoft.com/office/powerpoint/2010/main" val="1749848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2C8B6C12-BE49-45C7-8E88-D16FE2E62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6" descr="Computador">
            <a:extLst>
              <a:ext uri="{FF2B5EF4-FFF2-40B4-BE49-F238E27FC236}">
                <a16:creationId xmlns:a16="http://schemas.microsoft.com/office/drawing/2014/main" id="{764D05B6-E158-4770-92F4-C6B8DE0F9B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3236" y="2535335"/>
            <a:ext cx="2935224" cy="2935224"/>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6" name="Picture 11">
            <a:extLst>
              <a:ext uri="{FF2B5EF4-FFF2-40B4-BE49-F238E27FC236}">
                <a16:creationId xmlns:a16="http://schemas.microsoft.com/office/drawing/2014/main" id="{9D3FC01C-4EFD-4868-8317-4C9F8693189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41E2C225-3D56-AA47-964A-797AF193283F}"/>
              </a:ext>
            </a:extLst>
          </p:cNvPr>
          <p:cNvSpPr>
            <a:spLocks noGrp="1"/>
          </p:cNvSpPr>
          <p:nvPr>
            <p:ph type="title"/>
          </p:nvPr>
        </p:nvSpPr>
        <p:spPr>
          <a:xfrm>
            <a:off x="913775" y="618517"/>
            <a:ext cx="10364451" cy="1596177"/>
          </a:xfrm>
        </p:spPr>
        <p:txBody>
          <a:bodyPr>
            <a:normAutofit/>
          </a:bodyPr>
          <a:lstStyle/>
          <a:p>
            <a:r>
              <a:rPr lang="pt-BR" dirty="0" err="1"/>
              <a:t>What</a:t>
            </a:r>
            <a:r>
              <a:rPr lang="pt-BR" dirty="0"/>
              <a:t> </a:t>
            </a:r>
            <a:r>
              <a:rPr lang="pt-BR" dirty="0" err="1"/>
              <a:t>can</a:t>
            </a:r>
            <a:r>
              <a:rPr lang="pt-BR" dirty="0"/>
              <a:t> </a:t>
            </a:r>
            <a:r>
              <a:rPr lang="pt-BR" dirty="0" err="1"/>
              <a:t>you</a:t>
            </a:r>
            <a:r>
              <a:rPr lang="pt-BR" dirty="0"/>
              <a:t> do </a:t>
            </a:r>
            <a:r>
              <a:rPr lang="pt-BR" dirty="0" err="1"/>
              <a:t>with</a:t>
            </a:r>
            <a:r>
              <a:rPr lang="pt-BR" dirty="0"/>
              <a:t> </a:t>
            </a:r>
            <a:r>
              <a:rPr lang="pt-BR" dirty="0" err="1"/>
              <a:t>computers</a:t>
            </a:r>
            <a:r>
              <a:rPr lang="pt-BR" dirty="0"/>
              <a:t>?</a:t>
            </a:r>
          </a:p>
        </p:txBody>
      </p:sp>
      <p:sp>
        <p:nvSpPr>
          <p:cNvPr id="3" name="Espaço Reservado para Conteúdo 2">
            <a:extLst>
              <a:ext uri="{FF2B5EF4-FFF2-40B4-BE49-F238E27FC236}">
                <a16:creationId xmlns:a16="http://schemas.microsoft.com/office/drawing/2014/main" id="{8662A18E-7624-E146-B88B-9AFF55B2D6E0}"/>
              </a:ext>
            </a:extLst>
          </p:cNvPr>
          <p:cNvSpPr>
            <a:spLocks noGrp="1"/>
          </p:cNvSpPr>
          <p:nvPr>
            <p:ph sz="quarter" idx="13"/>
          </p:nvPr>
        </p:nvSpPr>
        <p:spPr>
          <a:xfrm>
            <a:off x="3352800" y="1898074"/>
            <a:ext cx="7675419" cy="3893126"/>
          </a:xfrm>
        </p:spPr>
        <p:txBody>
          <a:bodyPr>
            <a:noAutofit/>
          </a:bodyPr>
          <a:lstStyle/>
          <a:p>
            <a:pPr algn="just">
              <a:lnSpc>
                <a:spcPct val="110000"/>
              </a:lnSpc>
            </a:pPr>
            <a:r>
              <a:rPr lang="pt-BR" sz="1800" dirty="0"/>
              <a:t>In </a:t>
            </a:r>
            <a:r>
              <a:rPr lang="pt-BR" sz="1800" dirty="0" err="1"/>
              <a:t>the</a:t>
            </a:r>
            <a:r>
              <a:rPr lang="pt-BR" sz="1800" dirty="0"/>
              <a:t> </a:t>
            </a:r>
            <a:r>
              <a:rPr lang="pt-BR" sz="1800" dirty="0" err="1"/>
              <a:t>workplace</a:t>
            </a:r>
            <a:r>
              <a:rPr lang="pt-BR" sz="1800" dirty="0"/>
              <a:t>, </a:t>
            </a:r>
            <a:r>
              <a:rPr lang="pt-BR" sz="1800" dirty="0" err="1"/>
              <a:t>many</a:t>
            </a:r>
            <a:r>
              <a:rPr lang="pt-BR" sz="1800" dirty="0"/>
              <a:t> </a:t>
            </a:r>
            <a:r>
              <a:rPr lang="pt-BR" sz="1800" dirty="0" err="1"/>
              <a:t>people</a:t>
            </a:r>
            <a:r>
              <a:rPr lang="pt-BR" sz="1800" dirty="0"/>
              <a:t> use </a:t>
            </a:r>
            <a:r>
              <a:rPr lang="pt-BR" sz="1800" dirty="0" err="1"/>
              <a:t>computers</a:t>
            </a:r>
            <a:r>
              <a:rPr lang="pt-BR" sz="1800" dirty="0"/>
              <a:t> </a:t>
            </a:r>
            <a:r>
              <a:rPr lang="pt-BR" sz="1800" dirty="0" err="1"/>
              <a:t>to</a:t>
            </a:r>
            <a:r>
              <a:rPr lang="pt-BR" sz="1800" dirty="0"/>
              <a:t> </a:t>
            </a:r>
            <a:r>
              <a:rPr lang="pt-BR" sz="1800" dirty="0" err="1"/>
              <a:t>keep</a:t>
            </a:r>
            <a:r>
              <a:rPr lang="pt-BR" sz="1800" dirty="0"/>
              <a:t> </a:t>
            </a:r>
            <a:r>
              <a:rPr lang="pt-BR" sz="1800" dirty="0" err="1"/>
              <a:t>records</a:t>
            </a:r>
            <a:r>
              <a:rPr lang="pt-BR" sz="1800" dirty="0"/>
              <a:t>, </a:t>
            </a:r>
            <a:r>
              <a:rPr lang="pt-BR" sz="1800" dirty="0" err="1"/>
              <a:t>analyze</a:t>
            </a:r>
            <a:r>
              <a:rPr lang="pt-BR" sz="1800" dirty="0"/>
              <a:t> data, do </a:t>
            </a:r>
            <a:r>
              <a:rPr lang="pt-BR" sz="1800" dirty="0" err="1"/>
              <a:t>research</a:t>
            </a:r>
            <a:r>
              <a:rPr lang="pt-BR" sz="1800" dirty="0"/>
              <a:t>, </a:t>
            </a:r>
            <a:r>
              <a:rPr lang="pt-BR" sz="1800" dirty="0" err="1"/>
              <a:t>and</a:t>
            </a:r>
            <a:r>
              <a:rPr lang="pt-BR" sz="1800" dirty="0"/>
              <a:t> </a:t>
            </a:r>
            <a:r>
              <a:rPr lang="pt-BR" sz="1800" dirty="0" err="1"/>
              <a:t>manage</a:t>
            </a:r>
            <a:r>
              <a:rPr lang="pt-BR" sz="1800" dirty="0"/>
              <a:t> </a:t>
            </a:r>
            <a:r>
              <a:rPr lang="pt-BR" sz="1800" dirty="0" err="1"/>
              <a:t>projects</a:t>
            </a:r>
            <a:r>
              <a:rPr lang="pt-BR" sz="1800" dirty="0"/>
              <a:t>. At home, </a:t>
            </a:r>
            <a:r>
              <a:rPr lang="pt-BR" sz="1800" dirty="0" err="1"/>
              <a:t>you</a:t>
            </a:r>
            <a:r>
              <a:rPr lang="pt-BR" sz="1800" dirty="0"/>
              <a:t> </a:t>
            </a:r>
            <a:r>
              <a:rPr lang="pt-BR" sz="1800" dirty="0" err="1"/>
              <a:t>can</a:t>
            </a:r>
            <a:r>
              <a:rPr lang="pt-BR" sz="1800" dirty="0"/>
              <a:t> use </a:t>
            </a:r>
            <a:r>
              <a:rPr lang="pt-BR" sz="1800" dirty="0" err="1"/>
              <a:t>computers</a:t>
            </a:r>
            <a:r>
              <a:rPr lang="pt-BR" sz="1800" dirty="0"/>
              <a:t> </a:t>
            </a:r>
            <a:r>
              <a:rPr lang="pt-BR" sz="1800" dirty="0" err="1"/>
              <a:t>to</a:t>
            </a:r>
            <a:r>
              <a:rPr lang="pt-BR" sz="1800" dirty="0"/>
              <a:t> </a:t>
            </a:r>
            <a:r>
              <a:rPr lang="pt-BR" sz="1800" dirty="0" err="1"/>
              <a:t>find</a:t>
            </a:r>
            <a:r>
              <a:rPr lang="pt-BR" sz="1800" dirty="0"/>
              <a:t> </a:t>
            </a:r>
            <a:r>
              <a:rPr lang="pt-BR" sz="1800" dirty="0" err="1"/>
              <a:t>information</a:t>
            </a:r>
            <a:r>
              <a:rPr lang="pt-BR" sz="1800" dirty="0"/>
              <a:t>, </a:t>
            </a:r>
            <a:r>
              <a:rPr lang="pt-BR" sz="1800" dirty="0" err="1"/>
              <a:t>store</a:t>
            </a:r>
            <a:r>
              <a:rPr lang="pt-BR" sz="1800" dirty="0"/>
              <a:t> </a:t>
            </a:r>
            <a:r>
              <a:rPr lang="pt-BR" sz="1800" dirty="0" err="1"/>
              <a:t>pictures</a:t>
            </a:r>
            <a:r>
              <a:rPr lang="pt-BR" sz="1800" dirty="0"/>
              <a:t> </a:t>
            </a:r>
            <a:r>
              <a:rPr lang="pt-BR" sz="1800" dirty="0" err="1"/>
              <a:t>and</a:t>
            </a:r>
            <a:r>
              <a:rPr lang="pt-BR" sz="1800" dirty="0"/>
              <a:t> </a:t>
            </a:r>
            <a:r>
              <a:rPr lang="pt-BR" sz="1800" dirty="0" err="1"/>
              <a:t>music</a:t>
            </a:r>
            <a:r>
              <a:rPr lang="pt-BR" sz="1800" dirty="0"/>
              <a:t>, </a:t>
            </a:r>
            <a:r>
              <a:rPr lang="pt-BR" sz="1800" dirty="0" err="1"/>
              <a:t>track</a:t>
            </a:r>
            <a:r>
              <a:rPr lang="pt-BR" sz="1800" dirty="0"/>
              <a:t> </a:t>
            </a:r>
            <a:r>
              <a:rPr lang="pt-BR" sz="1800" dirty="0" err="1"/>
              <a:t>finances</a:t>
            </a:r>
            <a:r>
              <a:rPr lang="pt-BR" sz="1800" dirty="0"/>
              <a:t>, play games, </a:t>
            </a:r>
            <a:r>
              <a:rPr lang="pt-BR" sz="1800" dirty="0" err="1"/>
              <a:t>and</a:t>
            </a:r>
            <a:r>
              <a:rPr lang="pt-BR" sz="1800" dirty="0"/>
              <a:t> </a:t>
            </a:r>
            <a:r>
              <a:rPr lang="pt-BR" sz="1800" dirty="0" err="1"/>
              <a:t>communicate</a:t>
            </a:r>
            <a:r>
              <a:rPr lang="pt-BR" sz="1800" dirty="0"/>
              <a:t> </a:t>
            </a:r>
            <a:r>
              <a:rPr lang="pt-BR" sz="1800" dirty="0" err="1"/>
              <a:t>with</a:t>
            </a:r>
            <a:r>
              <a:rPr lang="pt-BR" sz="1800" dirty="0"/>
              <a:t> </a:t>
            </a:r>
            <a:r>
              <a:rPr lang="pt-BR" sz="1800" dirty="0" err="1"/>
              <a:t>others</a:t>
            </a:r>
            <a:r>
              <a:rPr lang="pt-BR" sz="1800" dirty="0"/>
              <a:t> – </a:t>
            </a:r>
            <a:r>
              <a:rPr lang="pt-BR" sz="1800" dirty="0" err="1"/>
              <a:t>and</a:t>
            </a:r>
            <a:r>
              <a:rPr lang="pt-BR" sz="1800" dirty="0"/>
              <a:t> </a:t>
            </a:r>
            <a:r>
              <a:rPr lang="pt-BR" sz="1800" dirty="0" err="1"/>
              <a:t>those</a:t>
            </a:r>
            <a:r>
              <a:rPr lang="pt-BR" sz="1800" dirty="0"/>
              <a:t> are </a:t>
            </a:r>
            <a:r>
              <a:rPr lang="pt-BR" sz="1800" dirty="0" err="1"/>
              <a:t>just</a:t>
            </a:r>
            <a:r>
              <a:rPr lang="pt-BR" sz="1800" dirty="0"/>
              <a:t> a </a:t>
            </a:r>
            <a:r>
              <a:rPr lang="pt-BR" sz="1800" dirty="0" err="1"/>
              <a:t>few</a:t>
            </a:r>
            <a:r>
              <a:rPr lang="pt-BR" sz="1800" dirty="0"/>
              <a:t> </a:t>
            </a:r>
            <a:r>
              <a:rPr lang="pt-BR" sz="1800" dirty="0" err="1"/>
              <a:t>of</a:t>
            </a:r>
            <a:r>
              <a:rPr lang="pt-BR" sz="1800" dirty="0"/>
              <a:t> </a:t>
            </a:r>
            <a:r>
              <a:rPr lang="pt-BR" sz="1800" dirty="0" err="1"/>
              <a:t>the</a:t>
            </a:r>
            <a:r>
              <a:rPr lang="pt-BR" sz="1800" dirty="0"/>
              <a:t> </a:t>
            </a:r>
            <a:r>
              <a:rPr lang="pt-BR" sz="1800" dirty="0" err="1"/>
              <a:t>possibilities</a:t>
            </a:r>
            <a:r>
              <a:rPr lang="pt-BR" sz="1800" dirty="0"/>
              <a:t>.</a:t>
            </a:r>
          </a:p>
          <a:p>
            <a:pPr algn="just">
              <a:lnSpc>
                <a:spcPct val="110000"/>
              </a:lnSpc>
            </a:pPr>
            <a:endParaRPr lang="pt-BR" sz="1800" dirty="0"/>
          </a:p>
          <a:p>
            <a:pPr algn="just">
              <a:lnSpc>
                <a:spcPct val="110000"/>
              </a:lnSpc>
            </a:pPr>
            <a:r>
              <a:rPr lang="pt-BR" sz="1800" dirty="0" err="1"/>
              <a:t>You</a:t>
            </a:r>
            <a:r>
              <a:rPr lang="pt-BR" sz="1800" dirty="0"/>
              <a:t> </a:t>
            </a:r>
            <a:r>
              <a:rPr lang="pt-BR" sz="1800" dirty="0" err="1"/>
              <a:t>can</a:t>
            </a:r>
            <a:r>
              <a:rPr lang="pt-BR" sz="1800" dirty="0"/>
              <a:t> </a:t>
            </a:r>
            <a:r>
              <a:rPr lang="pt-BR" sz="1800" dirty="0" err="1"/>
              <a:t>also</a:t>
            </a:r>
            <a:r>
              <a:rPr lang="pt-BR" sz="1800" dirty="0"/>
              <a:t> use </a:t>
            </a:r>
            <a:r>
              <a:rPr lang="pt-BR" sz="1800" dirty="0" err="1"/>
              <a:t>your</a:t>
            </a:r>
            <a:r>
              <a:rPr lang="pt-BR" sz="1800" dirty="0"/>
              <a:t> </a:t>
            </a:r>
            <a:r>
              <a:rPr lang="pt-BR" sz="1800" dirty="0" err="1"/>
              <a:t>computer</a:t>
            </a:r>
            <a:r>
              <a:rPr lang="pt-BR" sz="1800" dirty="0"/>
              <a:t> </a:t>
            </a:r>
            <a:r>
              <a:rPr lang="pt-BR" sz="1800" dirty="0" err="1"/>
              <a:t>to</a:t>
            </a:r>
            <a:r>
              <a:rPr lang="pt-BR" sz="1800" dirty="0"/>
              <a:t> </a:t>
            </a:r>
            <a:r>
              <a:rPr lang="pt-BR" sz="1800" dirty="0" err="1"/>
              <a:t>connect</a:t>
            </a:r>
            <a:r>
              <a:rPr lang="pt-BR" sz="1800" dirty="0"/>
              <a:t> </a:t>
            </a:r>
            <a:r>
              <a:rPr lang="pt-BR" sz="1800" dirty="0" err="1"/>
              <a:t>to</a:t>
            </a:r>
            <a:r>
              <a:rPr lang="pt-BR" sz="1800" dirty="0"/>
              <a:t> </a:t>
            </a:r>
            <a:r>
              <a:rPr lang="pt-BR" sz="1800" dirty="0" err="1"/>
              <a:t>the</a:t>
            </a:r>
            <a:r>
              <a:rPr lang="pt-BR" sz="1800" dirty="0"/>
              <a:t> internet, a network </a:t>
            </a:r>
            <a:r>
              <a:rPr lang="pt-BR" sz="1800" dirty="0" err="1"/>
              <a:t>that</a:t>
            </a:r>
            <a:r>
              <a:rPr lang="pt-BR" sz="1800" dirty="0"/>
              <a:t> links </a:t>
            </a:r>
            <a:r>
              <a:rPr lang="pt-BR" sz="1800" dirty="0" err="1"/>
              <a:t>computers</a:t>
            </a:r>
            <a:r>
              <a:rPr lang="pt-BR" sz="1800" dirty="0"/>
              <a:t> </a:t>
            </a:r>
            <a:r>
              <a:rPr lang="pt-BR" sz="1800" dirty="0" err="1"/>
              <a:t>around</a:t>
            </a:r>
            <a:r>
              <a:rPr lang="pt-BR" sz="1800" dirty="0"/>
              <a:t> </a:t>
            </a:r>
            <a:r>
              <a:rPr lang="pt-BR" sz="1800" dirty="0" err="1"/>
              <a:t>the</a:t>
            </a:r>
            <a:r>
              <a:rPr lang="pt-BR" sz="1800" dirty="0"/>
              <a:t> world. Internet </a:t>
            </a:r>
            <a:r>
              <a:rPr lang="pt-BR" sz="1800" dirty="0" err="1"/>
              <a:t>access</a:t>
            </a:r>
            <a:r>
              <a:rPr lang="pt-BR" sz="1800" dirty="0"/>
              <a:t> </a:t>
            </a:r>
            <a:r>
              <a:rPr lang="pt-BR" sz="1800" dirty="0" err="1"/>
              <a:t>is</a:t>
            </a:r>
            <a:r>
              <a:rPr lang="pt-BR" sz="1800" dirty="0"/>
              <a:t> </a:t>
            </a:r>
            <a:r>
              <a:rPr lang="pt-BR" sz="1800" dirty="0" err="1"/>
              <a:t>available</a:t>
            </a:r>
            <a:r>
              <a:rPr lang="pt-BR" sz="1800" dirty="0"/>
              <a:t> for a </a:t>
            </a:r>
            <a:r>
              <a:rPr lang="pt-BR" sz="1800" dirty="0" err="1"/>
              <a:t>monthly</a:t>
            </a:r>
            <a:r>
              <a:rPr lang="pt-BR" sz="1800" dirty="0"/>
              <a:t> </a:t>
            </a:r>
            <a:r>
              <a:rPr lang="pt-BR" sz="1800" dirty="0" err="1"/>
              <a:t>fee</a:t>
            </a:r>
            <a:r>
              <a:rPr lang="pt-BR" sz="1800" dirty="0"/>
              <a:t> in </a:t>
            </a:r>
            <a:r>
              <a:rPr lang="pt-BR" sz="1800" dirty="0" err="1"/>
              <a:t>most</a:t>
            </a:r>
            <a:r>
              <a:rPr lang="pt-BR" sz="1800" dirty="0"/>
              <a:t> </a:t>
            </a:r>
            <a:r>
              <a:rPr lang="pt-BR" sz="1800" dirty="0" err="1"/>
              <a:t>urban</a:t>
            </a:r>
            <a:r>
              <a:rPr lang="pt-BR" sz="1800" dirty="0"/>
              <a:t> </a:t>
            </a:r>
            <a:r>
              <a:rPr lang="pt-BR" sz="1800" dirty="0" err="1"/>
              <a:t>areas</a:t>
            </a:r>
            <a:r>
              <a:rPr lang="pt-BR" sz="1800" dirty="0"/>
              <a:t>, </a:t>
            </a:r>
            <a:r>
              <a:rPr lang="pt-BR" sz="1800" dirty="0" err="1"/>
              <a:t>and</a:t>
            </a:r>
            <a:r>
              <a:rPr lang="pt-BR" sz="1800" dirty="0"/>
              <a:t> </a:t>
            </a:r>
            <a:r>
              <a:rPr lang="pt-BR" sz="1800" dirty="0" err="1"/>
              <a:t>increasingly</a:t>
            </a:r>
            <a:r>
              <a:rPr lang="pt-BR" sz="1800" dirty="0"/>
              <a:t>, in </a:t>
            </a:r>
            <a:r>
              <a:rPr lang="pt-BR" sz="1800" dirty="0" err="1"/>
              <a:t>less</a:t>
            </a:r>
            <a:r>
              <a:rPr lang="pt-BR" sz="1800" dirty="0"/>
              <a:t> </a:t>
            </a:r>
            <a:r>
              <a:rPr lang="pt-BR" sz="1800" dirty="0" err="1"/>
              <a:t>populated</a:t>
            </a:r>
            <a:r>
              <a:rPr lang="pt-BR" sz="1800" dirty="0"/>
              <a:t> </a:t>
            </a:r>
            <a:r>
              <a:rPr lang="pt-BR" sz="1800" dirty="0" err="1"/>
              <a:t>areas</a:t>
            </a:r>
            <a:r>
              <a:rPr lang="pt-BR" sz="1800" dirty="0"/>
              <a:t>. </a:t>
            </a:r>
            <a:r>
              <a:rPr lang="pt-BR" sz="1800" dirty="0" err="1"/>
              <a:t>With</a:t>
            </a:r>
            <a:r>
              <a:rPr lang="pt-BR" sz="1800" dirty="0"/>
              <a:t> internet </a:t>
            </a:r>
            <a:r>
              <a:rPr lang="pt-BR" sz="1800" dirty="0" err="1"/>
              <a:t>access</a:t>
            </a:r>
            <a:r>
              <a:rPr lang="pt-BR" sz="1800" dirty="0"/>
              <a:t>, </a:t>
            </a:r>
            <a:r>
              <a:rPr lang="pt-BR" sz="1800" dirty="0" err="1"/>
              <a:t>you</a:t>
            </a:r>
            <a:r>
              <a:rPr lang="pt-BR" sz="1800" dirty="0"/>
              <a:t> </a:t>
            </a:r>
            <a:r>
              <a:rPr lang="pt-BR" sz="1800" dirty="0" err="1"/>
              <a:t>can</a:t>
            </a:r>
            <a:r>
              <a:rPr lang="pt-BR" sz="1800" dirty="0"/>
              <a:t> </a:t>
            </a:r>
            <a:r>
              <a:rPr lang="pt-BR" sz="1800" dirty="0" err="1"/>
              <a:t>communicate</a:t>
            </a:r>
            <a:r>
              <a:rPr lang="pt-BR" sz="1800" dirty="0"/>
              <a:t> </a:t>
            </a:r>
            <a:r>
              <a:rPr lang="pt-BR" sz="1800" dirty="0" err="1"/>
              <a:t>with</a:t>
            </a:r>
            <a:r>
              <a:rPr lang="pt-BR" sz="1800" dirty="0"/>
              <a:t> </a:t>
            </a:r>
            <a:r>
              <a:rPr lang="pt-BR" sz="1800" dirty="0" err="1"/>
              <a:t>people</a:t>
            </a:r>
            <a:r>
              <a:rPr lang="pt-BR" sz="1800" dirty="0"/>
              <a:t> </a:t>
            </a:r>
            <a:r>
              <a:rPr lang="pt-BR" sz="1800" dirty="0" err="1"/>
              <a:t>all</a:t>
            </a:r>
            <a:r>
              <a:rPr lang="pt-BR" sz="1800" dirty="0"/>
              <a:t> over </a:t>
            </a:r>
            <a:r>
              <a:rPr lang="pt-BR" sz="1800" dirty="0" err="1"/>
              <a:t>the</a:t>
            </a:r>
            <a:r>
              <a:rPr lang="pt-BR" sz="1800" dirty="0"/>
              <a:t> world </a:t>
            </a:r>
            <a:r>
              <a:rPr lang="pt-BR" sz="1800" dirty="0" err="1"/>
              <a:t>and</a:t>
            </a:r>
            <a:r>
              <a:rPr lang="pt-BR" sz="1800" dirty="0"/>
              <a:t> </a:t>
            </a:r>
            <a:r>
              <a:rPr lang="pt-BR" sz="1800" dirty="0" err="1"/>
              <a:t>find</a:t>
            </a:r>
            <a:r>
              <a:rPr lang="pt-BR" sz="1800" dirty="0"/>
              <a:t> a </a:t>
            </a:r>
            <a:r>
              <a:rPr lang="pt-BR" sz="1800" dirty="0" err="1"/>
              <a:t>vast</a:t>
            </a:r>
            <a:r>
              <a:rPr lang="pt-BR" sz="1800" dirty="0"/>
              <a:t> </a:t>
            </a:r>
            <a:r>
              <a:rPr lang="pt-BR" sz="1800" dirty="0" err="1"/>
              <a:t>amount</a:t>
            </a:r>
            <a:r>
              <a:rPr lang="pt-BR" sz="1800" dirty="0"/>
              <a:t> </a:t>
            </a:r>
            <a:r>
              <a:rPr lang="pt-BR" sz="1800" dirty="0" err="1"/>
              <a:t>of</a:t>
            </a:r>
            <a:r>
              <a:rPr lang="pt-BR" sz="1800" dirty="0"/>
              <a:t> </a:t>
            </a:r>
            <a:r>
              <a:rPr lang="pt-BR" sz="1800" dirty="0" err="1"/>
              <a:t>information</a:t>
            </a:r>
            <a:r>
              <a:rPr lang="pt-BR" sz="1800" dirty="0"/>
              <a:t>. </a:t>
            </a:r>
            <a:r>
              <a:rPr lang="pt-BR" sz="1800" dirty="0" err="1"/>
              <a:t>Here</a:t>
            </a:r>
            <a:r>
              <a:rPr lang="pt-BR" sz="1800" dirty="0"/>
              <a:t> are some </a:t>
            </a:r>
            <a:r>
              <a:rPr lang="pt-BR" sz="1800" dirty="0" err="1"/>
              <a:t>of</a:t>
            </a:r>
            <a:r>
              <a:rPr lang="pt-BR" sz="1800" dirty="0"/>
              <a:t> </a:t>
            </a:r>
            <a:r>
              <a:rPr lang="pt-BR" sz="1800" dirty="0" err="1"/>
              <a:t>the</a:t>
            </a:r>
            <a:r>
              <a:rPr lang="pt-BR" sz="1800" dirty="0"/>
              <a:t> </a:t>
            </a:r>
            <a:r>
              <a:rPr lang="pt-BR" sz="1800" dirty="0" err="1"/>
              <a:t>most</a:t>
            </a:r>
            <a:r>
              <a:rPr lang="pt-BR" sz="1800" dirty="0"/>
              <a:t> popular </a:t>
            </a:r>
            <a:r>
              <a:rPr lang="pt-BR" sz="1800" dirty="0" err="1"/>
              <a:t>things</a:t>
            </a:r>
            <a:r>
              <a:rPr lang="pt-BR" sz="1800" dirty="0"/>
              <a:t> </a:t>
            </a:r>
            <a:r>
              <a:rPr lang="pt-BR" sz="1800" dirty="0" err="1"/>
              <a:t>to</a:t>
            </a:r>
            <a:r>
              <a:rPr lang="pt-BR" sz="1800" dirty="0"/>
              <a:t> do </a:t>
            </a:r>
            <a:r>
              <a:rPr lang="pt-BR" sz="1800" dirty="0" err="1"/>
              <a:t>with</a:t>
            </a:r>
            <a:r>
              <a:rPr lang="pt-BR" sz="1800" dirty="0"/>
              <a:t> </a:t>
            </a:r>
            <a:r>
              <a:rPr lang="pt-BR" sz="1800" dirty="0" err="1"/>
              <a:t>computers</a:t>
            </a:r>
            <a:r>
              <a:rPr lang="pt-BR" sz="1800" dirty="0"/>
              <a:t>.</a:t>
            </a:r>
          </a:p>
        </p:txBody>
      </p:sp>
    </p:spTree>
    <p:extLst>
      <p:ext uri="{BB962C8B-B14F-4D97-AF65-F5344CB8AC3E}">
        <p14:creationId xmlns:p14="http://schemas.microsoft.com/office/powerpoint/2010/main" val="2207323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71"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72">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75" name="Rectangle 74">
            <a:extLst>
              <a:ext uri="{FF2B5EF4-FFF2-40B4-BE49-F238E27FC236}">
                <a16:creationId xmlns:a16="http://schemas.microsoft.com/office/drawing/2014/main" id="{7E2BA2D5-46A3-46C0-98C9-A072D543B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a:extLst>
              <a:ext uri="{FF2B5EF4-FFF2-40B4-BE49-F238E27FC236}">
                <a16:creationId xmlns:a16="http://schemas.microsoft.com/office/drawing/2014/main" id="{3573895B-DA42-4260-AE1E-182BA41232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050" name="Picture 2">
            <a:extLst>
              <a:ext uri="{FF2B5EF4-FFF2-40B4-BE49-F238E27FC236}">
                <a16:creationId xmlns:a16="http://schemas.microsoft.com/office/drawing/2014/main" id="{9D103372-663B-2F4F-ACE6-49AB751BE99A}"/>
              </a:ext>
            </a:extLst>
          </p:cNvPr>
          <p:cNvPicPr>
            <a:picLocks noGrp="1" noChangeAspect="1" noChangeArrowheads="1"/>
          </p:cNvPicPr>
          <p:nvPr>
            <p:ph sz="quarter" idx="13"/>
          </p:nvPr>
        </p:nvPicPr>
        <p:blipFill>
          <a:blip r:embed="rId4">
            <a:extLst>
              <a:ext uri="{28A0092B-C50C-407E-A947-70E740481C1C}">
                <a14:useLocalDpi xmlns:a14="http://schemas.microsoft.com/office/drawing/2010/main" val="0"/>
              </a:ext>
            </a:extLst>
          </a:blip>
          <a:stretch>
            <a:fillRect/>
          </a:stretch>
        </p:blipFill>
        <p:spPr bwMode="auto">
          <a:xfrm>
            <a:off x="0" y="957485"/>
            <a:ext cx="12039599" cy="5900515"/>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340F4AFC-37F4-2043-ADE4-596AA1A8F957}"/>
              </a:ext>
            </a:extLst>
          </p:cNvPr>
          <p:cNvSpPr>
            <a:spLocks noGrp="1"/>
          </p:cNvSpPr>
          <p:nvPr>
            <p:ph type="title"/>
          </p:nvPr>
        </p:nvSpPr>
        <p:spPr>
          <a:xfrm>
            <a:off x="4469416" y="-2174429"/>
            <a:ext cx="3707844" cy="3131913"/>
          </a:xfrm>
        </p:spPr>
        <p:txBody>
          <a:bodyPr vert="horz" lIns="91440" tIns="45720" rIns="91440" bIns="45720" rtlCol="0" anchor="b">
            <a:normAutofit/>
          </a:bodyPr>
          <a:lstStyle/>
          <a:p>
            <a:r>
              <a:rPr lang="en-US" sz="4800" dirty="0"/>
              <a:t>The web</a:t>
            </a:r>
          </a:p>
        </p:txBody>
      </p:sp>
    </p:spTree>
    <p:extLst>
      <p:ext uri="{BB962C8B-B14F-4D97-AF65-F5344CB8AC3E}">
        <p14:creationId xmlns:p14="http://schemas.microsoft.com/office/powerpoint/2010/main" val="2133257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0F2451-05B2-3E45-B226-F436733C0F1E}"/>
              </a:ext>
            </a:extLst>
          </p:cNvPr>
          <p:cNvSpPr/>
          <p:nvPr/>
        </p:nvSpPr>
        <p:spPr>
          <a:xfrm>
            <a:off x="1176866" y="1142580"/>
            <a:ext cx="9838267" cy="4770537"/>
          </a:xfrm>
          <a:prstGeom prst="rect">
            <a:avLst/>
          </a:prstGeom>
        </p:spPr>
        <p:txBody>
          <a:bodyPr wrap="square">
            <a:spAutoFit/>
          </a:bodyPr>
          <a:lstStyle/>
          <a:p>
            <a:pPr algn="just"/>
            <a:r>
              <a:rPr lang="pt-BR" sz="1900" dirty="0"/>
              <a:t>The World </a:t>
            </a:r>
            <a:r>
              <a:rPr lang="pt-BR" sz="1900" dirty="0" err="1"/>
              <a:t>Wide</a:t>
            </a:r>
            <a:r>
              <a:rPr lang="pt-BR" sz="1900" dirty="0"/>
              <a:t> Web (</a:t>
            </a:r>
            <a:r>
              <a:rPr lang="pt-BR" sz="1900" dirty="0" err="1"/>
              <a:t>usually</a:t>
            </a:r>
            <a:r>
              <a:rPr lang="pt-BR" sz="1900" dirty="0"/>
              <a:t> </a:t>
            </a:r>
            <a:r>
              <a:rPr lang="pt-BR" sz="1900" dirty="0" err="1"/>
              <a:t>called</a:t>
            </a:r>
            <a:r>
              <a:rPr lang="pt-BR" sz="1900" dirty="0"/>
              <a:t> </a:t>
            </a:r>
            <a:r>
              <a:rPr lang="pt-BR" sz="1900" dirty="0" err="1"/>
              <a:t>the</a:t>
            </a:r>
            <a:r>
              <a:rPr lang="pt-BR" sz="1900" dirty="0"/>
              <a:t> Web, </a:t>
            </a:r>
            <a:r>
              <a:rPr lang="pt-BR" sz="1900" dirty="0" err="1"/>
              <a:t>or</a:t>
            </a:r>
            <a:r>
              <a:rPr lang="pt-BR" sz="1900" dirty="0"/>
              <a:t> web) </a:t>
            </a:r>
            <a:r>
              <a:rPr lang="pt-BR" sz="1900" dirty="0" err="1"/>
              <a:t>is</a:t>
            </a:r>
            <a:r>
              <a:rPr lang="pt-BR" sz="1900" dirty="0"/>
              <a:t> a </a:t>
            </a:r>
            <a:r>
              <a:rPr lang="pt-BR" sz="1900" dirty="0" err="1"/>
              <a:t>gigantic</a:t>
            </a:r>
            <a:r>
              <a:rPr lang="pt-BR" sz="1900" dirty="0"/>
              <a:t> </a:t>
            </a:r>
            <a:r>
              <a:rPr lang="pt-BR" sz="1900" dirty="0" err="1"/>
              <a:t>storehouse</a:t>
            </a:r>
            <a:r>
              <a:rPr lang="pt-BR" sz="1900" dirty="0"/>
              <a:t> </a:t>
            </a:r>
            <a:r>
              <a:rPr lang="pt-BR" sz="1900" dirty="0" err="1"/>
              <a:t>of</a:t>
            </a:r>
            <a:r>
              <a:rPr lang="pt-BR" sz="1900" dirty="0"/>
              <a:t> </a:t>
            </a:r>
            <a:r>
              <a:rPr lang="pt-BR" sz="1900" dirty="0" err="1"/>
              <a:t>information</a:t>
            </a:r>
            <a:r>
              <a:rPr lang="pt-BR" sz="1900" dirty="0"/>
              <a:t>. The web </a:t>
            </a:r>
            <a:r>
              <a:rPr lang="pt-BR" sz="1900" dirty="0" err="1"/>
              <a:t>is</a:t>
            </a:r>
            <a:r>
              <a:rPr lang="pt-BR" sz="1900" dirty="0"/>
              <a:t> </a:t>
            </a:r>
            <a:r>
              <a:rPr lang="pt-BR" sz="1900" dirty="0" err="1"/>
              <a:t>the</a:t>
            </a:r>
            <a:r>
              <a:rPr lang="pt-BR" sz="1900" dirty="0"/>
              <a:t> </a:t>
            </a:r>
            <a:r>
              <a:rPr lang="pt-BR" sz="1900" dirty="0" err="1"/>
              <a:t>most</a:t>
            </a:r>
            <a:r>
              <a:rPr lang="pt-BR" sz="1900" dirty="0"/>
              <a:t> popular </a:t>
            </a:r>
            <a:r>
              <a:rPr lang="pt-BR" sz="1900" dirty="0" err="1"/>
              <a:t>part</a:t>
            </a:r>
            <a:r>
              <a:rPr lang="pt-BR" sz="1900" dirty="0"/>
              <a:t> </a:t>
            </a:r>
            <a:r>
              <a:rPr lang="pt-BR" sz="1900" dirty="0" err="1"/>
              <a:t>of</a:t>
            </a:r>
            <a:r>
              <a:rPr lang="pt-BR" sz="1900" dirty="0"/>
              <a:t> </a:t>
            </a:r>
            <a:r>
              <a:rPr lang="pt-BR" sz="1900" dirty="0" err="1"/>
              <a:t>the</a:t>
            </a:r>
            <a:r>
              <a:rPr lang="pt-BR" sz="1900" dirty="0"/>
              <a:t> internet, </a:t>
            </a:r>
            <a:r>
              <a:rPr lang="pt-BR" sz="1900" dirty="0" err="1"/>
              <a:t>partly</a:t>
            </a:r>
            <a:r>
              <a:rPr lang="pt-BR" sz="1900" dirty="0"/>
              <a:t> </a:t>
            </a:r>
            <a:r>
              <a:rPr lang="pt-BR" sz="1900" dirty="0" err="1"/>
              <a:t>because</a:t>
            </a:r>
            <a:r>
              <a:rPr lang="pt-BR" sz="1900" dirty="0"/>
              <a:t> it displays </a:t>
            </a:r>
            <a:r>
              <a:rPr lang="pt-BR" sz="1900" dirty="0" err="1"/>
              <a:t>most</a:t>
            </a:r>
            <a:r>
              <a:rPr lang="pt-BR" sz="1900" dirty="0"/>
              <a:t> </a:t>
            </a:r>
            <a:r>
              <a:rPr lang="pt-BR" sz="1900" dirty="0" err="1"/>
              <a:t>information</a:t>
            </a:r>
            <a:r>
              <a:rPr lang="pt-BR" sz="1900" dirty="0"/>
              <a:t> in a </a:t>
            </a:r>
            <a:r>
              <a:rPr lang="pt-BR" sz="1900" dirty="0" err="1"/>
              <a:t>visually</a:t>
            </a:r>
            <a:r>
              <a:rPr lang="pt-BR" sz="1900" dirty="0"/>
              <a:t> </a:t>
            </a:r>
            <a:r>
              <a:rPr lang="pt-BR" sz="1900" dirty="0" err="1"/>
              <a:t>appealing</a:t>
            </a:r>
            <a:r>
              <a:rPr lang="pt-BR" sz="1900" dirty="0"/>
              <a:t> </a:t>
            </a:r>
            <a:r>
              <a:rPr lang="pt-BR" sz="1900" dirty="0" err="1"/>
              <a:t>format</a:t>
            </a:r>
            <a:r>
              <a:rPr lang="pt-BR" sz="1900" dirty="0"/>
              <a:t>. </a:t>
            </a:r>
            <a:r>
              <a:rPr lang="pt-BR" sz="1900" dirty="0" err="1"/>
              <a:t>Headlines</a:t>
            </a:r>
            <a:r>
              <a:rPr lang="pt-BR" sz="1900" dirty="0"/>
              <a:t>, </a:t>
            </a:r>
            <a:r>
              <a:rPr lang="pt-BR" sz="1900" dirty="0" err="1"/>
              <a:t>text</a:t>
            </a:r>
            <a:r>
              <a:rPr lang="pt-BR" sz="1900" dirty="0"/>
              <a:t>, </a:t>
            </a:r>
            <a:r>
              <a:rPr lang="pt-BR" sz="1900" dirty="0" err="1"/>
              <a:t>and</a:t>
            </a:r>
            <a:r>
              <a:rPr lang="pt-BR" sz="1900" dirty="0"/>
              <a:t> </a:t>
            </a:r>
            <a:r>
              <a:rPr lang="pt-BR" sz="1900" dirty="0" err="1"/>
              <a:t>pictures</a:t>
            </a:r>
            <a:r>
              <a:rPr lang="pt-BR" sz="1900" dirty="0"/>
              <a:t> </a:t>
            </a:r>
            <a:r>
              <a:rPr lang="pt-BR" sz="1900" dirty="0" err="1"/>
              <a:t>can</a:t>
            </a:r>
            <a:r>
              <a:rPr lang="pt-BR" sz="1900" dirty="0"/>
              <a:t> </a:t>
            </a:r>
            <a:r>
              <a:rPr lang="pt-BR" sz="1900" dirty="0" err="1"/>
              <a:t>be</a:t>
            </a:r>
            <a:r>
              <a:rPr lang="pt-BR" sz="1900" dirty="0"/>
              <a:t> </a:t>
            </a:r>
            <a:r>
              <a:rPr lang="pt-BR" sz="1900" dirty="0" err="1"/>
              <a:t>combined</a:t>
            </a:r>
            <a:r>
              <a:rPr lang="pt-BR" sz="1900" dirty="0"/>
              <a:t> </a:t>
            </a:r>
            <a:r>
              <a:rPr lang="pt-BR" sz="1900" dirty="0" err="1"/>
              <a:t>on</a:t>
            </a:r>
            <a:r>
              <a:rPr lang="pt-BR" sz="1900" dirty="0"/>
              <a:t> a single </a:t>
            </a:r>
            <a:r>
              <a:rPr lang="pt-BR" sz="1900" dirty="0" err="1"/>
              <a:t>webpage</a:t>
            </a:r>
            <a:r>
              <a:rPr lang="pt-BR" sz="1900" dirty="0"/>
              <a:t> – </a:t>
            </a:r>
            <a:r>
              <a:rPr lang="pt-BR" sz="1900" dirty="0" err="1"/>
              <a:t>much</a:t>
            </a:r>
            <a:r>
              <a:rPr lang="pt-BR" sz="1900" dirty="0"/>
              <a:t> </a:t>
            </a:r>
            <a:r>
              <a:rPr lang="pt-BR" sz="1900" dirty="0" err="1"/>
              <a:t>like</a:t>
            </a:r>
            <a:r>
              <a:rPr lang="pt-BR" sz="1900" dirty="0"/>
              <a:t> a </a:t>
            </a:r>
            <a:r>
              <a:rPr lang="pt-BR" sz="1900" dirty="0" err="1"/>
              <a:t>page</a:t>
            </a:r>
            <a:r>
              <a:rPr lang="pt-BR" sz="1900" dirty="0"/>
              <a:t> in a magazine – </a:t>
            </a:r>
            <a:r>
              <a:rPr lang="pt-BR" sz="1900" dirty="0" err="1"/>
              <a:t>along</a:t>
            </a:r>
            <a:r>
              <a:rPr lang="pt-BR" sz="1900" dirty="0"/>
              <a:t> </a:t>
            </a:r>
            <a:r>
              <a:rPr lang="pt-BR" sz="1900" dirty="0" err="1"/>
              <a:t>with</a:t>
            </a:r>
            <a:r>
              <a:rPr lang="pt-BR" sz="1900" dirty="0"/>
              <a:t> </a:t>
            </a:r>
            <a:r>
              <a:rPr lang="pt-BR" sz="1900" dirty="0" err="1"/>
              <a:t>sounds</a:t>
            </a:r>
            <a:r>
              <a:rPr lang="pt-BR" sz="1900" dirty="0"/>
              <a:t> </a:t>
            </a:r>
            <a:r>
              <a:rPr lang="pt-BR" sz="1900" dirty="0" err="1"/>
              <a:t>and</a:t>
            </a:r>
            <a:r>
              <a:rPr lang="pt-BR" sz="1900" dirty="0"/>
              <a:t> </a:t>
            </a:r>
            <a:r>
              <a:rPr lang="pt-BR" sz="1900" dirty="0" err="1"/>
              <a:t>animation</a:t>
            </a:r>
            <a:r>
              <a:rPr lang="pt-BR" sz="1900" dirty="0"/>
              <a:t>. A website </a:t>
            </a:r>
            <a:r>
              <a:rPr lang="pt-BR" sz="1900" dirty="0" err="1"/>
              <a:t>is</a:t>
            </a:r>
            <a:r>
              <a:rPr lang="pt-BR" sz="1900" dirty="0"/>
              <a:t> a </a:t>
            </a:r>
            <a:r>
              <a:rPr lang="pt-BR" sz="1900" dirty="0" err="1"/>
              <a:t>collection</a:t>
            </a:r>
            <a:r>
              <a:rPr lang="pt-BR" sz="1900" dirty="0"/>
              <a:t> </a:t>
            </a:r>
            <a:r>
              <a:rPr lang="pt-BR" sz="1900" dirty="0" err="1"/>
              <a:t>of</a:t>
            </a:r>
            <a:r>
              <a:rPr lang="pt-BR" sz="1900" dirty="0"/>
              <a:t> </a:t>
            </a:r>
            <a:r>
              <a:rPr lang="pt-BR" sz="1900" dirty="0" err="1"/>
              <a:t>interconnected</a:t>
            </a:r>
            <a:r>
              <a:rPr lang="pt-BR" sz="1900" dirty="0"/>
              <a:t> </a:t>
            </a:r>
            <a:r>
              <a:rPr lang="pt-BR" sz="1900" dirty="0" err="1"/>
              <a:t>webpages</a:t>
            </a:r>
            <a:r>
              <a:rPr lang="pt-BR" sz="1900" dirty="0"/>
              <a:t>. The web </a:t>
            </a:r>
            <a:r>
              <a:rPr lang="pt-BR" sz="1900" dirty="0" err="1"/>
              <a:t>contains</a:t>
            </a:r>
            <a:r>
              <a:rPr lang="pt-BR" sz="1900" dirty="0"/>
              <a:t> </a:t>
            </a:r>
            <a:r>
              <a:rPr lang="pt-BR" sz="1900" dirty="0" err="1"/>
              <a:t>millions</a:t>
            </a:r>
            <a:r>
              <a:rPr lang="pt-BR" sz="1900" dirty="0"/>
              <a:t> </a:t>
            </a:r>
            <a:r>
              <a:rPr lang="pt-BR" sz="1900" dirty="0" err="1"/>
              <a:t>of</a:t>
            </a:r>
            <a:r>
              <a:rPr lang="pt-BR" sz="1900" dirty="0"/>
              <a:t> websites </a:t>
            </a:r>
            <a:r>
              <a:rPr lang="pt-BR" sz="1900" dirty="0" err="1"/>
              <a:t>and</a:t>
            </a:r>
            <a:r>
              <a:rPr lang="pt-BR" sz="1900" dirty="0"/>
              <a:t> </a:t>
            </a:r>
            <a:r>
              <a:rPr lang="pt-BR" sz="1900" dirty="0" err="1"/>
              <a:t>billions</a:t>
            </a:r>
            <a:r>
              <a:rPr lang="pt-BR" sz="1900" dirty="0"/>
              <a:t> </a:t>
            </a:r>
            <a:r>
              <a:rPr lang="pt-BR" sz="1900" dirty="0" err="1"/>
              <a:t>of</a:t>
            </a:r>
            <a:r>
              <a:rPr lang="pt-BR" sz="1900" dirty="0"/>
              <a:t> </a:t>
            </a:r>
            <a:r>
              <a:rPr lang="pt-BR" sz="1900" dirty="0" err="1"/>
              <a:t>webpages</a:t>
            </a:r>
            <a:r>
              <a:rPr lang="pt-BR" sz="1900" dirty="0"/>
              <a:t>.</a:t>
            </a:r>
          </a:p>
          <a:p>
            <a:pPr algn="just"/>
            <a:endParaRPr lang="pt-BR" sz="1900" dirty="0"/>
          </a:p>
          <a:p>
            <a:pPr algn="just"/>
            <a:r>
              <a:rPr lang="pt-BR" sz="1900" dirty="0" err="1"/>
              <a:t>Surfing</a:t>
            </a:r>
            <a:r>
              <a:rPr lang="pt-BR" sz="1900" dirty="0"/>
              <a:t> </a:t>
            </a:r>
            <a:r>
              <a:rPr lang="pt-BR" sz="1900" dirty="0" err="1"/>
              <a:t>the</a:t>
            </a:r>
            <a:r>
              <a:rPr lang="pt-BR" sz="1900" dirty="0"/>
              <a:t> web </a:t>
            </a:r>
            <a:r>
              <a:rPr lang="pt-BR" sz="1900" dirty="0" err="1"/>
              <a:t>means</a:t>
            </a:r>
            <a:r>
              <a:rPr lang="pt-BR" sz="1900" dirty="0"/>
              <a:t> </a:t>
            </a:r>
            <a:r>
              <a:rPr lang="pt-BR" sz="1900" dirty="0" err="1"/>
              <a:t>exploring</a:t>
            </a:r>
            <a:r>
              <a:rPr lang="pt-BR" sz="1900" dirty="0"/>
              <a:t> it. </a:t>
            </a:r>
            <a:r>
              <a:rPr lang="pt-BR" sz="1900" dirty="0" err="1"/>
              <a:t>You</a:t>
            </a:r>
            <a:r>
              <a:rPr lang="pt-BR" sz="1900" dirty="0"/>
              <a:t> </a:t>
            </a:r>
            <a:r>
              <a:rPr lang="pt-BR" sz="1900" dirty="0" err="1"/>
              <a:t>can</a:t>
            </a:r>
            <a:r>
              <a:rPr lang="pt-BR" sz="1900" dirty="0"/>
              <a:t> </a:t>
            </a:r>
            <a:r>
              <a:rPr lang="pt-BR" sz="1900" dirty="0" err="1"/>
              <a:t>find</a:t>
            </a:r>
            <a:r>
              <a:rPr lang="pt-BR" sz="1900" dirty="0"/>
              <a:t> </a:t>
            </a:r>
            <a:r>
              <a:rPr lang="pt-BR" sz="1900" dirty="0" err="1"/>
              <a:t>information</a:t>
            </a:r>
            <a:r>
              <a:rPr lang="pt-BR" sz="1900" dirty="0"/>
              <a:t> </a:t>
            </a:r>
            <a:r>
              <a:rPr lang="pt-BR" sz="1900" dirty="0" err="1"/>
              <a:t>on</a:t>
            </a:r>
            <a:r>
              <a:rPr lang="pt-BR" sz="1900" dirty="0"/>
              <a:t> </a:t>
            </a:r>
            <a:r>
              <a:rPr lang="pt-BR" sz="1900" dirty="0" err="1"/>
              <a:t>the</a:t>
            </a:r>
            <a:r>
              <a:rPr lang="pt-BR" sz="1900" dirty="0"/>
              <a:t> web </a:t>
            </a:r>
            <a:r>
              <a:rPr lang="pt-BR" sz="1900" dirty="0" err="1"/>
              <a:t>about</a:t>
            </a:r>
            <a:r>
              <a:rPr lang="pt-BR" sz="1900" dirty="0"/>
              <a:t> </a:t>
            </a:r>
            <a:r>
              <a:rPr lang="pt-BR" sz="1900" dirty="0" err="1"/>
              <a:t>almost</a:t>
            </a:r>
            <a:r>
              <a:rPr lang="pt-BR" sz="1900" dirty="0"/>
              <a:t> </a:t>
            </a:r>
            <a:r>
              <a:rPr lang="pt-BR" sz="1900" dirty="0" err="1"/>
              <a:t>any</a:t>
            </a:r>
            <a:r>
              <a:rPr lang="pt-BR" sz="1900" dirty="0"/>
              <a:t> </a:t>
            </a:r>
            <a:r>
              <a:rPr lang="pt-BR" sz="1900" dirty="0" err="1"/>
              <a:t>topic</a:t>
            </a:r>
            <a:r>
              <a:rPr lang="pt-BR" sz="1900" dirty="0"/>
              <a:t> </a:t>
            </a:r>
            <a:r>
              <a:rPr lang="pt-BR" sz="1900" dirty="0" err="1"/>
              <a:t>imaginable</a:t>
            </a:r>
            <a:r>
              <a:rPr lang="pt-BR" sz="1900" dirty="0"/>
              <a:t>. For </a:t>
            </a:r>
            <a:r>
              <a:rPr lang="pt-BR" sz="1900" dirty="0" err="1"/>
              <a:t>example</a:t>
            </a:r>
            <a:r>
              <a:rPr lang="pt-BR" sz="1900" dirty="0"/>
              <a:t>, </a:t>
            </a:r>
            <a:r>
              <a:rPr lang="pt-BR" sz="1900" dirty="0" err="1"/>
              <a:t>you</a:t>
            </a:r>
            <a:r>
              <a:rPr lang="pt-BR" sz="1900" dirty="0"/>
              <a:t> </a:t>
            </a:r>
            <a:r>
              <a:rPr lang="pt-BR" sz="1900" dirty="0" err="1"/>
              <a:t>can</a:t>
            </a:r>
            <a:r>
              <a:rPr lang="pt-BR" sz="1900" dirty="0"/>
              <a:t> </a:t>
            </a:r>
            <a:r>
              <a:rPr lang="pt-BR" sz="1900" dirty="0" err="1"/>
              <a:t>read</a:t>
            </a:r>
            <a:r>
              <a:rPr lang="pt-BR" sz="1900" dirty="0"/>
              <a:t> </a:t>
            </a:r>
            <a:r>
              <a:rPr lang="pt-BR" sz="1900" dirty="0" err="1"/>
              <a:t>news</a:t>
            </a:r>
            <a:r>
              <a:rPr lang="pt-BR" sz="1900" dirty="0"/>
              <a:t> </a:t>
            </a:r>
            <a:r>
              <a:rPr lang="pt-BR" sz="1900" dirty="0" err="1"/>
              <a:t>stories</a:t>
            </a:r>
            <a:r>
              <a:rPr lang="pt-BR" sz="1900" dirty="0"/>
              <a:t> </a:t>
            </a:r>
            <a:r>
              <a:rPr lang="pt-BR" sz="1900" dirty="0" err="1"/>
              <a:t>and</a:t>
            </a:r>
            <a:r>
              <a:rPr lang="pt-BR" sz="1900" dirty="0"/>
              <a:t> </a:t>
            </a:r>
            <a:r>
              <a:rPr lang="pt-BR" sz="1900" dirty="0" err="1"/>
              <a:t>movie</a:t>
            </a:r>
            <a:r>
              <a:rPr lang="pt-BR" sz="1900" dirty="0"/>
              <a:t> </a:t>
            </a:r>
            <a:r>
              <a:rPr lang="pt-BR" sz="1900" dirty="0" err="1"/>
              <a:t>reviews</a:t>
            </a:r>
            <a:r>
              <a:rPr lang="pt-BR" sz="1900" dirty="0"/>
              <a:t>, </a:t>
            </a:r>
            <a:r>
              <a:rPr lang="pt-BR" sz="1900" dirty="0" err="1"/>
              <a:t>check</a:t>
            </a:r>
            <a:r>
              <a:rPr lang="pt-BR" sz="1900" dirty="0"/>
              <a:t> </a:t>
            </a:r>
            <a:r>
              <a:rPr lang="pt-BR" sz="1900" dirty="0" err="1"/>
              <a:t>airline</a:t>
            </a:r>
            <a:r>
              <a:rPr lang="pt-BR" sz="1900" dirty="0"/>
              <a:t> schedules, </a:t>
            </a:r>
            <a:r>
              <a:rPr lang="pt-BR" sz="1900" dirty="0" err="1"/>
              <a:t>see</a:t>
            </a:r>
            <a:r>
              <a:rPr lang="pt-BR" sz="1900" dirty="0"/>
              <a:t> </a:t>
            </a:r>
            <a:r>
              <a:rPr lang="pt-BR" sz="1900" dirty="0" err="1"/>
              <a:t>street</a:t>
            </a:r>
            <a:r>
              <a:rPr lang="pt-BR" sz="1900" dirty="0"/>
              <a:t> </a:t>
            </a:r>
            <a:r>
              <a:rPr lang="pt-BR" sz="1900" dirty="0" err="1"/>
              <a:t>maps</a:t>
            </a:r>
            <a:r>
              <a:rPr lang="pt-BR" sz="1900" dirty="0"/>
              <a:t>, </a:t>
            </a:r>
            <a:r>
              <a:rPr lang="pt-BR" sz="1900" dirty="0" err="1"/>
              <a:t>get</a:t>
            </a:r>
            <a:r>
              <a:rPr lang="pt-BR" sz="1900" dirty="0"/>
              <a:t> </a:t>
            </a:r>
            <a:r>
              <a:rPr lang="pt-BR" sz="1900" dirty="0" err="1"/>
              <a:t>the</a:t>
            </a:r>
            <a:r>
              <a:rPr lang="pt-BR" sz="1900" dirty="0"/>
              <a:t> </a:t>
            </a:r>
            <a:r>
              <a:rPr lang="pt-BR" sz="1900" dirty="0" err="1"/>
              <a:t>weather</a:t>
            </a:r>
            <a:r>
              <a:rPr lang="pt-BR" sz="1900" dirty="0"/>
              <a:t> </a:t>
            </a:r>
            <a:r>
              <a:rPr lang="pt-BR" sz="1900" dirty="0" err="1"/>
              <a:t>forecast</a:t>
            </a:r>
            <a:r>
              <a:rPr lang="pt-BR" sz="1900" dirty="0"/>
              <a:t> for </a:t>
            </a:r>
            <a:r>
              <a:rPr lang="pt-BR" sz="1900" dirty="0" err="1"/>
              <a:t>your</a:t>
            </a:r>
            <a:r>
              <a:rPr lang="pt-BR" sz="1900" dirty="0"/>
              <a:t> </a:t>
            </a:r>
            <a:r>
              <a:rPr lang="pt-BR" sz="1900" dirty="0" err="1"/>
              <a:t>city</a:t>
            </a:r>
            <a:r>
              <a:rPr lang="pt-BR" sz="1900" dirty="0"/>
              <a:t>, </a:t>
            </a:r>
            <a:r>
              <a:rPr lang="pt-BR" sz="1900" dirty="0" err="1"/>
              <a:t>or</a:t>
            </a:r>
            <a:r>
              <a:rPr lang="pt-BR" sz="1900" dirty="0"/>
              <a:t> </a:t>
            </a:r>
            <a:r>
              <a:rPr lang="pt-BR" sz="1900" dirty="0" err="1"/>
              <a:t>research</a:t>
            </a:r>
            <a:r>
              <a:rPr lang="pt-BR" sz="1900" dirty="0"/>
              <a:t> a </a:t>
            </a:r>
            <a:r>
              <a:rPr lang="pt-BR" sz="1900" dirty="0" err="1"/>
              <a:t>health</a:t>
            </a:r>
            <a:r>
              <a:rPr lang="pt-BR" sz="1900" dirty="0"/>
              <a:t> </a:t>
            </a:r>
            <a:r>
              <a:rPr lang="pt-BR" sz="1900" dirty="0" err="1"/>
              <a:t>condition</a:t>
            </a:r>
            <a:r>
              <a:rPr lang="pt-BR" sz="1900" dirty="0"/>
              <a:t>. </a:t>
            </a:r>
            <a:r>
              <a:rPr lang="pt-BR" sz="1900" dirty="0" err="1"/>
              <a:t>Most</a:t>
            </a:r>
            <a:r>
              <a:rPr lang="pt-BR" sz="1900" dirty="0"/>
              <a:t> </a:t>
            </a:r>
            <a:r>
              <a:rPr lang="pt-BR" sz="1900" dirty="0" err="1"/>
              <a:t>companies</a:t>
            </a:r>
            <a:r>
              <a:rPr lang="pt-BR" sz="1900" dirty="0"/>
              <a:t>, </a:t>
            </a:r>
            <a:r>
              <a:rPr lang="pt-BR" sz="1900" dirty="0" err="1"/>
              <a:t>government</a:t>
            </a:r>
            <a:r>
              <a:rPr lang="pt-BR" sz="1900" dirty="0"/>
              <a:t> agencies, </a:t>
            </a:r>
            <a:r>
              <a:rPr lang="pt-BR" sz="1900" dirty="0" err="1"/>
              <a:t>museums</a:t>
            </a:r>
            <a:r>
              <a:rPr lang="pt-BR" sz="1900" dirty="0"/>
              <a:t>, </a:t>
            </a:r>
            <a:r>
              <a:rPr lang="pt-BR" sz="1900" dirty="0" err="1"/>
              <a:t>and</a:t>
            </a:r>
            <a:r>
              <a:rPr lang="pt-BR" sz="1900" dirty="0"/>
              <a:t> </a:t>
            </a:r>
            <a:r>
              <a:rPr lang="pt-BR" sz="1900" dirty="0" err="1"/>
              <a:t>libraries</a:t>
            </a:r>
            <a:r>
              <a:rPr lang="pt-BR" sz="1900" dirty="0"/>
              <a:t> </a:t>
            </a:r>
            <a:r>
              <a:rPr lang="pt-BR" sz="1900" dirty="0" err="1"/>
              <a:t>have</a:t>
            </a:r>
            <a:r>
              <a:rPr lang="pt-BR" sz="1900" dirty="0"/>
              <a:t> websites </a:t>
            </a:r>
            <a:r>
              <a:rPr lang="pt-BR" sz="1900" dirty="0" err="1"/>
              <a:t>with</a:t>
            </a:r>
            <a:r>
              <a:rPr lang="pt-BR" sz="1900" dirty="0"/>
              <a:t> </a:t>
            </a:r>
            <a:r>
              <a:rPr lang="pt-BR" sz="1900" dirty="0" err="1"/>
              <a:t>information</a:t>
            </a:r>
            <a:r>
              <a:rPr lang="pt-BR" sz="1900" dirty="0"/>
              <a:t> </a:t>
            </a:r>
            <a:r>
              <a:rPr lang="pt-BR" sz="1900" dirty="0" err="1"/>
              <a:t>about</a:t>
            </a:r>
            <a:r>
              <a:rPr lang="pt-BR" sz="1900" dirty="0"/>
              <a:t> </a:t>
            </a:r>
            <a:r>
              <a:rPr lang="pt-BR" sz="1900" dirty="0" err="1"/>
              <a:t>their</a:t>
            </a:r>
            <a:r>
              <a:rPr lang="pt-BR" sz="1900" dirty="0"/>
              <a:t> </a:t>
            </a:r>
            <a:r>
              <a:rPr lang="pt-BR" sz="1900" dirty="0" err="1"/>
              <a:t>products</a:t>
            </a:r>
            <a:r>
              <a:rPr lang="pt-BR" sz="1900" dirty="0"/>
              <a:t>, </a:t>
            </a:r>
            <a:r>
              <a:rPr lang="pt-BR" sz="1900" dirty="0" err="1"/>
              <a:t>services</a:t>
            </a:r>
            <a:r>
              <a:rPr lang="pt-BR" sz="1900" dirty="0"/>
              <a:t>, </a:t>
            </a:r>
            <a:r>
              <a:rPr lang="pt-BR" sz="1900" dirty="0" err="1"/>
              <a:t>or</a:t>
            </a:r>
            <a:r>
              <a:rPr lang="pt-BR" sz="1900" dirty="0"/>
              <a:t> </a:t>
            </a:r>
            <a:r>
              <a:rPr lang="pt-BR" sz="1900" dirty="0" err="1"/>
              <a:t>collections</a:t>
            </a:r>
            <a:r>
              <a:rPr lang="pt-BR" sz="1900" dirty="0"/>
              <a:t>. </a:t>
            </a:r>
            <a:r>
              <a:rPr lang="pt-BR" sz="1900" dirty="0" err="1"/>
              <a:t>Reference</a:t>
            </a:r>
            <a:r>
              <a:rPr lang="pt-BR" sz="1900" dirty="0"/>
              <a:t> </a:t>
            </a:r>
            <a:r>
              <a:rPr lang="pt-BR" sz="1900" dirty="0" err="1"/>
              <a:t>sources</a:t>
            </a:r>
            <a:r>
              <a:rPr lang="pt-BR" sz="1900" dirty="0"/>
              <a:t>, </a:t>
            </a:r>
            <a:r>
              <a:rPr lang="pt-BR" sz="1900" dirty="0" err="1"/>
              <a:t>such</a:t>
            </a:r>
            <a:r>
              <a:rPr lang="pt-BR" sz="1900" dirty="0"/>
              <a:t> as </a:t>
            </a:r>
            <a:r>
              <a:rPr lang="pt-BR" sz="1900" dirty="0" err="1"/>
              <a:t>dictionaries</a:t>
            </a:r>
            <a:r>
              <a:rPr lang="pt-BR" sz="1900" dirty="0"/>
              <a:t> </a:t>
            </a:r>
            <a:r>
              <a:rPr lang="pt-BR" sz="1900" dirty="0" err="1"/>
              <a:t>and</a:t>
            </a:r>
            <a:r>
              <a:rPr lang="pt-BR" sz="1900" dirty="0"/>
              <a:t> </a:t>
            </a:r>
            <a:r>
              <a:rPr lang="pt-BR" sz="1900" dirty="0" err="1"/>
              <a:t>encyclopedias</a:t>
            </a:r>
            <a:r>
              <a:rPr lang="pt-BR" sz="1900" dirty="0"/>
              <a:t>, are </a:t>
            </a:r>
            <a:r>
              <a:rPr lang="pt-BR" sz="1900" dirty="0" err="1"/>
              <a:t>also</a:t>
            </a:r>
            <a:r>
              <a:rPr lang="pt-BR" sz="1900" dirty="0"/>
              <a:t> </a:t>
            </a:r>
            <a:r>
              <a:rPr lang="pt-BR" sz="1900" dirty="0" err="1"/>
              <a:t>widely</a:t>
            </a:r>
            <a:r>
              <a:rPr lang="pt-BR" sz="1900" dirty="0"/>
              <a:t> </a:t>
            </a:r>
            <a:r>
              <a:rPr lang="pt-BR" sz="1900" dirty="0" err="1"/>
              <a:t>available</a:t>
            </a:r>
            <a:r>
              <a:rPr lang="pt-BR" sz="1900" dirty="0"/>
              <a:t>.</a:t>
            </a:r>
          </a:p>
          <a:p>
            <a:pPr algn="just"/>
            <a:endParaRPr lang="pt-BR" sz="1900" dirty="0"/>
          </a:p>
          <a:p>
            <a:pPr algn="just"/>
            <a:r>
              <a:rPr lang="pt-BR" sz="1900" dirty="0"/>
              <a:t>The web </a:t>
            </a:r>
            <a:r>
              <a:rPr lang="pt-BR" sz="1900" dirty="0" err="1"/>
              <a:t>is</a:t>
            </a:r>
            <a:r>
              <a:rPr lang="pt-BR" sz="1900" dirty="0"/>
              <a:t> </a:t>
            </a:r>
            <a:r>
              <a:rPr lang="pt-BR" sz="1900" dirty="0" err="1"/>
              <a:t>also</a:t>
            </a:r>
            <a:r>
              <a:rPr lang="pt-BR" sz="1900" dirty="0"/>
              <a:t> a </a:t>
            </a:r>
            <a:r>
              <a:rPr lang="pt-BR" sz="1900" dirty="0" err="1"/>
              <a:t>shopper’s</a:t>
            </a:r>
            <a:r>
              <a:rPr lang="pt-BR" sz="1900" dirty="0"/>
              <a:t> </a:t>
            </a:r>
            <a:r>
              <a:rPr lang="pt-BR" sz="1900" dirty="0" err="1"/>
              <a:t>delight</a:t>
            </a:r>
            <a:r>
              <a:rPr lang="pt-BR" sz="1900" dirty="0"/>
              <a:t>. </a:t>
            </a:r>
            <a:r>
              <a:rPr lang="pt-BR" sz="1900" dirty="0" err="1"/>
              <a:t>You</a:t>
            </a:r>
            <a:r>
              <a:rPr lang="pt-BR" sz="1900" dirty="0"/>
              <a:t> </a:t>
            </a:r>
            <a:r>
              <a:rPr lang="pt-BR" sz="1900" dirty="0" err="1"/>
              <a:t>can</a:t>
            </a:r>
            <a:r>
              <a:rPr lang="pt-BR" sz="1900" dirty="0"/>
              <a:t> </a:t>
            </a:r>
            <a:r>
              <a:rPr lang="pt-BR" sz="1900" dirty="0" err="1"/>
              <a:t>browse</a:t>
            </a:r>
            <a:r>
              <a:rPr lang="pt-BR" sz="1900" dirty="0"/>
              <a:t> </a:t>
            </a:r>
            <a:r>
              <a:rPr lang="pt-BR" sz="1900" dirty="0" err="1"/>
              <a:t>and</a:t>
            </a:r>
            <a:r>
              <a:rPr lang="pt-BR" sz="1900" dirty="0"/>
              <a:t> </a:t>
            </a:r>
            <a:r>
              <a:rPr lang="pt-BR" sz="1900" dirty="0" err="1"/>
              <a:t>purchase</a:t>
            </a:r>
            <a:r>
              <a:rPr lang="pt-BR" sz="1900" dirty="0"/>
              <a:t> </a:t>
            </a:r>
            <a:r>
              <a:rPr lang="pt-BR" sz="1900" dirty="0" err="1"/>
              <a:t>products</a:t>
            </a:r>
            <a:r>
              <a:rPr lang="pt-BR" sz="1900" dirty="0"/>
              <a:t> –books, </a:t>
            </a:r>
            <a:r>
              <a:rPr lang="pt-BR" sz="1900" dirty="0" err="1"/>
              <a:t>music</a:t>
            </a:r>
            <a:r>
              <a:rPr lang="pt-BR" sz="1900" dirty="0"/>
              <a:t>, </a:t>
            </a:r>
            <a:r>
              <a:rPr lang="pt-BR" sz="1900" dirty="0" err="1"/>
              <a:t>toys</a:t>
            </a:r>
            <a:r>
              <a:rPr lang="pt-BR" sz="1900" dirty="0"/>
              <a:t>, </a:t>
            </a:r>
            <a:r>
              <a:rPr lang="pt-BR" sz="1900" dirty="0" err="1"/>
              <a:t>clothing</a:t>
            </a:r>
            <a:r>
              <a:rPr lang="pt-BR" sz="1900" dirty="0"/>
              <a:t>, </a:t>
            </a:r>
            <a:r>
              <a:rPr lang="pt-BR" sz="1900" dirty="0" err="1"/>
              <a:t>electronics</a:t>
            </a:r>
            <a:r>
              <a:rPr lang="pt-BR" sz="1900" dirty="0"/>
              <a:t>, </a:t>
            </a:r>
            <a:r>
              <a:rPr lang="pt-BR" sz="1900" dirty="0" err="1"/>
              <a:t>and</a:t>
            </a:r>
            <a:r>
              <a:rPr lang="pt-BR" sz="1900" dirty="0"/>
              <a:t> </a:t>
            </a:r>
            <a:r>
              <a:rPr lang="pt-BR" sz="1900" dirty="0" err="1"/>
              <a:t>much</a:t>
            </a:r>
            <a:r>
              <a:rPr lang="pt-BR" sz="1900" dirty="0"/>
              <a:t> more – </a:t>
            </a:r>
            <a:r>
              <a:rPr lang="pt-BR" sz="1900" dirty="0" err="1"/>
              <a:t>at</a:t>
            </a:r>
            <a:r>
              <a:rPr lang="pt-BR" sz="1900" dirty="0"/>
              <a:t> </a:t>
            </a:r>
            <a:r>
              <a:rPr lang="pt-BR" sz="1900" dirty="0" err="1"/>
              <a:t>the</a:t>
            </a:r>
            <a:r>
              <a:rPr lang="pt-BR" sz="1900" dirty="0"/>
              <a:t> websites </a:t>
            </a:r>
            <a:r>
              <a:rPr lang="pt-BR" sz="1900" dirty="0" err="1"/>
              <a:t>of</a:t>
            </a:r>
            <a:r>
              <a:rPr lang="pt-BR" sz="1900" dirty="0"/>
              <a:t> major </a:t>
            </a:r>
            <a:r>
              <a:rPr lang="pt-BR" sz="1900" dirty="0" err="1"/>
              <a:t>retailers</a:t>
            </a:r>
            <a:r>
              <a:rPr lang="pt-BR" sz="1900" dirty="0"/>
              <a:t>. </a:t>
            </a:r>
            <a:r>
              <a:rPr lang="pt-BR" sz="1900" dirty="0" err="1"/>
              <a:t>You</a:t>
            </a:r>
            <a:r>
              <a:rPr lang="pt-BR" sz="1900" dirty="0"/>
              <a:t> </a:t>
            </a:r>
            <a:r>
              <a:rPr lang="pt-BR" sz="1900" dirty="0" err="1"/>
              <a:t>can</a:t>
            </a:r>
            <a:r>
              <a:rPr lang="pt-BR" sz="1900" dirty="0"/>
              <a:t> </a:t>
            </a:r>
            <a:r>
              <a:rPr lang="pt-BR" sz="1900" dirty="0" err="1"/>
              <a:t>also</a:t>
            </a:r>
            <a:r>
              <a:rPr lang="pt-BR" sz="1900" dirty="0"/>
              <a:t> </a:t>
            </a:r>
            <a:r>
              <a:rPr lang="pt-BR" sz="1900" dirty="0" err="1"/>
              <a:t>buy</a:t>
            </a:r>
            <a:r>
              <a:rPr lang="pt-BR" sz="1900" dirty="0"/>
              <a:t> </a:t>
            </a:r>
            <a:r>
              <a:rPr lang="pt-BR" sz="1900" dirty="0" err="1"/>
              <a:t>and</a:t>
            </a:r>
            <a:r>
              <a:rPr lang="pt-BR" sz="1900" dirty="0"/>
              <a:t> </a:t>
            </a:r>
            <a:r>
              <a:rPr lang="pt-BR" sz="1900" dirty="0" err="1"/>
              <a:t>sell</a:t>
            </a:r>
            <a:r>
              <a:rPr lang="pt-BR" sz="1900" dirty="0"/>
              <a:t> </a:t>
            </a:r>
            <a:r>
              <a:rPr lang="pt-BR" sz="1900" dirty="0" err="1"/>
              <a:t>used</a:t>
            </a:r>
            <a:r>
              <a:rPr lang="pt-BR" sz="1900" dirty="0"/>
              <a:t> </a:t>
            </a:r>
            <a:r>
              <a:rPr lang="pt-BR" sz="1900" dirty="0" err="1"/>
              <a:t>items</a:t>
            </a:r>
            <a:r>
              <a:rPr lang="pt-BR" sz="1900" dirty="0"/>
              <a:t> </a:t>
            </a:r>
            <a:r>
              <a:rPr lang="pt-BR" sz="1900" dirty="0" err="1"/>
              <a:t>through</a:t>
            </a:r>
            <a:r>
              <a:rPr lang="pt-BR" sz="1900" dirty="0"/>
              <a:t> websites </a:t>
            </a:r>
            <a:r>
              <a:rPr lang="pt-BR" sz="1900" dirty="0" err="1"/>
              <a:t>that</a:t>
            </a:r>
            <a:r>
              <a:rPr lang="pt-BR" sz="1900" dirty="0"/>
              <a:t> use </a:t>
            </a:r>
            <a:r>
              <a:rPr lang="pt-BR" sz="1900" dirty="0" err="1"/>
              <a:t>auction-style</a:t>
            </a:r>
            <a:r>
              <a:rPr lang="pt-BR" sz="1900" dirty="0"/>
              <a:t> </a:t>
            </a:r>
            <a:r>
              <a:rPr lang="pt-BR" sz="1900" dirty="0" err="1"/>
              <a:t>bidding</a:t>
            </a:r>
            <a:r>
              <a:rPr lang="pt-BR" sz="1900" dirty="0"/>
              <a:t>.</a:t>
            </a:r>
          </a:p>
        </p:txBody>
      </p:sp>
    </p:spTree>
    <p:extLst>
      <p:ext uri="{BB962C8B-B14F-4D97-AF65-F5344CB8AC3E}">
        <p14:creationId xmlns:p14="http://schemas.microsoft.com/office/powerpoint/2010/main" val="640712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46F2B05-D14A-46C1-B94D-81BAFA34C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Envelope">
            <a:extLst>
              <a:ext uri="{FF2B5EF4-FFF2-40B4-BE49-F238E27FC236}">
                <a16:creationId xmlns:a16="http://schemas.microsoft.com/office/drawing/2014/main" id="{25A46BC8-9657-439C-802A-04625B7CC8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464" y="1418730"/>
            <a:ext cx="3995592" cy="3995592"/>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2" name="Picture 11">
            <a:extLst>
              <a:ext uri="{FF2B5EF4-FFF2-40B4-BE49-F238E27FC236}">
                <a16:creationId xmlns:a16="http://schemas.microsoft.com/office/drawing/2014/main" id="{DC21F734-A85A-4FEA-8CB8-6C72B8195C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72BD0952-56CF-8D4D-BA18-E40B3247934B}"/>
              </a:ext>
            </a:extLst>
          </p:cNvPr>
          <p:cNvSpPr>
            <a:spLocks noGrp="1"/>
          </p:cNvSpPr>
          <p:nvPr>
            <p:ph type="title"/>
          </p:nvPr>
        </p:nvSpPr>
        <p:spPr>
          <a:xfrm>
            <a:off x="5282520" y="618517"/>
            <a:ext cx="5855416" cy="1596177"/>
          </a:xfrm>
        </p:spPr>
        <p:txBody>
          <a:bodyPr>
            <a:normAutofit/>
          </a:bodyPr>
          <a:lstStyle/>
          <a:p>
            <a:r>
              <a:rPr lang="pt-BR" dirty="0" err="1"/>
              <a:t>Email</a:t>
            </a:r>
            <a:endParaRPr lang="pt-BR" dirty="0"/>
          </a:p>
        </p:txBody>
      </p:sp>
      <p:sp>
        <p:nvSpPr>
          <p:cNvPr id="3" name="Espaço Reservado para Conteúdo 2">
            <a:extLst>
              <a:ext uri="{FF2B5EF4-FFF2-40B4-BE49-F238E27FC236}">
                <a16:creationId xmlns:a16="http://schemas.microsoft.com/office/drawing/2014/main" id="{97FC4263-8ADC-454F-A941-6373B0699146}"/>
              </a:ext>
            </a:extLst>
          </p:cNvPr>
          <p:cNvSpPr>
            <a:spLocks noGrp="1"/>
          </p:cNvSpPr>
          <p:nvPr>
            <p:ph sz="quarter" idx="13"/>
          </p:nvPr>
        </p:nvSpPr>
        <p:spPr>
          <a:xfrm>
            <a:off x="5282520" y="1808292"/>
            <a:ext cx="5855415" cy="3847444"/>
          </a:xfrm>
        </p:spPr>
        <p:txBody>
          <a:bodyPr>
            <a:normAutofit/>
          </a:bodyPr>
          <a:lstStyle/>
          <a:p>
            <a:pPr algn="just">
              <a:lnSpc>
                <a:spcPct val="110000"/>
              </a:lnSpc>
            </a:pPr>
            <a:r>
              <a:rPr lang="pt-BR" dirty="0" err="1"/>
              <a:t>Email</a:t>
            </a:r>
            <a:r>
              <a:rPr lang="pt-BR" dirty="0"/>
              <a:t> (short for </a:t>
            </a:r>
            <a:r>
              <a:rPr lang="pt-BR" dirty="0" err="1"/>
              <a:t>electronic</a:t>
            </a:r>
            <a:r>
              <a:rPr lang="pt-BR" dirty="0"/>
              <a:t> mail) </a:t>
            </a:r>
            <a:r>
              <a:rPr lang="pt-BR" dirty="0" err="1"/>
              <a:t>is</a:t>
            </a:r>
            <a:r>
              <a:rPr lang="pt-BR" dirty="0"/>
              <a:t> a </a:t>
            </a:r>
            <a:r>
              <a:rPr lang="pt-BR" dirty="0" err="1"/>
              <a:t>convenient</a:t>
            </a:r>
            <a:r>
              <a:rPr lang="pt-BR" dirty="0"/>
              <a:t> </a:t>
            </a:r>
            <a:r>
              <a:rPr lang="pt-BR" dirty="0" err="1"/>
              <a:t>way</a:t>
            </a:r>
            <a:r>
              <a:rPr lang="pt-BR" dirty="0"/>
              <a:t> </a:t>
            </a:r>
            <a:r>
              <a:rPr lang="pt-BR" dirty="0" err="1"/>
              <a:t>to</a:t>
            </a:r>
            <a:r>
              <a:rPr lang="pt-BR" dirty="0"/>
              <a:t> </a:t>
            </a:r>
            <a:r>
              <a:rPr lang="pt-BR" dirty="0" err="1"/>
              <a:t>communicate</a:t>
            </a:r>
            <a:r>
              <a:rPr lang="pt-BR" dirty="0"/>
              <a:t> </a:t>
            </a:r>
            <a:r>
              <a:rPr lang="pt-BR" dirty="0" err="1"/>
              <a:t>with</a:t>
            </a:r>
            <a:r>
              <a:rPr lang="pt-BR" dirty="0"/>
              <a:t> </a:t>
            </a:r>
            <a:r>
              <a:rPr lang="pt-BR" dirty="0" err="1"/>
              <a:t>others</a:t>
            </a:r>
            <a:r>
              <a:rPr lang="pt-BR" dirty="0"/>
              <a:t>. </a:t>
            </a:r>
            <a:r>
              <a:rPr lang="pt-BR" dirty="0" err="1"/>
              <a:t>When</a:t>
            </a:r>
            <a:r>
              <a:rPr lang="pt-BR" dirty="0"/>
              <a:t> </a:t>
            </a:r>
            <a:r>
              <a:rPr lang="pt-BR" dirty="0" err="1"/>
              <a:t>you</a:t>
            </a:r>
            <a:r>
              <a:rPr lang="pt-BR" dirty="0"/>
              <a:t> </a:t>
            </a:r>
            <a:r>
              <a:rPr lang="pt-BR" dirty="0" err="1"/>
              <a:t>send</a:t>
            </a:r>
            <a:r>
              <a:rPr lang="pt-BR" dirty="0"/>
              <a:t> </a:t>
            </a:r>
            <a:r>
              <a:rPr lang="pt-BR" dirty="0" err="1"/>
              <a:t>an</a:t>
            </a:r>
            <a:r>
              <a:rPr lang="pt-BR" dirty="0"/>
              <a:t> </a:t>
            </a:r>
            <a:r>
              <a:rPr lang="pt-BR" dirty="0" err="1"/>
              <a:t>email</a:t>
            </a:r>
            <a:r>
              <a:rPr lang="pt-BR" dirty="0"/>
              <a:t> </a:t>
            </a:r>
            <a:r>
              <a:rPr lang="pt-BR" dirty="0" err="1"/>
              <a:t>message</a:t>
            </a:r>
            <a:r>
              <a:rPr lang="pt-BR" dirty="0"/>
              <a:t>, it </a:t>
            </a:r>
            <a:r>
              <a:rPr lang="pt-BR" dirty="0" err="1"/>
              <a:t>arrives</a:t>
            </a:r>
            <a:r>
              <a:rPr lang="pt-BR" dirty="0"/>
              <a:t> </a:t>
            </a:r>
            <a:r>
              <a:rPr lang="pt-BR" dirty="0" err="1"/>
              <a:t>almost</a:t>
            </a:r>
            <a:r>
              <a:rPr lang="pt-BR" dirty="0"/>
              <a:t> </a:t>
            </a:r>
            <a:r>
              <a:rPr lang="pt-BR" dirty="0" err="1"/>
              <a:t>instantly</a:t>
            </a:r>
            <a:r>
              <a:rPr lang="pt-BR" dirty="0"/>
              <a:t> in </a:t>
            </a:r>
            <a:r>
              <a:rPr lang="pt-BR" dirty="0" err="1"/>
              <a:t>the</a:t>
            </a:r>
            <a:r>
              <a:rPr lang="pt-BR" dirty="0"/>
              <a:t> </a:t>
            </a:r>
            <a:r>
              <a:rPr lang="pt-BR" dirty="0" err="1"/>
              <a:t>recipient’s</a:t>
            </a:r>
            <a:r>
              <a:rPr lang="pt-BR" dirty="0"/>
              <a:t> </a:t>
            </a:r>
            <a:r>
              <a:rPr lang="pt-BR" dirty="0" err="1"/>
              <a:t>email</a:t>
            </a:r>
            <a:r>
              <a:rPr lang="pt-BR" dirty="0"/>
              <a:t> </a:t>
            </a:r>
            <a:r>
              <a:rPr lang="pt-BR" dirty="0" err="1"/>
              <a:t>inbox</a:t>
            </a:r>
            <a:r>
              <a:rPr lang="pt-BR" dirty="0"/>
              <a:t>. </a:t>
            </a:r>
            <a:r>
              <a:rPr lang="pt-BR" dirty="0" err="1"/>
              <a:t>You</a:t>
            </a:r>
            <a:r>
              <a:rPr lang="pt-BR" dirty="0"/>
              <a:t> </a:t>
            </a:r>
            <a:r>
              <a:rPr lang="pt-BR" dirty="0" err="1"/>
              <a:t>can</a:t>
            </a:r>
            <a:r>
              <a:rPr lang="pt-BR" dirty="0"/>
              <a:t> </a:t>
            </a:r>
            <a:r>
              <a:rPr lang="pt-BR" dirty="0" err="1"/>
              <a:t>send</a:t>
            </a:r>
            <a:r>
              <a:rPr lang="pt-BR" dirty="0"/>
              <a:t> </a:t>
            </a:r>
            <a:r>
              <a:rPr lang="pt-BR" dirty="0" err="1"/>
              <a:t>email</a:t>
            </a:r>
            <a:r>
              <a:rPr lang="pt-BR" dirty="0"/>
              <a:t> </a:t>
            </a:r>
            <a:r>
              <a:rPr lang="pt-BR" dirty="0" err="1"/>
              <a:t>to</a:t>
            </a:r>
            <a:r>
              <a:rPr lang="pt-BR" dirty="0"/>
              <a:t> </a:t>
            </a:r>
            <a:r>
              <a:rPr lang="pt-BR" dirty="0" err="1"/>
              <a:t>many</a:t>
            </a:r>
            <a:r>
              <a:rPr lang="pt-BR" dirty="0"/>
              <a:t> </a:t>
            </a:r>
            <a:r>
              <a:rPr lang="pt-BR" dirty="0" err="1"/>
              <a:t>people</a:t>
            </a:r>
            <a:r>
              <a:rPr lang="pt-BR" dirty="0"/>
              <a:t> </a:t>
            </a:r>
            <a:r>
              <a:rPr lang="pt-BR" dirty="0" err="1"/>
              <a:t>simultaneously</a:t>
            </a:r>
            <a:r>
              <a:rPr lang="pt-BR" dirty="0"/>
              <a:t>, </a:t>
            </a:r>
            <a:r>
              <a:rPr lang="pt-BR" dirty="0" err="1"/>
              <a:t>and</a:t>
            </a:r>
            <a:r>
              <a:rPr lang="pt-BR" dirty="0"/>
              <a:t> </a:t>
            </a:r>
            <a:r>
              <a:rPr lang="pt-BR" dirty="0" err="1"/>
              <a:t>you</a:t>
            </a:r>
            <a:r>
              <a:rPr lang="pt-BR" dirty="0"/>
              <a:t> </a:t>
            </a:r>
            <a:r>
              <a:rPr lang="pt-BR" dirty="0" err="1"/>
              <a:t>can</a:t>
            </a:r>
            <a:r>
              <a:rPr lang="pt-BR" dirty="0"/>
              <a:t> </a:t>
            </a:r>
            <a:r>
              <a:rPr lang="pt-BR" dirty="0" err="1"/>
              <a:t>save</a:t>
            </a:r>
            <a:r>
              <a:rPr lang="pt-BR" dirty="0"/>
              <a:t>, </a:t>
            </a:r>
            <a:r>
              <a:rPr lang="pt-BR" dirty="0" err="1"/>
              <a:t>print</a:t>
            </a:r>
            <a:r>
              <a:rPr lang="pt-BR" dirty="0"/>
              <a:t>, </a:t>
            </a:r>
            <a:r>
              <a:rPr lang="pt-BR" dirty="0" err="1"/>
              <a:t>and</a:t>
            </a:r>
            <a:r>
              <a:rPr lang="pt-BR" dirty="0"/>
              <a:t> </a:t>
            </a:r>
            <a:r>
              <a:rPr lang="pt-BR" dirty="0" err="1"/>
              <a:t>forward</a:t>
            </a:r>
            <a:r>
              <a:rPr lang="pt-BR" dirty="0"/>
              <a:t> </a:t>
            </a:r>
            <a:r>
              <a:rPr lang="pt-BR" dirty="0" err="1"/>
              <a:t>email</a:t>
            </a:r>
            <a:r>
              <a:rPr lang="pt-BR" dirty="0"/>
              <a:t> </a:t>
            </a:r>
            <a:r>
              <a:rPr lang="pt-BR" dirty="0" err="1"/>
              <a:t>to</a:t>
            </a:r>
            <a:r>
              <a:rPr lang="pt-BR" dirty="0"/>
              <a:t> </a:t>
            </a:r>
            <a:r>
              <a:rPr lang="pt-BR" dirty="0" err="1"/>
              <a:t>others</a:t>
            </a:r>
            <a:r>
              <a:rPr lang="pt-BR" dirty="0"/>
              <a:t>. </a:t>
            </a:r>
            <a:r>
              <a:rPr lang="pt-BR" dirty="0" err="1"/>
              <a:t>You</a:t>
            </a:r>
            <a:r>
              <a:rPr lang="pt-BR" dirty="0"/>
              <a:t> </a:t>
            </a:r>
            <a:r>
              <a:rPr lang="pt-BR" dirty="0" err="1"/>
              <a:t>can</a:t>
            </a:r>
            <a:r>
              <a:rPr lang="pt-BR" dirty="0"/>
              <a:t> </a:t>
            </a:r>
            <a:r>
              <a:rPr lang="pt-BR" dirty="0" err="1"/>
              <a:t>send</a:t>
            </a:r>
            <a:r>
              <a:rPr lang="pt-BR" dirty="0"/>
              <a:t> </a:t>
            </a:r>
            <a:r>
              <a:rPr lang="pt-BR" dirty="0" err="1"/>
              <a:t>almost</a:t>
            </a:r>
            <a:r>
              <a:rPr lang="pt-BR" dirty="0"/>
              <a:t> </a:t>
            </a:r>
            <a:r>
              <a:rPr lang="pt-BR" dirty="0" err="1"/>
              <a:t>any</a:t>
            </a:r>
            <a:r>
              <a:rPr lang="pt-BR" dirty="0"/>
              <a:t> </a:t>
            </a:r>
            <a:r>
              <a:rPr lang="pt-BR" dirty="0" err="1"/>
              <a:t>type</a:t>
            </a:r>
            <a:r>
              <a:rPr lang="pt-BR" dirty="0"/>
              <a:t> </a:t>
            </a:r>
            <a:r>
              <a:rPr lang="pt-BR" dirty="0" err="1"/>
              <a:t>of</a:t>
            </a:r>
            <a:r>
              <a:rPr lang="pt-BR" dirty="0"/>
              <a:t> file in </a:t>
            </a:r>
            <a:r>
              <a:rPr lang="pt-BR" dirty="0" err="1"/>
              <a:t>an</a:t>
            </a:r>
            <a:r>
              <a:rPr lang="pt-BR" dirty="0"/>
              <a:t> </a:t>
            </a:r>
            <a:r>
              <a:rPr lang="pt-BR" dirty="0" err="1"/>
              <a:t>email</a:t>
            </a:r>
            <a:r>
              <a:rPr lang="pt-BR" dirty="0"/>
              <a:t> </a:t>
            </a:r>
            <a:r>
              <a:rPr lang="pt-BR" dirty="0" err="1"/>
              <a:t>message</a:t>
            </a:r>
            <a:r>
              <a:rPr lang="pt-BR" dirty="0"/>
              <a:t>, </a:t>
            </a:r>
            <a:r>
              <a:rPr lang="pt-BR" dirty="0" err="1"/>
              <a:t>including</a:t>
            </a:r>
            <a:r>
              <a:rPr lang="pt-BR" dirty="0"/>
              <a:t> </a:t>
            </a:r>
            <a:r>
              <a:rPr lang="pt-BR" dirty="0" err="1"/>
              <a:t>documents</a:t>
            </a:r>
            <a:r>
              <a:rPr lang="pt-BR" dirty="0"/>
              <a:t>, </a:t>
            </a:r>
            <a:r>
              <a:rPr lang="pt-BR" dirty="0" err="1"/>
              <a:t>pictures</a:t>
            </a:r>
            <a:r>
              <a:rPr lang="pt-BR" dirty="0"/>
              <a:t>, </a:t>
            </a:r>
            <a:r>
              <a:rPr lang="pt-BR" dirty="0" err="1"/>
              <a:t>and</a:t>
            </a:r>
            <a:r>
              <a:rPr lang="pt-BR" dirty="0"/>
              <a:t> </a:t>
            </a:r>
            <a:r>
              <a:rPr lang="pt-BR" dirty="0" err="1"/>
              <a:t>music</a:t>
            </a:r>
            <a:r>
              <a:rPr lang="pt-BR" dirty="0"/>
              <a:t> files. </a:t>
            </a:r>
            <a:r>
              <a:rPr lang="pt-BR" dirty="0" err="1"/>
              <a:t>And</a:t>
            </a:r>
            <a:r>
              <a:rPr lang="pt-BR" dirty="0"/>
              <a:t> </a:t>
            </a:r>
            <a:r>
              <a:rPr lang="pt-BR" dirty="0" err="1"/>
              <a:t>with</a:t>
            </a:r>
            <a:r>
              <a:rPr lang="pt-BR" dirty="0"/>
              <a:t> </a:t>
            </a:r>
            <a:r>
              <a:rPr lang="pt-BR" dirty="0" err="1"/>
              <a:t>email</a:t>
            </a:r>
            <a:r>
              <a:rPr lang="pt-BR" dirty="0"/>
              <a:t>, </a:t>
            </a:r>
            <a:r>
              <a:rPr lang="pt-BR" dirty="0" err="1"/>
              <a:t>you</a:t>
            </a:r>
            <a:r>
              <a:rPr lang="pt-BR" dirty="0"/>
              <a:t> </a:t>
            </a:r>
            <a:r>
              <a:rPr lang="pt-BR" dirty="0" err="1"/>
              <a:t>don’t</a:t>
            </a:r>
            <a:r>
              <a:rPr lang="pt-BR" dirty="0"/>
              <a:t> </a:t>
            </a:r>
            <a:r>
              <a:rPr lang="pt-BR" dirty="0" err="1"/>
              <a:t>need</a:t>
            </a:r>
            <a:r>
              <a:rPr lang="pt-BR" dirty="0"/>
              <a:t> a </a:t>
            </a:r>
            <a:r>
              <a:rPr lang="pt-BR" dirty="0" err="1"/>
              <a:t>stamp</a:t>
            </a:r>
            <a:r>
              <a:rPr lang="pt-BR" dirty="0"/>
              <a:t>!</a:t>
            </a:r>
          </a:p>
        </p:txBody>
      </p:sp>
    </p:spTree>
    <p:extLst>
      <p:ext uri="{BB962C8B-B14F-4D97-AF65-F5344CB8AC3E}">
        <p14:creationId xmlns:p14="http://schemas.microsoft.com/office/powerpoint/2010/main" val="4108046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46F2B05-D14A-46C1-B94D-81BAFA34C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hat Bubble">
            <a:extLst>
              <a:ext uri="{FF2B5EF4-FFF2-40B4-BE49-F238E27FC236}">
                <a16:creationId xmlns:a16="http://schemas.microsoft.com/office/drawing/2014/main" id="{038C5F7D-B380-4B8D-8CBD-FBE7882AE7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464" y="1418730"/>
            <a:ext cx="3995592" cy="3995592"/>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2" name="Picture 11">
            <a:extLst>
              <a:ext uri="{FF2B5EF4-FFF2-40B4-BE49-F238E27FC236}">
                <a16:creationId xmlns:a16="http://schemas.microsoft.com/office/drawing/2014/main" id="{DC21F734-A85A-4FEA-8CB8-6C72B8195C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DC921CF6-1F98-554C-B204-D7D5FFA208CD}"/>
              </a:ext>
            </a:extLst>
          </p:cNvPr>
          <p:cNvSpPr>
            <a:spLocks noGrp="1"/>
          </p:cNvSpPr>
          <p:nvPr>
            <p:ph type="title"/>
          </p:nvPr>
        </p:nvSpPr>
        <p:spPr>
          <a:xfrm>
            <a:off x="5282520" y="618517"/>
            <a:ext cx="5855416" cy="1596177"/>
          </a:xfrm>
        </p:spPr>
        <p:txBody>
          <a:bodyPr>
            <a:normAutofit/>
          </a:bodyPr>
          <a:lstStyle/>
          <a:p>
            <a:r>
              <a:rPr lang="pt-BR" dirty="0" err="1"/>
              <a:t>Instant</a:t>
            </a:r>
            <a:r>
              <a:rPr lang="pt-BR" dirty="0"/>
              <a:t> </a:t>
            </a:r>
            <a:r>
              <a:rPr lang="pt-BR" dirty="0" err="1"/>
              <a:t>messaging</a:t>
            </a:r>
            <a:endParaRPr lang="pt-BR" dirty="0"/>
          </a:p>
        </p:txBody>
      </p:sp>
      <p:sp>
        <p:nvSpPr>
          <p:cNvPr id="3" name="Espaço Reservado para Conteúdo 2">
            <a:extLst>
              <a:ext uri="{FF2B5EF4-FFF2-40B4-BE49-F238E27FC236}">
                <a16:creationId xmlns:a16="http://schemas.microsoft.com/office/drawing/2014/main" id="{F51AFE57-4AE7-DB44-B636-4B876AF4C601}"/>
              </a:ext>
            </a:extLst>
          </p:cNvPr>
          <p:cNvSpPr>
            <a:spLocks noGrp="1"/>
          </p:cNvSpPr>
          <p:nvPr>
            <p:ph sz="quarter" idx="13"/>
          </p:nvPr>
        </p:nvSpPr>
        <p:spPr>
          <a:xfrm>
            <a:off x="5079320" y="1825226"/>
            <a:ext cx="6212135" cy="3847444"/>
          </a:xfrm>
        </p:spPr>
        <p:txBody>
          <a:bodyPr>
            <a:normAutofit/>
          </a:bodyPr>
          <a:lstStyle/>
          <a:p>
            <a:pPr algn="just"/>
            <a:r>
              <a:rPr lang="pt-BR" dirty="0" err="1"/>
              <a:t>Instant</a:t>
            </a:r>
            <a:r>
              <a:rPr lang="pt-BR" dirty="0"/>
              <a:t> </a:t>
            </a:r>
            <a:r>
              <a:rPr lang="pt-BR" dirty="0" err="1"/>
              <a:t>messaging</a:t>
            </a:r>
            <a:r>
              <a:rPr lang="pt-BR" dirty="0"/>
              <a:t> </a:t>
            </a:r>
            <a:r>
              <a:rPr lang="pt-BR" dirty="0" err="1"/>
              <a:t>is</a:t>
            </a:r>
            <a:r>
              <a:rPr lang="pt-BR" dirty="0"/>
              <a:t> </a:t>
            </a:r>
            <a:r>
              <a:rPr lang="pt-BR" dirty="0" err="1"/>
              <a:t>like</a:t>
            </a:r>
            <a:r>
              <a:rPr lang="pt-BR" dirty="0"/>
              <a:t> </a:t>
            </a:r>
            <a:r>
              <a:rPr lang="pt-BR" dirty="0" err="1"/>
              <a:t>having</a:t>
            </a:r>
            <a:r>
              <a:rPr lang="pt-BR" dirty="0"/>
              <a:t> a real-time </a:t>
            </a:r>
            <a:r>
              <a:rPr lang="pt-BR" dirty="0" err="1"/>
              <a:t>conversation</a:t>
            </a:r>
            <a:r>
              <a:rPr lang="pt-BR" dirty="0"/>
              <a:t> </a:t>
            </a:r>
            <a:r>
              <a:rPr lang="pt-BR" dirty="0" err="1"/>
              <a:t>with</a:t>
            </a:r>
            <a:r>
              <a:rPr lang="pt-BR" dirty="0"/>
              <a:t> </a:t>
            </a:r>
            <a:r>
              <a:rPr lang="pt-BR" dirty="0" err="1"/>
              <a:t>another</a:t>
            </a:r>
            <a:r>
              <a:rPr lang="pt-BR" dirty="0"/>
              <a:t> </a:t>
            </a:r>
            <a:r>
              <a:rPr lang="pt-BR" dirty="0" err="1"/>
              <a:t>person</a:t>
            </a:r>
            <a:r>
              <a:rPr lang="pt-BR" dirty="0"/>
              <a:t> </a:t>
            </a:r>
            <a:r>
              <a:rPr lang="pt-BR" dirty="0" err="1"/>
              <a:t>or</a:t>
            </a:r>
            <a:r>
              <a:rPr lang="pt-BR" dirty="0"/>
              <a:t> a </a:t>
            </a:r>
            <a:r>
              <a:rPr lang="pt-BR" dirty="0" err="1"/>
              <a:t>group</a:t>
            </a:r>
            <a:r>
              <a:rPr lang="pt-BR" dirty="0"/>
              <a:t> </a:t>
            </a:r>
            <a:r>
              <a:rPr lang="pt-BR" dirty="0" err="1"/>
              <a:t>of</a:t>
            </a:r>
            <a:r>
              <a:rPr lang="pt-BR" dirty="0"/>
              <a:t> </a:t>
            </a:r>
            <a:r>
              <a:rPr lang="pt-BR" dirty="0" err="1"/>
              <a:t>people</a:t>
            </a:r>
            <a:r>
              <a:rPr lang="pt-BR" dirty="0"/>
              <a:t>. </a:t>
            </a:r>
            <a:r>
              <a:rPr lang="pt-BR" dirty="0" err="1"/>
              <a:t>When</a:t>
            </a:r>
            <a:r>
              <a:rPr lang="pt-BR" dirty="0"/>
              <a:t> </a:t>
            </a:r>
            <a:r>
              <a:rPr lang="pt-BR" dirty="0" err="1"/>
              <a:t>you</a:t>
            </a:r>
            <a:r>
              <a:rPr lang="pt-BR" dirty="0"/>
              <a:t> </a:t>
            </a:r>
            <a:r>
              <a:rPr lang="pt-BR" dirty="0" err="1"/>
              <a:t>type</a:t>
            </a:r>
            <a:r>
              <a:rPr lang="pt-BR" dirty="0"/>
              <a:t> </a:t>
            </a:r>
            <a:r>
              <a:rPr lang="pt-BR" dirty="0" err="1"/>
              <a:t>and</a:t>
            </a:r>
            <a:r>
              <a:rPr lang="pt-BR" dirty="0"/>
              <a:t> </a:t>
            </a:r>
            <a:r>
              <a:rPr lang="pt-BR" dirty="0" err="1"/>
              <a:t>send</a:t>
            </a:r>
            <a:r>
              <a:rPr lang="pt-BR" dirty="0"/>
              <a:t> </a:t>
            </a:r>
            <a:r>
              <a:rPr lang="pt-BR" dirty="0" err="1"/>
              <a:t>an</a:t>
            </a:r>
            <a:r>
              <a:rPr lang="pt-BR" dirty="0"/>
              <a:t> </a:t>
            </a:r>
            <a:r>
              <a:rPr lang="pt-BR" dirty="0" err="1"/>
              <a:t>instant</a:t>
            </a:r>
            <a:r>
              <a:rPr lang="pt-BR" dirty="0"/>
              <a:t> </a:t>
            </a:r>
            <a:r>
              <a:rPr lang="pt-BR" dirty="0" err="1"/>
              <a:t>message</a:t>
            </a:r>
            <a:r>
              <a:rPr lang="pt-BR" dirty="0"/>
              <a:t>, </a:t>
            </a:r>
            <a:r>
              <a:rPr lang="pt-BR" dirty="0" err="1"/>
              <a:t>the</a:t>
            </a:r>
            <a:r>
              <a:rPr lang="pt-BR" dirty="0"/>
              <a:t> </a:t>
            </a:r>
            <a:r>
              <a:rPr lang="pt-BR" dirty="0" err="1"/>
              <a:t>message</a:t>
            </a:r>
            <a:r>
              <a:rPr lang="pt-BR" dirty="0"/>
              <a:t> </a:t>
            </a:r>
            <a:r>
              <a:rPr lang="pt-BR" dirty="0" err="1"/>
              <a:t>is</a:t>
            </a:r>
            <a:r>
              <a:rPr lang="pt-BR" dirty="0"/>
              <a:t> </a:t>
            </a:r>
            <a:r>
              <a:rPr lang="pt-BR" dirty="0" err="1"/>
              <a:t>immediately</a:t>
            </a:r>
            <a:r>
              <a:rPr lang="pt-BR" dirty="0"/>
              <a:t> </a:t>
            </a:r>
            <a:r>
              <a:rPr lang="pt-BR" dirty="0" err="1"/>
              <a:t>visible</a:t>
            </a:r>
            <a:r>
              <a:rPr lang="pt-BR" dirty="0"/>
              <a:t> </a:t>
            </a:r>
            <a:r>
              <a:rPr lang="pt-BR" dirty="0" err="1"/>
              <a:t>to</a:t>
            </a:r>
            <a:r>
              <a:rPr lang="pt-BR" dirty="0"/>
              <a:t> </a:t>
            </a:r>
            <a:r>
              <a:rPr lang="pt-BR" dirty="0" err="1"/>
              <a:t>all</a:t>
            </a:r>
            <a:r>
              <a:rPr lang="pt-BR" dirty="0"/>
              <a:t> </a:t>
            </a:r>
            <a:r>
              <a:rPr lang="pt-BR" dirty="0" err="1"/>
              <a:t>participants</a:t>
            </a:r>
            <a:r>
              <a:rPr lang="pt-BR" dirty="0"/>
              <a:t>. </a:t>
            </a:r>
            <a:r>
              <a:rPr lang="pt-BR" dirty="0" err="1"/>
              <a:t>Unlike</a:t>
            </a:r>
            <a:r>
              <a:rPr lang="pt-BR" dirty="0"/>
              <a:t> </a:t>
            </a:r>
            <a:r>
              <a:rPr lang="pt-BR" dirty="0" err="1"/>
              <a:t>email</a:t>
            </a:r>
            <a:r>
              <a:rPr lang="pt-BR" dirty="0"/>
              <a:t>, </a:t>
            </a:r>
            <a:r>
              <a:rPr lang="pt-BR" dirty="0" err="1"/>
              <a:t>all</a:t>
            </a:r>
            <a:r>
              <a:rPr lang="pt-BR" dirty="0"/>
              <a:t> </a:t>
            </a:r>
            <a:r>
              <a:rPr lang="pt-BR" dirty="0" err="1"/>
              <a:t>participants</a:t>
            </a:r>
            <a:r>
              <a:rPr lang="pt-BR" dirty="0"/>
              <a:t> </a:t>
            </a:r>
            <a:r>
              <a:rPr lang="pt-BR" dirty="0" err="1"/>
              <a:t>have</a:t>
            </a:r>
            <a:r>
              <a:rPr lang="pt-BR" dirty="0"/>
              <a:t> </a:t>
            </a:r>
            <a:r>
              <a:rPr lang="pt-BR" dirty="0" err="1"/>
              <a:t>to</a:t>
            </a:r>
            <a:r>
              <a:rPr lang="pt-BR" dirty="0"/>
              <a:t> </a:t>
            </a:r>
            <a:r>
              <a:rPr lang="pt-BR" dirty="0" err="1"/>
              <a:t>be</a:t>
            </a:r>
            <a:r>
              <a:rPr lang="pt-BR" dirty="0"/>
              <a:t> on-line (</a:t>
            </a:r>
            <a:r>
              <a:rPr lang="pt-BR" dirty="0" err="1"/>
              <a:t>connected</a:t>
            </a:r>
            <a:r>
              <a:rPr lang="pt-BR" dirty="0"/>
              <a:t> </a:t>
            </a:r>
            <a:r>
              <a:rPr lang="pt-BR" dirty="0" err="1"/>
              <a:t>to</a:t>
            </a:r>
            <a:r>
              <a:rPr lang="pt-BR" dirty="0"/>
              <a:t> </a:t>
            </a:r>
            <a:r>
              <a:rPr lang="pt-BR" dirty="0" err="1"/>
              <a:t>the</a:t>
            </a:r>
            <a:r>
              <a:rPr lang="pt-BR" dirty="0"/>
              <a:t> internet) </a:t>
            </a:r>
            <a:r>
              <a:rPr lang="pt-BR" dirty="0" err="1"/>
              <a:t>and</a:t>
            </a:r>
            <a:r>
              <a:rPr lang="pt-BR" dirty="0"/>
              <a:t> in front </a:t>
            </a:r>
            <a:r>
              <a:rPr lang="pt-BR" dirty="0" err="1"/>
              <a:t>of</a:t>
            </a:r>
            <a:r>
              <a:rPr lang="pt-BR" dirty="0"/>
              <a:t> </a:t>
            </a:r>
            <a:r>
              <a:rPr lang="pt-BR" dirty="0" err="1"/>
              <a:t>their</a:t>
            </a:r>
            <a:r>
              <a:rPr lang="pt-BR" dirty="0"/>
              <a:t> </a:t>
            </a:r>
            <a:r>
              <a:rPr lang="pt-BR" dirty="0" err="1"/>
              <a:t>computers</a:t>
            </a:r>
            <a:r>
              <a:rPr lang="pt-BR" dirty="0"/>
              <a:t> </a:t>
            </a:r>
            <a:r>
              <a:rPr lang="pt-BR" dirty="0" err="1"/>
              <a:t>at</a:t>
            </a:r>
            <a:r>
              <a:rPr lang="pt-BR" dirty="0"/>
              <a:t> </a:t>
            </a:r>
            <a:r>
              <a:rPr lang="pt-BR" dirty="0" err="1"/>
              <a:t>the</a:t>
            </a:r>
            <a:r>
              <a:rPr lang="pt-BR" dirty="0"/>
              <a:t> </a:t>
            </a:r>
            <a:r>
              <a:rPr lang="pt-BR" dirty="0" err="1"/>
              <a:t>same</a:t>
            </a:r>
            <a:r>
              <a:rPr lang="pt-BR" dirty="0"/>
              <a:t> time. </a:t>
            </a:r>
            <a:r>
              <a:rPr lang="pt-BR" dirty="0" err="1"/>
              <a:t>Communicating</a:t>
            </a:r>
            <a:r>
              <a:rPr lang="pt-BR" dirty="0"/>
              <a:t> </a:t>
            </a:r>
            <a:r>
              <a:rPr lang="pt-BR" dirty="0" err="1"/>
              <a:t>by</a:t>
            </a:r>
            <a:r>
              <a:rPr lang="pt-BR" dirty="0"/>
              <a:t> </a:t>
            </a:r>
            <a:r>
              <a:rPr lang="pt-BR" dirty="0" err="1"/>
              <a:t>means</a:t>
            </a:r>
            <a:r>
              <a:rPr lang="pt-BR" dirty="0"/>
              <a:t> </a:t>
            </a:r>
            <a:r>
              <a:rPr lang="pt-BR" dirty="0" err="1"/>
              <a:t>of</a:t>
            </a:r>
            <a:r>
              <a:rPr lang="pt-BR" dirty="0"/>
              <a:t> </a:t>
            </a:r>
            <a:r>
              <a:rPr lang="pt-BR" dirty="0" err="1"/>
              <a:t>instant</a:t>
            </a:r>
            <a:r>
              <a:rPr lang="pt-BR" dirty="0"/>
              <a:t> </a:t>
            </a:r>
            <a:r>
              <a:rPr lang="pt-BR" dirty="0" err="1"/>
              <a:t>messaging</a:t>
            </a:r>
            <a:r>
              <a:rPr lang="pt-BR" dirty="0"/>
              <a:t> </a:t>
            </a:r>
            <a:r>
              <a:rPr lang="pt-BR" dirty="0" err="1"/>
              <a:t>is</a:t>
            </a:r>
            <a:r>
              <a:rPr lang="pt-BR" dirty="0"/>
              <a:t> </a:t>
            </a:r>
            <a:r>
              <a:rPr lang="pt-BR" dirty="0" err="1"/>
              <a:t>called</a:t>
            </a:r>
            <a:r>
              <a:rPr lang="pt-BR" dirty="0"/>
              <a:t> </a:t>
            </a:r>
            <a:r>
              <a:rPr lang="pt-BR" dirty="0" err="1"/>
              <a:t>chatting</a:t>
            </a:r>
            <a:r>
              <a:rPr lang="pt-BR" dirty="0"/>
              <a:t>.</a:t>
            </a:r>
          </a:p>
        </p:txBody>
      </p:sp>
    </p:spTree>
    <p:extLst>
      <p:ext uri="{BB962C8B-B14F-4D97-AF65-F5344CB8AC3E}">
        <p14:creationId xmlns:p14="http://schemas.microsoft.com/office/powerpoint/2010/main" val="999785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DF2EC8-03C7-49B2-915A-9874F9630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C055184-73C7-B544-866C-8240DD9ABC18}"/>
              </a:ext>
            </a:extLst>
          </p:cNvPr>
          <p:cNvSpPr>
            <a:spLocks noGrp="1"/>
          </p:cNvSpPr>
          <p:nvPr>
            <p:ph type="title"/>
          </p:nvPr>
        </p:nvSpPr>
        <p:spPr>
          <a:xfrm>
            <a:off x="4059935" y="618517"/>
            <a:ext cx="7218292" cy="986577"/>
          </a:xfrm>
        </p:spPr>
        <p:txBody>
          <a:bodyPr anchor="t">
            <a:normAutofit/>
          </a:bodyPr>
          <a:lstStyle/>
          <a:p>
            <a:pPr algn="r"/>
            <a:r>
              <a:rPr lang="pt-BR" sz="3200"/>
              <a:t>Pictures, music and movies</a:t>
            </a:r>
          </a:p>
        </p:txBody>
      </p:sp>
      <p:sp>
        <p:nvSpPr>
          <p:cNvPr id="3" name="Espaço Reservado para Conteúdo 2">
            <a:extLst>
              <a:ext uri="{FF2B5EF4-FFF2-40B4-BE49-F238E27FC236}">
                <a16:creationId xmlns:a16="http://schemas.microsoft.com/office/drawing/2014/main" id="{8AF433BA-F0FC-9141-BC92-1C0E49521A8A}"/>
              </a:ext>
            </a:extLst>
          </p:cNvPr>
          <p:cNvSpPr>
            <a:spLocks noGrp="1"/>
          </p:cNvSpPr>
          <p:nvPr>
            <p:ph sz="quarter" idx="13"/>
          </p:nvPr>
        </p:nvSpPr>
        <p:spPr>
          <a:xfrm>
            <a:off x="913774" y="1605094"/>
            <a:ext cx="10266844" cy="3418463"/>
          </a:xfrm>
        </p:spPr>
        <p:txBody>
          <a:bodyPr anchor="ctr">
            <a:normAutofit/>
          </a:bodyPr>
          <a:lstStyle/>
          <a:p>
            <a:pPr algn="just"/>
            <a:r>
              <a:rPr lang="pt-BR" sz="1800" dirty="0" err="1"/>
              <a:t>If</a:t>
            </a:r>
            <a:r>
              <a:rPr lang="pt-BR" sz="1800" dirty="0"/>
              <a:t> </a:t>
            </a:r>
            <a:r>
              <a:rPr lang="pt-BR" sz="1800" dirty="0" err="1"/>
              <a:t>you</a:t>
            </a:r>
            <a:r>
              <a:rPr lang="pt-BR" sz="1800" dirty="0"/>
              <a:t> </a:t>
            </a:r>
            <a:r>
              <a:rPr lang="pt-BR" sz="1800" dirty="0" err="1"/>
              <a:t>have</a:t>
            </a:r>
            <a:r>
              <a:rPr lang="pt-BR" sz="1800" dirty="0"/>
              <a:t> a digital </a:t>
            </a:r>
            <a:r>
              <a:rPr lang="pt-BR" sz="1800" dirty="0" err="1"/>
              <a:t>camera</a:t>
            </a:r>
            <a:r>
              <a:rPr lang="pt-BR" sz="1800" dirty="0"/>
              <a:t>, </a:t>
            </a:r>
            <a:r>
              <a:rPr lang="pt-BR" sz="1800" dirty="0" err="1"/>
              <a:t>you</a:t>
            </a:r>
            <a:r>
              <a:rPr lang="pt-BR" sz="1800" dirty="0"/>
              <a:t> </a:t>
            </a:r>
            <a:r>
              <a:rPr lang="pt-BR" sz="1800" dirty="0" err="1"/>
              <a:t>can</a:t>
            </a:r>
            <a:r>
              <a:rPr lang="pt-BR" sz="1800" dirty="0"/>
              <a:t> move </a:t>
            </a:r>
            <a:r>
              <a:rPr lang="pt-BR" sz="1800" dirty="0" err="1"/>
              <a:t>your</a:t>
            </a:r>
            <a:r>
              <a:rPr lang="pt-BR" sz="1800" dirty="0"/>
              <a:t> </a:t>
            </a:r>
            <a:r>
              <a:rPr lang="pt-BR" sz="1800" dirty="0" err="1"/>
              <a:t>pictures</a:t>
            </a:r>
            <a:r>
              <a:rPr lang="pt-BR" sz="1800" dirty="0"/>
              <a:t> </a:t>
            </a:r>
            <a:r>
              <a:rPr lang="pt-BR" sz="1800" dirty="0" err="1"/>
              <a:t>from</a:t>
            </a:r>
            <a:r>
              <a:rPr lang="pt-BR" sz="1800" dirty="0"/>
              <a:t> </a:t>
            </a:r>
            <a:r>
              <a:rPr lang="pt-BR" sz="1800" dirty="0" err="1"/>
              <a:t>the</a:t>
            </a:r>
            <a:r>
              <a:rPr lang="pt-BR" sz="1800" dirty="0"/>
              <a:t> </a:t>
            </a:r>
            <a:r>
              <a:rPr lang="pt-BR" sz="1800" dirty="0" err="1"/>
              <a:t>camera</a:t>
            </a:r>
            <a:r>
              <a:rPr lang="pt-BR" sz="1800" dirty="0"/>
              <a:t> </a:t>
            </a:r>
            <a:r>
              <a:rPr lang="pt-BR" sz="1800" dirty="0" err="1"/>
              <a:t>to</a:t>
            </a:r>
            <a:r>
              <a:rPr lang="pt-BR" sz="1800" dirty="0"/>
              <a:t> </a:t>
            </a:r>
            <a:r>
              <a:rPr lang="pt-BR" sz="1800" dirty="0" err="1"/>
              <a:t>your</a:t>
            </a:r>
            <a:r>
              <a:rPr lang="pt-BR" sz="1800" dirty="0"/>
              <a:t> </a:t>
            </a:r>
            <a:r>
              <a:rPr lang="pt-BR" sz="1800" dirty="0" err="1"/>
              <a:t>computer</a:t>
            </a:r>
            <a:r>
              <a:rPr lang="pt-BR" sz="1800" dirty="0"/>
              <a:t>. </a:t>
            </a:r>
            <a:r>
              <a:rPr lang="pt-BR" sz="1800" dirty="0" err="1"/>
              <a:t>Then</a:t>
            </a:r>
            <a:r>
              <a:rPr lang="pt-BR" sz="1800" dirty="0"/>
              <a:t> </a:t>
            </a:r>
            <a:r>
              <a:rPr lang="pt-BR" sz="1800" dirty="0" err="1"/>
              <a:t>you</a:t>
            </a:r>
            <a:r>
              <a:rPr lang="pt-BR" sz="1800" dirty="0"/>
              <a:t> </a:t>
            </a:r>
            <a:r>
              <a:rPr lang="pt-BR" sz="1800" dirty="0" err="1"/>
              <a:t>can</a:t>
            </a:r>
            <a:r>
              <a:rPr lang="pt-BR" sz="1800" dirty="0"/>
              <a:t> </a:t>
            </a:r>
            <a:r>
              <a:rPr lang="pt-BR" sz="1800" dirty="0" err="1"/>
              <a:t>print</a:t>
            </a:r>
            <a:r>
              <a:rPr lang="pt-BR" sz="1800" dirty="0"/>
              <a:t> </a:t>
            </a:r>
            <a:r>
              <a:rPr lang="pt-BR" sz="1800" dirty="0" err="1"/>
              <a:t>them</a:t>
            </a:r>
            <a:r>
              <a:rPr lang="pt-BR" sz="1800" dirty="0"/>
              <a:t>, </a:t>
            </a:r>
            <a:r>
              <a:rPr lang="pt-BR" sz="1800" dirty="0" err="1"/>
              <a:t>create</a:t>
            </a:r>
            <a:r>
              <a:rPr lang="pt-BR" sz="1800" dirty="0"/>
              <a:t> slide shows, </a:t>
            </a:r>
            <a:r>
              <a:rPr lang="pt-BR" sz="1800" dirty="0" err="1"/>
              <a:t>or</a:t>
            </a:r>
            <a:r>
              <a:rPr lang="pt-BR" sz="1800" dirty="0"/>
              <a:t> </a:t>
            </a:r>
            <a:r>
              <a:rPr lang="pt-BR" sz="1800" dirty="0" err="1"/>
              <a:t>share</a:t>
            </a:r>
            <a:r>
              <a:rPr lang="pt-BR" sz="1800" dirty="0"/>
              <a:t> </a:t>
            </a:r>
            <a:r>
              <a:rPr lang="pt-BR" sz="1800" dirty="0" err="1"/>
              <a:t>them</a:t>
            </a:r>
            <a:r>
              <a:rPr lang="pt-BR" sz="1800" dirty="0"/>
              <a:t> </a:t>
            </a:r>
            <a:r>
              <a:rPr lang="pt-BR" sz="1800" dirty="0" err="1"/>
              <a:t>with</a:t>
            </a:r>
            <a:r>
              <a:rPr lang="pt-BR" sz="1800" dirty="0"/>
              <a:t> </a:t>
            </a:r>
            <a:r>
              <a:rPr lang="pt-BR" sz="1800" dirty="0" err="1"/>
              <a:t>others</a:t>
            </a:r>
            <a:r>
              <a:rPr lang="pt-BR" sz="1800" dirty="0"/>
              <a:t> </a:t>
            </a:r>
            <a:r>
              <a:rPr lang="pt-BR" sz="1800" dirty="0" err="1"/>
              <a:t>by</a:t>
            </a:r>
            <a:r>
              <a:rPr lang="pt-BR" sz="1800" dirty="0"/>
              <a:t> </a:t>
            </a:r>
            <a:r>
              <a:rPr lang="pt-BR" sz="1800" dirty="0" err="1"/>
              <a:t>email</a:t>
            </a:r>
            <a:r>
              <a:rPr lang="pt-BR" sz="1800" dirty="0"/>
              <a:t> </a:t>
            </a:r>
            <a:r>
              <a:rPr lang="pt-BR" sz="1800" dirty="0" err="1"/>
              <a:t>or</a:t>
            </a:r>
            <a:r>
              <a:rPr lang="pt-BR" sz="1800" dirty="0"/>
              <a:t> </a:t>
            </a:r>
            <a:r>
              <a:rPr lang="pt-BR" sz="1800" dirty="0" err="1"/>
              <a:t>by</a:t>
            </a:r>
            <a:r>
              <a:rPr lang="pt-BR" sz="1800" dirty="0"/>
              <a:t> </a:t>
            </a:r>
            <a:r>
              <a:rPr lang="pt-BR" sz="1800" dirty="0" err="1"/>
              <a:t>posting</a:t>
            </a:r>
            <a:r>
              <a:rPr lang="pt-BR" sz="1800" dirty="0"/>
              <a:t> </a:t>
            </a:r>
            <a:r>
              <a:rPr lang="pt-BR" sz="1800" dirty="0" err="1"/>
              <a:t>them</a:t>
            </a:r>
            <a:r>
              <a:rPr lang="pt-BR" sz="1800" dirty="0"/>
              <a:t> </a:t>
            </a:r>
            <a:r>
              <a:rPr lang="pt-BR" sz="1800" dirty="0" err="1"/>
              <a:t>on</a:t>
            </a:r>
            <a:r>
              <a:rPr lang="pt-BR" sz="1800" dirty="0"/>
              <a:t> a website. </a:t>
            </a:r>
            <a:r>
              <a:rPr lang="pt-BR" sz="1800" dirty="0" err="1"/>
              <a:t>You</a:t>
            </a:r>
            <a:r>
              <a:rPr lang="pt-BR" sz="1800" dirty="0"/>
              <a:t> </a:t>
            </a:r>
            <a:r>
              <a:rPr lang="pt-BR" sz="1800" dirty="0" err="1"/>
              <a:t>can</a:t>
            </a:r>
            <a:r>
              <a:rPr lang="pt-BR" sz="1800" dirty="0"/>
              <a:t> </a:t>
            </a:r>
            <a:r>
              <a:rPr lang="pt-BR" sz="1800" dirty="0" err="1"/>
              <a:t>also</a:t>
            </a:r>
            <a:r>
              <a:rPr lang="pt-BR" sz="1800" dirty="0"/>
              <a:t> </a:t>
            </a:r>
            <a:r>
              <a:rPr lang="pt-BR" sz="1800" dirty="0" err="1"/>
              <a:t>listen</a:t>
            </a:r>
            <a:r>
              <a:rPr lang="pt-BR" sz="1800" dirty="0"/>
              <a:t> </a:t>
            </a:r>
            <a:r>
              <a:rPr lang="pt-BR" sz="1800" dirty="0" err="1"/>
              <a:t>to</a:t>
            </a:r>
            <a:r>
              <a:rPr lang="pt-BR" sz="1800" dirty="0"/>
              <a:t> </a:t>
            </a:r>
            <a:r>
              <a:rPr lang="pt-BR" sz="1800" dirty="0" err="1"/>
              <a:t>music</a:t>
            </a:r>
            <a:r>
              <a:rPr lang="pt-BR" sz="1800" dirty="0"/>
              <a:t> </a:t>
            </a:r>
            <a:r>
              <a:rPr lang="pt-BR" sz="1800" dirty="0" err="1"/>
              <a:t>on</a:t>
            </a:r>
            <a:r>
              <a:rPr lang="pt-BR" sz="1800" dirty="0"/>
              <a:t> </a:t>
            </a:r>
            <a:r>
              <a:rPr lang="pt-BR" sz="1800" dirty="0" err="1"/>
              <a:t>your</a:t>
            </a:r>
            <a:r>
              <a:rPr lang="pt-BR" sz="1800" dirty="0"/>
              <a:t> </a:t>
            </a:r>
            <a:r>
              <a:rPr lang="pt-BR" sz="1800" dirty="0" err="1"/>
              <a:t>computer</a:t>
            </a:r>
            <a:r>
              <a:rPr lang="pt-BR" sz="1800" dirty="0"/>
              <a:t>, </a:t>
            </a:r>
            <a:r>
              <a:rPr lang="pt-BR" sz="1800" dirty="0" err="1"/>
              <a:t>either</a:t>
            </a:r>
            <a:r>
              <a:rPr lang="pt-BR" sz="1800" dirty="0"/>
              <a:t> </a:t>
            </a:r>
            <a:r>
              <a:rPr lang="pt-BR" sz="1800" dirty="0" err="1"/>
              <a:t>by</a:t>
            </a:r>
            <a:r>
              <a:rPr lang="pt-BR" sz="1800" dirty="0"/>
              <a:t> </a:t>
            </a:r>
            <a:r>
              <a:rPr lang="pt-BR" sz="1800" dirty="0" err="1"/>
              <a:t>importing</a:t>
            </a:r>
            <a:r>
              <a:rPr lang="pt-BR" sz="1800" dirty="0"/>
              <a:t> (</a:t>
            </a:r>
            <a:r>
              <a:rPr lang="pt-BR" sz="1800" dirty="0" err="1"/>
              <a:t>transferring</a:t>
            </a:r>
            <a:r>
              <a:rPr lang="pt-BR" sz="1800" dirty="0"/>
              <a:t> </a:t>
            </a:r>
            <a:r>
              <a:rPr lang="pt-BR" sz="1800" dirty="0" err="1"/>
              <a:t>to</a:t>
            </a:r>
            <a:r>
              <a:rPr lang="pt-BR" sz="1800" dirty="0"/>
              <a:t> </a:t>
            </a:r>
            <a:r>
              <a:rPr lang="pt-BR" sz="1800" dirty="0" err="1"/>
              <a:t>your</a:t>
            </a:r>
            <a:r>
              <a:rPr lang="pt-BR" sz="1800" dirty="0"/>
              <a:t> </a:t>
            </a:r>
            <a:r>
              <a:rPr lang="pt-BR" sz="1800" dirty="0" err="1"/>
              <a:t>computer</a:t>
            </a:r>
            <a:r>
              <a:rPr lang="pt-BR" sz="1800" dirty="0"/>
              <a:t>) </a:t>
            </a:r>
            <a:r>
              <a:rPr lang="pt-BR" sz="1800" dirty="0" err="1"/>
              <a:t>music</a:t>
            </a:r>
            <a:r>
              <a:rPr lang="pt-BR" sz="1800" dirty="0"/>
              <a:t> </a:t>
            </a:r>
            <a:r>
              <a:rPr lang="pt-BR" sz="1800" dirty="0" err="1"/>
              <a:t>from</a:t>
            </a:r>
            <a:r>
              <a:rPr lang="pt-BR" sz="1800" dirty="0"/>
              <a:t> </a:t>
            </a:r>
            <a:r>
              <a:rPr lang="pt-BR" sz="1800" dirty="0" err="1"/>
              <a:t>audio</a:t>
            </a:r>
            <a:r>
              <a:rPr lang="pt-BR" sz="1800" dirty="0"/>
              <a:t> CDs </a:t>
            </a:r>
            <a:r>
              <a:rPr lang="pt-BR" sz="1800" dirty="0" err="1"/>
              <a:t>or</a:t>
            </a:r>
            <a:r>
              <a:rPr lang="pt-BR" sz="1800" dirty="0"/>
              <a:t> </a:t>
            </a:r>
            <a:r>
              <a:rPr lang="pt-BR" sz="1800" dirty="0" err="1"/>
              <a:t>by</a:t>
            </a:r>
            <a:r>
              <a:rPr lang="pt-BR" sz="1800" dirty="0"/>
              <a:t> </a:t>
            </a:r>
            <a:r>
              <a:rPr lang="pt-BR" sz="1800" dirty="0" err="1"/>
              <a:t>purchasing</a:t>
            </a:r>
            <a:r>
              <a:rPr lang="pt-BR" sz="1800" dirty="0"/>
              <a:t> </a:t>
            </a:r>
            <a:r>
              <a:rPr lang="pt-BR" sz="1800" dirty="0" err="1"/>
              <a:t>songs</a:t>
            </a:r>
            <a:r>
              <a:rPr lang="pt-BR" sz="1800" dirty="0"/>
              <a:t> </a:t>
            </a:r>
            <a:r>
              <a:rPr lang="pt-BR" sz="1800" dirty="0" err="1"/>
              <a:t>from</a:t>
            </a:r>
            <a:r>
              <a:rPr lang="pt-BR" sz="1800" dirty="0"/>
              <a:t> a </a:t>
            </a:r>
            <a:r>
              <a:rPr lang="pt-BR" sz="1800" dirty="0" err="1"/>
              <a:t>music</a:t>
            </a:r>
            <a:r>
              <a:rPr lang="pt-BR" sz="1800" dirty="0"/>
              <a:t> website. </a:t>
            </a:r>
            <a:r>
              <a:rPr lang="pt-BR" sz="1800" dirty="0" err="1"/>
              <a:t>Or</a:t>
            </a:r>
            <a:r>
              <a:rPr lang="pt-BR" sz="1800" dirty="0"/>
              <a:t>, tune in </a:t>
            </a:r>
            <a:r>
              <a:rPr lang="pt-BR" sz="1800" dirty="0" err="1"/>
              <a:t>to</a:t>
            </a:r>
            <a:r>
              <a:rPr lang="pt-BR" sz="1800" dirty="0"/>
              <a:t> </a:t>
            </a:r>
            <a:r>
              <a:rPr lang="pt-BR" sz="1800" dirty="0" err="1"/>
              <a:t>one</a:t>
            </a:r>
            <a:r>
              <a:rPr lang="pt-BR" sz="1800" dirty="0"/>
              <a:t> </a:t>
            </a:r>
            <a:r>
              <a:rPr lang="pt-BR" sz="1800" dirty="0" err="1"/>
              <a:t>of</a:t>
            </a:r>
            <a:r>
              <a:rPr lang="pt-BR" sz="1800" dirty="0"/>
              <a:t> </a:t>
            </a:r>
            <a:r>
              <a:rPr lang="pt-BR" sz="1800" dirty="0" err="1"/>
              <a:t>the</a:t>
            </a:r>
            <a:r>
              <a:rPr lang="pt-BR" sz="1800" dirty="0"/>
              <a:t> </a:t>
            </a:r>
            <a:r>
              <a:rPr lang="pt-BR" sz="1800" dirty="0" err="1"/>
              <a:t>thousands</a:t>
            </a:r>
            <a:r>
              <a:rPr lang="pt-BR" sz="1800" dirty="0"/>
              <a:t> </a:t>
            </a:r>
            <a:r>
              <a:rPr lang="pt-BR" sz="1800" dirty="0" err="1"/>
              <a:t>of</a:t>
            </a:r>
            <a:r>
              <a:rPr lang="pt-BR" sz="1800" dirty="0"/>
              <a:t> radio </a:t>
            </a:r>
            <a:r>
              <a:rPr lang="pt-BR" sz="1800" dirty="0" err="1"/>
              <a:t>stations</a:t>
            </a:r>
            <a:r>
              <a:rPr lang="pt-BR" sz="1800" dirty="0"/>
              <a:t> </a:t>
            </a:r>
            <a:r>
              <a:rPr lang="pt-BR" sz="1800" dirty="0" err="1"/>
              <a:t>that</a:t>
            </a:r>
            <a:r>
              <a:rPr lang="pt-BR" sz="1800" dirty="0"/>
              <a:t> broadcast over </a:t>
            </a:r>
            <a:r>
              <a:rPr lang="pt-BR" sz="1800" dirty="0" err="1"/>
              <a:t>the</a:t>
            </a:r>
            <a:r>
              <a:rPr lang="pt-BR" sz="1800" dirty="0"/>
              <a:t> Internet. </a:t>
            </a:r>
            <a:r>
              <a:rPr lang="pt-BR" sz="1800" dirty="0" err="1"/>
              <a:t>If</a:t>
            </a:r>
            <a:r>
              <a:rPr lang="pt-BR" sz="1800" dirty="0"/>
              <a:t> </a:t>
            </a:r>
            <a:r>
              <a:rPr lang="pt-BR" sz="1800" dirty="0" err="1"/>
              <a:t>your</a:t>
            </a:r>
            <a:r>
              <a:rPr lang="pt-BR" sz="1800" dirty="0"/>
              <a:t> </a:t>
            </a:r>
            <a:r>
              <a:rPr lang="pt-BR" sz="1800" dirty="0" err="1"/>
              <a:t>computer</a:t>
            </a:r>
            <a:r>
              <a:rPr lang="pt-BR" sz="1800" dirty="0"/>
              <a:t> comes </a:t>
            </a:r>
            <a:r>
              <a:rPr lang="pt-BR" sz="1800" dirty="0" err="1"/>
              <a:t>with</a:t>
            </a:r>
            <a:r>
              <a:rPr lang="pt-BR" sz="1800" dirty="0"/>
              <a:t> a DVD player, </a:t>
            </a:r>
            <a:r>
              <a:rPr lang="pt-BR" sz="1800" dirty="0" err="1"/>
              <a:t>you</a:t>
            </a:r>
            <a:r>
              <a:rPr lang="pt-BR" sz="1800" dirty="0"/>
              <a:t> </a:t>
            </a:r>
            <a:r>
              <a:rPr lang="pt-BR" sz="1800" dirty="0" err="1"/>
              <a:t>can</a:t>
            </a:r>
            <a:r>
              <a:rPr lang="pt-BR" sz="1800" dirty="0"/>
              <a:t> </a:t>
            </a:r>
            <a:r>
              <a:rPr lang="pt-BR" sz="1800" dirty="0" err="1"/>
              <a:t>watch</a:t>
            </a:r>
            <a:r>
              <a:rPr lang="pt-BR" sz="1800" dirty="0"/>
              <a:t> </a:t>
            </a:r>
            <a:r>
              <a:rPr lang="pt-BR" sz="1800" dirty="0" err="1"/>
              <a:t>movies</a:t>
            </a:r>
            <a:r>
              <a:rPr lang="pt-BR" sz="1800" dirty="0"/>
              <a:t>.</a:t>
            </a:r>
          </a:p>
        </p:txBody>
      </p:sp>
      <p:sp>
        <p:nvSpPr>
          <p:cNvPr id="10" name="Rectangle 9">
            <a:extLst>
              <a:ext uri="{FF2B5EF4-FFF2-40B4-BE49-F238E27FC236}">
                <a16:creationId xmlns:a16="http://schemas.microsoft.com/office/drawing/2014/main" id="{1427BC09-85E1-4417-98B1-CC3FB3673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84159"/>
            <a:ext cx="12188952" cy="1573841"/>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8898977"/>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09F0470-FF39-4045-95A3-BA429726B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C61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D476B5A5-7F6A-8242-A6D4-8632412E0D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206" r="1" b="24232"/>
          <a:stretch/>
        </p:blipFill>
        <p:spPr bwMode="auto">
          <a:xfrm>
            <a:off x="643467" y="643467"/>
            <a:ext cx="10905066" cy="5571066"/>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435DF8F1-0CB0-4FA3-B6B9-8DCD92791E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5381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130000"/>
                <a:satMod val="150000"/>
                <a:lumMod val="112000"/>
              </a:schemeClr>
            </a:gs>
            <a:gs pos="100000">
              <a:schemeClr val="bg2">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1C0F6D-5AB0-457D-A2E5-4B8E77E390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56A97F-536A-4D70-BE3C-46ED7477A1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D0D0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8F27DD5-AB09-4348-AEAE-38DD5BF3B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284159"/>
          </a:xfrm>
          <a:prstGeom prst="rect">
            <a:avLst/>
          </a:prstGeom>
          <a:ln>
            <a:noFill/>
          </a:ln>
          <a:effectLst>
            <a:outerShdw blurRad="889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72ACD13-8D90-DE4F-9BEC-E778A7E22BC4}"/>
              </a:ext>
            </a:extLst>
          </p:cNvPr>
          <p:cNvSpPr>
            <a:spLocks noGrp="1"/>
          </p:cNvSpPr>
          <p:nvPr>
            <p:ph type="title"/>
          </p:nvPr>
        </p:nvSpPr>
        <p:spPr>
          <a:xfrm>
            <a:off x="913776" y="643466"/>
            <a:ext cx="3418784" cy="4308475"/>
          </a:xfrm>
        </p:spPr>
        <p:txBody>
          <a:bodyPr anchor="t">
            <a:normAutofit/>
          </a:bodyPr>
          <a:lstStyle/>
          <a:p>
            <a:pPr algn="l"/>
            <a:r>
              <a:rPr lang="pt-BR" sz="4400"/>
              <a:t>Gaming</a:t>
            </a:r>
          </a:p>
        </p:txBody>
      </p:sp>
      <p:sp>
        <p:nvSpPr>
          <p:cNvPr id="3" name="Espaço Reservado para Conteúdo 2">
            <a:extLst>
              <a:ext uri="{FF2B5EF4-FFF2-40B4-BE49-F238E27FC236}">
                <a16:creationId xmlns:a16="http://schemas.microsoft.com/office/drawing/2014/main" id="{6F3C96C2-9EE1-D746-B2EE-0E7F93FFA17C}"/>
              </a:ext>
            </a:extLst>
          </p:cNvPr>
          <p:cNvSpPr>
            <a:spLocks noGrp="1"/>
          </p:cNvSpPr>
          <p:nvPr>
            <p:ph sz="quarter" idx="13"/>
          </p:nvPr>
        </p:nvSpPr>
        <p:spPr>
          <a:xfrm>
            <a:off x="4654295" y="643466"/>
            <a:ext cx="6623305" cy="4308476"/>
          </a:xfrm>
        </p:spPr>
        <p:txBody>
          <a:bodyPr>
            <a:normAutofit/>
          </a:bodyPr>
          <a:lstStyle/>
          <a:p>
            <a:pPr algn="just"/>
            <a:r>
              <a:rPr lang="pt-BR" dirty="0"/>
              <a:t>Do </a:t>
            </a:r>
            <a:r>
              <a:rPr lang="pt-BR" dirty="0" err="1"/>
              <a:t>you</a:t>
            </a:r>
            <a:r>
              <a:rPr lang="pt-BR" dirty="0"/>
              <a:t> </a:t>
            </a:r>
            <a:r>
              <a:rPr lang="pt-BR" dirty="0" err="1"/>
              <a:t>like</a:t>
            </a:r>
            <a:r>
              <a:rPr lang="pt-BR" dirty="0"/>
              <a:t> </a:t>
            </a:r>
            <a:r>
              <a:rPr lang="pt-BR" dirty="0" err="1"/>
              <a:t>to</a:t>
            </a:r>
            <a:r>
              <a:rPr lang="pt-BR" dirty="0"/>
              <a:t> play games? </a:t>
            </a:r>
            <a:r>
              <a:rPr lang="pt-BR" dirty="0" err="1"/>
              <a:t>Thousands</a:t>
            </a:r>
            <a:r>
              <a:rPr lang="pt-BR" dirty="0"/>
              <a:t> </a:t>
            </a:r>
            <a:r>
              <a:rPr lang="pt-BR" dirty="0" err="1"/>
              <a:t>of</a:t>
            </a:r>
            <a:r>
              <a:rPr lang="pt-BR" dirty="0"/>
              <a:t> </a:t>
            </a:r>
            <a:r>
              <a:rPr lang="pt-BR" dirty="0" err="1"/>
              <a:t>computer</a:t>
            </a:r>
            <a:r>
              <a:rPr lang="pt-BR" dirty="0"/>
              <a:t> games in </a:t>
            </a:r>
            <a:r>
              <a:rPr lang="pt-BR" dirty="0" err="1"/>
              <a:t>every</a:t>
            </a:r>
            <a:r>
              <a:rPr lang="pt-BR" dirty="0"/>
              <a:t> </a:t>
            </a:r>
            <a:r>
              <a:rPr lang="pt-BR" dirty="0" err="1"/>
              <a:t>conceivable</a:t>
            </a:r>
            <a:r>
              <a:rPr lang="pt-BR" dirty="0"/>
              <a:t> </a:t>
            </a:r>
            <a:r>
              <a:rPr lang="pt-BR" dirty="0" err="1"/>
              <a:t>category</a:t>
            </a:r>
            <a:r>
              <a:rPr lang="pt-BR" dirty="0"/>
              <a:t> are </a:t>
            </a:r>
            <a:r>
              <a:rPr lang="pt-BR" dirty="0" err="1"/>
              <a:t>available</a:t>
            </a:r>
            <a:r>
              <a:rPr lang="pt-BR" dirty="0"/>
              <a:t> </a:t>
            </a:r>
            <a:r>
              <a:rPr lang="pt-BR" dirty="0" err="1"/>
              <a:t>to</a:t>
            </a:r>
            <a:r>
              <a:rPr lang="pt-BR" dirty="0"/>
              <a:t> </a:t>
            </a:r>
            <a:r>
              <a:rPr lang="pt-BR" dirty="0" err="1"/>
              <a:t>entertain</a:t>
            </a:r>
            <a:r>
              <a:rPr lang="pt-BR" dirty="0"/>
              <a:t> </a:t>
            </a:r>
            <a:r>
              <a:rPr lang="pt-BR" dirty="0" err="1"/>
              <a:t>you</a:t>
            </a:r>
            <a:r>
              <a:rPr lang="pt-BR" dirty="0"/>
              <a:t>. </a:t>
            </a:r>
            <a:r>
              <a:rPr lang="pt-BR" dirty="0" err="1"/>
              <a:t>Get</a:t>
            </a:r>
            <a:r>
              <a:rPr lang="pt-BR" dirty="0"/>
              <a:t> </a:t>
            </a:r>
            <a:r>
              <a:rPr lang="pt-BR" dirty="0" err="1"/>
              <a:t>behind</a:t>
            </a:r>
            <a:r>
              <a:rPr lang="pt-BR" dirty="0"/>
              <a:t> </a:t>
            </a:r>
            <a:r>
              <a:rPr lang="pt-BR" dirty="0" err="1"/>
              <a:t>the</a:t>
            </a:r>
            <a:r>
              <a:rPr lang="pt-BR" dirty="0"/>
              <a:t> </a:t>
            </a:r>
            <a:r>
              <a:rPr lang="pt-BR" dirty="0" err="1"/>
              <a:t>wheel</a:t>
            </a:r>
            <a:r>
              <a:rPr lang="pt-BR" dirty="0"/>
              <a:t> </a:t>
            </a:r>
            <a:r>
              <a:rPr lang="pt-BR" dirty="0" err="1"/>
              <a:t>of</a:t>
            </a:r>
            <a:r>
              <a:rPr lang="pt-BR" dirty="0"/>
              <a:t> a </a:t>
            </a:r>
            <a:r>
              <a:rPr lang="pt-BR" dirty="0" err="1"/>
              <a:t>race</a:t>
            </a:r>
            <a:r>
              <a:rPr lang="pt-BR" dirty="0"/>
              <a:t> </a:t>
            </a:r>
            <a:r>
              <a:rPr lang="pt-BR" dirty="0" err="1"/>
              <a:t>car</a:t>
            </a:r>
            <a:r>
              <a:rPr lang="pt-BR" dirty="0"/>
              <a:t>, </a:t>
            </a:r>
            <a:r>
              <a:rPr lang="pt-BR" dirty="0" err="1"/>
              <a:t>battle</a:t>
            </a:r>
            <a:r>
              <a:rPr lang="pt-BR" dirty="0"/>
              <a:t> </a:t>
            </a:r>
            <a:r>
              <a:rPr lang="pt-BR" dirty="0" err="1"/>
              <a:t>frightening</a:t>
            </a:r>
            <a:r>
              <a:rPr lang="pt-BR" dirty="0"/>
              <a:t> </a:t>
            </a:r>
            <a:r>
              <a:rPr lang="pt-BR" dirty="0" err="1"/>
              <a:t>creatures</a:t>
            </a:r>
            <a:r>
              <a:rPr lang="pt-BR" dirty="0"/>
              <a:t> in a </a:t>
            </a:r>
            <a:r>
              <a:rPr lang="pt-BR" dirty="0" err="1"/>
              <a:t>dungeon</a:t>
            </a:r>
            <a:r>
              <a:rPr lang="pt-BR" dirty="0"/>
              <a:t>, </a:t>
            </a:r>
            <a:r>
              <a:rPr lang="pt-BR" dirty="0" err="1"/>
              <a:t>or</a:t>
            </a:r>
            <a:r>
              <a:rPr lang="pt-BR" dirty="0"/>
              <a:t> </a:t>
            </a:r>
            <a:r>
              <a:rPr lang="pt-BR" dirty="0" err="1"/>
              <a:t>control</a:t>
            </a:r>
            <a:r>
              <a:rPr lang="pt-BR" dirty="0"/>
              <a:t> </a:t>
            </a:r>
            <a:r>
              <a:rPr lang="pt-BR" dirty="0" err="1"/>
              <a:t>civilizations</a:t>
            </a:r>
            <a:r>
              <a:rPr lang="pt-BR" dirty="0"/>
              <a:t> </a:t>
            </a:r>
            <a:r>
              <a:rPr lang="pt-BR" dirty="0" err="1"/>
              <a:t>and</a:t>
            </a:r>
            <a:r>
              <a:rPr lang="pt-BR" dirty="0"/>
              <a:t> </a:t>
            </a:r>
            <a:r>
              <a:rPr lang="pt-BR" dirty="0" err="1"/>
              <a:t>empires</a:t>
            </a:r>
            <a:r>
              <a:rPr lang="pt-BR" dirty="0"/>
              <a:t>! </a:t>
            </a:r>
            <a:r>
              <a:rPr lang="pt-BR" dirty="0" err="1"/>
              <a:t>Many</a:t>
            </a:r>
            <a:r>
              <a:rPr lang="pt-BR" dirty="0"/>
              <a:t> games </a:t>
            </a:r>
            <a:r>
              <a:rPr lang="pt-BR" dirty="0" err="1"/>
              <a:t>allow</a:t>
            </a:r>
            <a:r>
              <a:rPr lang="pt-BR" dirty="0"/>
              <a:t> </a:t>
            </a:r>
            <a:r>
              <a:rPr lang="pt-BR" dirty="0" err="1"/>
              <a:t>you</a:t>
            </a:r>
            <a:r>
              <a:rPr lang="pt-BR" dirty="0"/>
              <a:t> </a:t>
            </a:r>
            <a:r>
              <a:rPr lang="pt-BR" dirty="0" err="1"/>
              <a:t>to</a:t>
            </a:r>
            <a:r>
              <a:rPr lang="pt-BR" dirty="0"/>
              <a:t> compete </a:t>
            </a:r>
            <a:r>
              <a:rPr lang="pt-BR" dirty="0" err="1"/>
              <a:t>with</a:t>
            </a:r>
            <a:r>
              <a:rPr lang="pt-BR" dirty="0"/>
              <a:t> </a:t>
            </a:r>
            <a:r>
              <a:rPr lang="pt-BR" dirty="0" err="1"/>
              <a:t>other</a:t>
            </a:r>
            <a:r>
              <a:rPr lang="pt-BR" dirty="0"/>
              <a:t> players </a:t>
            </a:r>
            <a:r>
              <a:rPr lang="pt-BR" dirty="0" err="1"/>
              <a:t>around</a:t>
            </a:r>
            <a:r>
              <a:rPr lang="pt-BR" dirty="0"/>
              <a:t> </a:t>
            </a:r>
            <a:r>
              <a:rPr lang="pt-BR" dirty="0" err="1"/>
              <a:t>the</a:t>
            </a:r>
            <a:r>
              <a:rPr lang="pt-BR" dirty="0"/>
              <a:t> world </a:t>
            </a:r>
            <a:r>
              <a:rPr lang="pt-BR" dirty="0" err="1"/>
              <a:t>through</a:t>
            </a:r>
            <a:r>
              <a:rPr lang="pt-BR" dirty="0"/>
              <a:t> </a:t>
            </a:r>
            <a:r>
              <a:rPr lang="pt-BR" dirty="0" err="1"/>
              <a:t>the</a:t>
            </a:r>
            <a:r>
              <a:rPr lang="pt-BR" dirty="0"/>
              <a:t> Internet. Windows includes a </a:t>
            </a:r>
            <a:r>
              <a:rPr lang="pt-BR" dirty="0" err="1"/>
              <a:t>variety</a:t>
            </a:r>
            <a:r>
              <a:rPr lang="pt-BR" dirty="0"/>
              <a:t> </a:t>
            </a:r>
            <a:r>
              <a:rPr lang="pt-BR" dirty="0" err="1"/>
              <a:t>of</a:t>
            </a:r>
            <a:r>
              <a:rPr lang="pt-BR" dirty="0"/>
              <a:t> </a:t>
            </a:r>
            <a:r>
              <a:rPr lang="pt-BR" dirty="0" err="1"/>
              <a:t>card</a:t>
            </a:r>
            <a:r>
              <a:rPr lang="pt-BR" dirty="0"/>
              <a:t> games, puzzle games, </a:t>
            </a:r>
            <a:r>
              <a:rPr lang="pt-BR" dirty="0" err="1"/>
              <a:t>and</a:t>
            </a:r>
            <a:r>
              <a:rPr lang="pt-BR" dirty="0"/>
              <a:t> </a:t>
            </a:r>
            <a:r>
              <a:rPr lang="pt-BR" dirty="0" err="1"/>
              <a:t>strategy</a:t>
            </a:r>
            <a:r>
              <a:rPr lang="pt-BR" dirty="0"/>
              <a:t> games.</a:t>
            </a:r>
          </a:p>
        </p:txBody>
      </p:sp>
      <p:pic>
        <p:nvPicPr>
          <p:cNvPr id="14" name="Picture 13">
            <a:extLst>
              <a:ext uri="{FF2B5EF4-FFF2-40B4-BE49-F238E27FC236}">
                <a16:creationId xmlns:a16="http://schemas.microsoft.com/office/drawing/2014/main" id="{522BA091-022A-4EB4-BBA0-0309BF5F91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79187"/>
          <a:stretch/>
        </p:blipFill>
        <p:spPr>
          <a:xfrm>
            <a:off x="0" y="5430644"/>
            <a:ext cx="12192000" cy="1427356"/>
          </a:xfrm>
          <a:prstGeom prst="rect">
            <a:avLst/>
          </a:prstGeom>
        </p:spPr>
      </p:pic>
    </p:spTree>
    <p:extLst>
      <p:ext uri="{BB962C8B-B14F-4D97-AF65-F5344CB8AC3E}">
        <p14:creationId xmlns:p14="http://schemas.microsoft.com/office/powerpoint/2010/main" val="391947409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F4DB63-A191-45D9-8A53-9B18F8FE2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C0BB8E50-9569-495A-A548-A5AD5055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6F26545-4582-4DBE-973B-ED1BC9CBD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91"/>
            <a:ext cx="12188952" cy="2286002"/>
          </a:xfrm>
          <a:prstGeom prst="rect">
            <a:avLst/>
          </a:prstGeom>
          <a:solidFill>
            <a:schemeClr val="tx1"/>
          </a:solidFill>
          <a:ln>
            <a:noFill/>
          </a:ln>
          <a:effectLst>
            <a:outerShdw blurRad="889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47A6981-7EBF-4F2B-BD20-3124170BF88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77037" b="73004"/>
          <a:stretch/>
        </p:blipFill>
        <p:spPr>
          <a:xfrm>
            <a:off x="77277" y="-1"/>
            <a:ext cx="1272021" cy="841175"/>
          </a:xfrm>
          <a:prstGeom prst="rect">
            <a:avLst/>
          </a:prstGeom>
        </p:spPr>
      </p:pic>
      <p:pic>
        <p:nvPicPr>
          <p:cNvPr id="16" name="Picture 15">
            <a:extLst>
              <a:ext uri="{FF2B5EF4-FFF2-40B4-BE49-F238E27FC236}">
                <a16:creationId xmlns:a16="http://schemas.microsoft.com/office/drawing/2014/main" id="{6497DCFF-C2AA-4065-BFCF-1E7535B0D8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55924" t="86960" r="29150"/>
          <a:stretch/>
        </p:blipFill>
        <p:spPr>
          <a:xfrm>
            <a:off x="11061755" y="-1"/>
            <a:ext cx="1127197" cy="553967"/>
          </a:xfrm>
          <a:prstGeom prst="rect">
            <a:avLst/>
          </a:prstGeom>
        </p:spPr>
      </p:pic>
      <p:pic>
        <p:nvPicPr>
          <p:cNvPr id="18" name="Picture 17">
            <a:extLst>
              <a:ext uri="{FF2B5EF4-FFF2-40B4-BE49-F238E27FC236}">
                <a16:creationId xmlns:a16="http://schemas.microsoft.com/office/drawing/2014/main" id="{15E1159C-5B31-49A8-A933-C1179723C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9959" t="72411" r="-74" b="13790"/>
          <a:stretch/>
        </p:blipFill>
        <p:spPr>
          <a:xfrm>
            <a:off x="77277" y="1444827"/>
            <a:ext cx="1096303" cy="841175"/>
          </a:xfrm>
          <a:custGeom>
            <a:avLst/>
            <a:gdLst>
              <a:gd name="connsiteX0" fmla="*/ 0 w 915864"/>
              <a:gd name="connsiteY0" fmla="*/ 0 h 702727"/>
              <a:gd name="connsiteX1" fmla="*/ 915864 w 915864"/>
              <a:gd name="connsiteY1" fmla="*/ 0 h 702727"/>
              <a:gd name="connsiteX2" fmla="*/ 915864 w 915864"/>
              <a:gd name="connsiteY2" fmla="*/ 702727 h 702727"/>
              <a:gd name="connsiteX3" fmla="*/ 176126 w 915864"/>
              <a:gd name="connsiteY3" fmla="*/ 702727 h 702727"/>
              <a:gd name="connsiteX4" fmla="*/ 175195 w 915864"/>
              <a:gd name="connsiteY4" fmla="*/ 702179 h 702727"/>
              <a:gd name="connsiteX5" fmla="*/ 45222 w 915864"/>
              <a:gd name="connsiteY5" fmla="*/ 592499 h 702727"/>
              <a:gd name="connsiteX6" fmla="*/ 0 w 915864"/>
              <a:gd name="connsiteY6" fmla="*/ 531614 h 702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864" h="702727">
                <a:moveTo>
                  <a:pt x="0" y="0"/>
                </a:moveTo>
                <a:lnTo>
                  <a:pt x="915864" y="0"/>
                </a:lnTo>
                <a:lnTo>
                  <a:pt x="915864" y="702727"/>
                </a:lnTo>
                <a:lnTo>
                  <a:pt x="176126" y="702727"/>
                </a:lnTo>
                <a:lnTo>
                  <a:pt x="175195" y="702179"/>
                </a:lnTo>
                <a:cubicBezTo>
                  <a:pt x="126139" y="669596"/>
                  <a:pt x="82453" y="632772"/>
                  <a:pt x="45222" y="592499"/>
                </a:cubicBezTo>
                <a:lnTo>
                  <a:pt x="0" y="531614"/>
                </a:lnTo>
                <a:close/>
              </a:path>
            </a:pathLst>
          </a:custGeom>
        </p:spPr>
      </p:pic>
      <p:pic>
        <p:nvPicPr>
          <p:cNvPr id="20" name="Picture 19">
            <a:extLst>
              <a:ext uri="{FF2B5EF4-FFF2-40B4-BE49-F238E27FC236}">
                <a16:creationId xmlns:a16="http://schemas.microsoft.com/office/drawing/2014/main" id="{DA9BD01A-0D38-48EA-98E5-BB66386F39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524" t="71774" r="2564"/>
          <a:stretch/>
        </p:blipFill>
        <p:spPr>
          <a:xfrm>
            <a:off x="11036686" y="1071807"/>
            <a:ext cx="1155314" cy="1230086"/>
          </a:xfrm>
          <a:prstGeom prst="rect">
            <a:avLst/>
          </a:prstGeom>
        </p:spPr>
      </p:pic>
      <p:sp>
        <p:nvSpPr>
          <p:cNvPr id="2" name="Título 1">
            <a:extLst>
              <a:ext uri="{FF2B5EF4-FFF2-40B4-BE49-F238E27FC236}">
                <a16:creationId xmlns:a16="http://schemas.microsoft.com/office/drawing/2014/main" id="{83E19F8B-F56A-4047-B3EA-6E76A3591617}"/>
              </a:ext>
            </a:extLst>
          </p:cNvPr>
          <p:cNvSpPr>
            <a:spLocks noGrp="1"/>
          </p:cNvSpPr>
          <p:nvPr>
            <p:ph type="title"/>
          </p:nvPr>
        </p:nvSpPr>
        <p:spPr>
          <a:xfrm>
            <a:off x="913775" y="439924"/>
            <a:ext cx="10364451" cy="1437937"/>
          </a:xfrm>
        </p:spPr>
        <p:txBody>
          <a:bodyPr>
            <a:normAutofit/>
          </a:bodyPr>
          <a:lstStyle/>
          <a:p>
            <a:r>
              <a:rPr lang="pt-BR">
                <a:solidFill>
                  <a:schemeClr val="bg1"/>
                </a:solidFill>
              </a:rPr>
              <a:t>Objetivos</a:t>
            </a:r>
          </a:p>
        </p:txBody>
      </p:sp>
      <p:sp>
        <p:nvSpPr>
          <p:cNvPr id="3" name="Espaço Reservado para Conteúdo 2">
            <a:extLst>
              <a:ext uri="{FF2B5EF4-FFF2-40B4-BE49-F238E27FC236}">
                <a16:creationId xmlns:a16="http://schemas.microsoft.com/office/drawing/2014/main" id="{D222B7D1-D259-BB47-B89F-4654ED3BF2B9}"/>
              </a:ext>
            </a:extLst>
          </p:cNvPr>
          <p:cNvSpPr>
            <a:spLocks noGrp="1"/>
          </p:cNvSpPr>
          <p:nvPr>
            <p:ph sz="quarter" idx="13"/>
          </p:nvPr>
        </p:nvSpPr>
        <p:spPr>
          <a:xfrm>
            <a:off x="913774" y="2705878"/>
            <a:ext cx="10363826" cy="3085322"/>
          </a:xfrm>
        </p:spPr>
        <p:txBody>
          <a:bodyPr anchor="ctr">
            <a:normAutofit/>
          </a:bodyPr>
          <a:lstStyle/>
          <a:p>
            <a:r>
              <a:rPr lang="pt-BR" dirty="0"/>
              <a:t>Utilizar as diferentes estratégias de leitura.</a:t>
            </a:r>
          </a:p>
          <a:p>
            <a:endParaRPr lang="pt-BR" dirty="0"/>
          </a:p>
          <a:p>
            <a:r>
              <a:rPr lang="pt-BR" dirty="0"/>
              <a:t>Compreender as dicas de leitura.</a:t>
            </a:r>
          </a:p>
          <a:p>
            <a:endParaRPr lang="pt-BR" dirty="0"/>
          </a:p>
          <a:p>
            <a:r>
              <a:rPr lang="pt-BR" dirty="0"/>
              <a:t>Aplicar as diferentes estratégias de leitura, conhecendo o que podemos fazer com computadores, por meio da leitura de textos da área de informática.</a:t>
            </a:r>
          </a:p>
        </p:txBody>
      </p:sp>
    </p:spTree>
    <p:extLst>
      <p:ext uri="{BB962C8B-B14F-4D97-AF65-F5344CB8AC3E}">
        <p14:creationId xmlns:p14="http://schemas.microsoft.com/office/powerpoint/2010/main" val="2543712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C9ECD02-F515-284F-8A37-FBF0F62FC668}"/>
              </a:ext>
            </a:extLst>
          </p:cNvPr>
          <p:cNvSpPr>
            <a:spLocks noGrp="1"/>
          </p:cNvSpPr>
          <p:nvPr>
            <p:ph type="title"/>
          </p:nvPr>
        </p:nvSpPr>
        <p:spPr>
          <a:xfrm>
            <a:off x="641074" y="1588878"/>
            <a:ext cx="2844002" cy="3680244"/>
          </a:xfrm>
        </p:spPr>
        <p:txBody>
          <a:bodyPr>
            <a:normAutofit/>
          </a:bodyPr>
          <a:lstStyle/>
          <a:p>
            <a:pPr algn="l"/>
            <a:r>
              <a:rPr lang="pt-BR" sz="4400">
                <a:solidFill>
                  <a:srgbClr val="FFFFFF"/>
                </a:solidFill>
              </a:rPr>
              <a:t>Clues for reading of texts</a:t>
            </a:r>
          </a:p>
        </p:txBody>
      </p:sp>
      <p:pic>
        <p:nvPicPr>
          <p:cNvPr id="12" name="Picture 1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3" name="Espaço Reservado para Conteúdo 2">
            <a:extLst>
              <a:ext uri="{FF2B5EF4-FFF2-40B4-BE49-F238E27FC236}">
                <a16:creationId xmlns:a16="http://schemas.microsoft.com/office/drawing/2014/main" id="{5D0B62B8-7B4B-434F-AF36-9700A18A07DD}"/>
              </a:ext>
            </a:extLst>
          </p:cNvPr>
          <p:cNvSpPr>
            <a:spLocks noGrp="1"/>
          </p:cNvSpPr>
          <p:nvPr>
            <p:ph sz="quarter" idx="13"/>
          </p:nvPr>
        </p:nvSpPr>
        <p:spPr>
          <a:xfrm>
            <a:off x="4634794" y="1049695"/>
            <a:ext cx="6642806" cy="4758611"/>
          </a:xfrm>
        </p:spPr>
        <p:txBody>
          <a:bodyPr anchor="ctr">
            <a:normAutofit/>
          </a:bodyPr>
          <a:lstStyle/>
          <a:p>
            <a:pPr algn="just">
              <a:lnSpc>
                <a:spcPct val="110000"/>
              </a:lnSpc>
            </a:pPr>
            <a:r>
              <a:rPr lang="pt-BR" sz="1600" dirty="0"/>
              <a:t>Ler, interpretar ou traduzir um texto em inglês não é difícil nem um trabalho árduo como muitos pensam. Aqui vão algumas dicas que poderão auxiliá-lo na leitura de textos em inglês:</a:t>
            </a:r>
          </a:p>
          <a:p>
            <a:pPr algn="just">
              <a:lnSpc>
                <a:spcPct val="110000"/>
              </a:lnSpc>
            </a:pPr>
            <a:endParaRPr lang="pt-BR" sz="1600" dirty="0"/>
          </a:p>
          <a:p>
            <a:pPr algn="just">
              <a:lnSpc>
                <a:spcPct val="110000"/>
              </a:lnSpc>
            </a:pPr>
            <a:r>
              <a:rPr lang="pt-BR" sz="1600" dirty="0"/>
              <a:t>a) lembre-se que a leitura não é um processo de decodificação de palavra por palavra; sendo assim, não se prenda a cada palavra do texto. Concentre-se no contexto;</a:t>
            </a:r>
          </a:p>
          <a:p>
            <a:pPr algn="just">
              <a:lnSpc>
                <a:spcPct val="110000"/>
              </a:lnSpc>
            </a:pPr>
            <a:endParaRPr lang="pt-BR" sz="1600" dirty="0"/>
          </a:p>
          <a:p>
            <a:pPr algn="just">
              <a:lnSpc>
                <a:spcPct val="110000"/>
              </a:lnSpc>
            </a:pPr>
            <a:r>
              <a:rPr lang="pt-BR" sz="1600" dirty="0" err="1"/>
              <a:t>b</a:t>
            </a:r>
            <a:r>
              <a:rPr lang="pt-BR" sz="1600" dirty="0"/>
              <a:t>) veja que muitas das palavras encontradas em um texto são cognatas do português (palavras cuja forma escrita e significado são parecidos nas duas línguas), o que simplifica em muito a leitura de um texto. Durante o curso, você terá uma aula mais aprofundada sobre as palavras cognatas e os falsos cognatos;</a:t>
            </a:r>
          </a:p>
        </p:txBody>
      </p:sp>
      <p:pic>
        <p:nvPicPr>
          <p:cNvPr id="14" name="Picture 1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Tree>
    <p:extLst>
      <p:ext uri="{BB962C8B-B14F-4D97-AF65-F5344CB8AC3E}">
        <p14:creationId xmlns:p14="http://schemas.microsoft.com/office/powerpoint/2010/main" val="3802047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3CDFBC3A-CE3B-A942-92EE-0AC68CFBE961}"/>
              </a:ext>
            </a:extLst>
          </p:cNvPr>
          <p:cNvSpPr/>
          <p:nvPr/>
        </p:nvSpPr>
        <p:spPr>
          <a:xfrm>
            <a:off x="1191491" y="1136074"/>
            <a:ext cx="9662775" cy="4401205"/>
          </a:xfrm>
          <a:prstGeom prst="rect">
            <a:avLst/>
          </a:prstGeom>
        </p:spPr>
        <p:txBody>
          <a:bodyPr wrap="square">
            <a:spAutoFit/>
          </a:bodyPr>
          <a:lstStyle/>
          <a:p>
            <a:pPr algn="just"/>
            <a:r>
              <a:rPr lang="pt-BR" sz="2000" dirty="0" err="1"/>
              <a:t>c</a:t>
            </a:r>
            <a:r>
              <a:rPr lang="pt-BR" sz="2000" dirty="0"/>
              <a:t>) cuidado com os falsos cognatos (palavras que têm significado diferente nas duas línguas). Exemplo: </a:t>
            </a:r>
            <a:r>
              <a:rPr lang="pt-BR" sz="2000" dirty="0" err="1"/>
              <a:t>bond</a:t>
            </a:r>
            <a:r>
              <a:rPr lang="pt-BR" sz="2000" dirty="0"/>
              <a:t> – significa ação, título, obrigação. Os falsos cognatos têm que ser estudados e memorizados para que você não interprete o texto erroneamente;</a:t>
            </a:r>
          </a:p>
          <a:p>
            <a:pPr algn="just"/>
            <a:endParaRPr lang="pt-BR" sz="2000" dirty="0"/>
          </a:p>
          <a:p>
            <a:pPr algn="just"/>
            <a:r>
              <a:rPr lang="pt-BR" sz="2000" dirty="0" err="1"/>
              <a:t>d</a:t>
            </a:r>
            <a:r>
              <a:rPr lang="pt-BR" sz="2000" dirty="0"/>
              <a:t>) procure o significado geral do texto, isto é, sobre o que o texto trata. Isto ajuda na “filtragem” das informações mais relevantes. Como este curso está na área técnica de informática, os assuntos estão relacionados, portanto, para esta área específica;</a:t>
            </a:r>
          </a:p>
          <a:p>
            <a:pPr algn="just"/>
            <a:endParaRPr lang="pt-BR" sz="2000" dirty="0"/>
          </a:p>
          <a:p>
            <a:pPr algn="just"/>
            <a:r>
              <a:rPr lang="pt-BR" sz="2000" dirty="0"/>
              <a:t>e) quando encontrar uma palavra desconhecida, você não deve se preocupar primeiro com o seu significado. O primeiro passo é ver se a palavra é ou não importante para a compreensão do texto;</a:t>
            </a:r>
          </a:p>
          <a:p>
            <a:pPr algn="just"/>
            <a:endParaRPr lang="pt-BR" sz="2000" dirty="0"/>
          </a:p>
          <a:p>
            <a:pPr algn="just"/>
            <a:r>
              <a:rPr lang="pt-BR" sz="2000" dirty="0" err="1"/>
              <a:t>f</a:t>
            </a:r>
            <a:r>
              <a:rPr lang="pt-BR" sz="2000" dirty="0"/>
              <a:t>) lembre-se que as palavras que aparecem diversas vezes, ou estão em negrito ou itálico, são palavras importantes para a compreensão do texto;</a:t>
            </a:r>
          </a:p>
        </p:txBody>
      </p:sp>
    </p:spTree>
    <p:extLst>
      <p:ext uri="{BB962C8B-B14F-4D97-AF65-F5344CB8AC3E}">
        <p14:creationId xmlns:p14="http://schemas.microsoft.com/office/powerpoint/2010/main" val="4129950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F801C41-82C6-1042-9F84-1931C350F1F7}"/>
              </a:ext>
            </a:extLst>
          </p:cNvPr>
          <p:cNvSpPr/>
          <p:nvPr/>
        </p:nvSpPr>
        <p:spPr>
          <a:xfrm>
            <a:off x="1117600" y="1305342"/>
            <a:ext cx="9804400" cy="3477875"/>
          </a:xfrm>
          <a:prstGeom prst="rect">
            <a:avLst/>
          </a:prstGeom>
        </p:spPr>
        <p:txBody>
          <a:bodyPr wrap="square">
            <a:spAutoFit/>
          </a:bodyPr>
          <a:lstStyle/>
          <a:p>
            <a:pPr algn="just"/>
            <a:r>
              <a:rPr lang="pt-BR" sz="2000" dirty="0" err="1"/>
              <a:t>g</a:t>
            </a:r>
            <a:r>
              <a:rPr lang="pt-BR" sz="2000" dirty="0"/>
              <a:t>) veja se a palavra está associada a um título, ilustração, etc.; isto também é uma indicação de sua relevância;</a:t>
            </a:r>
          </a:p>
          <a:p>
            <a:pPr algn="just"/>
            <a:endParaRPr lang="pt-BR" sz="2000" dirty="0"/>
          </a:p>
          <a:p>
            <a:pPr algn="just"/>
            <a:r>
              <a:rPr lang="pt-BR" sz="2000" dirty="0" err="1"/>
              <a:t>h</a:t>
            </a:r>
            <a:r>
              <a:rPr lang="pt-BR" sz="2000" dirty="0"/>
              <a:t>) procure entender a palavra usando o contexto em que ela se encontra;</a:t>
            </a:r>
          </a:p>
          <a:p>
            <a:pPr algn="just"/>
            <a:endParaRPr lang="pt-BR" sz="2000" dirty="0"/>
          </a:p>
          <a:p>
            <a:pPr algn="just"/>
            <a:r>
              <a:rPr lang="pt-BR" sz="2000" dirty="0" err="1"/>
              <a:t>i</a:t>
            </a:r>
            <a:r>
              <a:rPr lang="pt-BR" sz="2000" dirty="0"/>
              <a:t>) lembre-se que quando lemos, estamos constantemente predizendo o que virá a seguir, tentando ver sentido no que foi lido, verificando hipóteses;</a:t>
            </a:r>
          </a:p>
          <a:p>
            <a:pPr algn="just"/>
            <a:endParaRPr lang="pt-BR" sz="2000" dirty="0"/>
          </a:p>
          <a:p>
            <a:pPr algn="just"/>
            <a:r>
              <a:rPr lang="pt-BR" sz="2000" dirty="0" err="1"/>
              <a:t>j</a:t>
            </a:r>
            <a:r>
              <a:rPr lang="pt-BR" sz="2000" dirty="0"/>
              <a:t>) quando estiver estudando, use o dicionário apenas para encontrar o significado de palavras-chaves que você não conseguiu entender através do contexto. Certifique-se de ter escolhido o melhor significado, verificando o contexto em que ela se encontra.</a:t>
            </a:r>
          </a:p>
        </p:txBody>
      </p:sp>
    </p:spTree>
    <p:extLst>
      <p:ext uri="{BB962C8B-B14F-4D97-AF65-F5344CB8AC3E}">
        <p14:creationId xmlns:p14="http://schemas.microsoft.com/office/powerpoint/2010/main" val="1097044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8CA58CB-5E93-B94D-ACCC-A5187D36A87F}"/>
              </a:ext>
            </a:extLst>
          </p:cNvPr>
          <p:cNvSpPr>
            <a:spLocks noGrp="1"/>
          </p:cNvSpPr>
          <p:nvPr>
            <p:ph type="title"/>
          </p:nvPr>
        </p:nvSpPr>
        <p:spPr>
          <a:xfrm>
            <a:off x="641074" y="1588878"/>
            <a:ext cx="2844002" cy="3680244"/>
          </a:xfrm>
        </p:spPr>
        <p:txBody>
          <a:bodyPr>
            <a:normAutofit/>
          </a:bodyPr>
          <a:lstStyle/>
          <a:p>
            <a:pPr algn="l"/>
            <a:r>
              <a:rPr lang="pt-BR" sz="3400">
                <a:solidFill>
                  <a:srgbClr val="FFFFFF"/>
                </a:solidFill>
              </a:rPr>
              <a:t>Observação</a:t>
            </a:r>
          </a:p>
        </p:txBody>
      </p:sp>
      <p:pic>
        <p:nvPicPr>
          <p:cNvPr id="12" name="Picture 1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3" name="Espaço Reservado para Conteúdo 2">
            <a:extLst>
              <a:ext uri="{FF2B5EF4-FFF2-40B4-BE49-F238E27FC236}">
                <a16:creationId xmlns:a16="http://schemas.microsoft.com/office/drawing/2014/main" id="{380F784A-0AC6-9F49-A93E-E0241DA82759}"/>
              </a:ext>
            </a:extLst>
          </p:cNvPr>
          <p:cNvSpPr>
            <a:spLocks noGrp="1"/>
          </p:cNvSpPr>
          <p:nvPr>
            <p:ph sz="quarter" idx="13"/>
          </p:nvPr>
        </p:nvSpPr>
        <p:spPr>
          <a:xfrm>
            <a:off x="4634794" y="1049695"/>
            <a:ext cx="6642806" cy="4758611"/>
          </a:xfrm>
        </p:spPr>
        <p:txBody>
          <a:bodyPr anchor="ctr">
            <a:normAutofit/>
          </a:bodyPr>
          <a:lstStyle/>
          <a:p>
            <a:pPr algn="just"/>
            <a:r>
              <a:rPr lang="pt-BR" b="1" dirty="0"/>
              <a:t>Para compreender um texto em inglês não é necessário fazer a tradução de palavra por palavra. Para isso existem algumas estratégias e técnicas. Aqui estão várias dicas de leitura. É muito importante que você as coloque em prática quando tiver contato com um texto em inglês.</a:t>
            </a:r>
          </a:p>
        </p:txBody>
      </p:sp>
      <p:pic>
        <p:nvPicPr>
          <p:cNvPr id="14" name="Picture 1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Tree>
    <p:extLst>
      <p:ext uri="{BB962C8B-B14F-4D97-AF65-F5344CB8AC3E}">
        <p14:creationId xmlns:p14="http://schemas.microsoft.com/office/powerpoint/2010/main" val="2055367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F4DB63-A191-45D9-8A53-9B18F8FE2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C0BB8E50-9569-495A-A548-A5AD5055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6F26545-4582-4DBE-973B-ED1BC9CBD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91"/>
            <a:ext cx="12188952" cy="2286002"/>
          </a:xfrm>
          <a:prstGeom prst="rect">
            <a:avLst/>
          </a:prstGeom>
          <a:solidFill>
            <a:schemeClr val="tx1"/>
          </a:solidFill>
          <a:ln>
            <a:noFill/>
          </a:ln>
          <a:effectLst>
            <a:outerShdw blurRad="889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47A6981-7EBF-4F2B-BD20-3124170BF88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77037" b="73004"/>
          <a:stretch/>
        </p:blipFill>
        <p:spPr>
          <a:xfrm>
            <a:off x="77277" y="-1"/>
            <a:ext cx="1272021" cy="841175"/>
          </a:xfrm>
          <a:prstGeom prst="rect">
            <a:avLst/>
          </a:prstGeom>
        </p:spPr>
      </p:pic>
      <p:pic>
        <p:nvPicPr>
          <p:cNvPr id="16" name="Picture 15">
            <a:extLst>
              <a:ext uri="{FF2B5EF4-FFF2-40B4-BE49-F238E27FC236}">
                <a16:creationId xmlns:a16="http://schemas.microsoft.com/office/drawing/2014/main" id="{6497DCFF-C2AA-4065-BFCF-1E7535B0D8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55924" t="86960" r="29150"/>
          <a:stretch/>
        </p:blipFill>
        <p:spPr>
          <a:xfrm>
            <a:off x="11061755" y="-1"/>
            <a:ext cx="1127197" cy="553967"/>
          </a:xfrm>
          <a:prstGeom prst="rect">
            <a:avLst/>
          </a:prstGeom>
        </p:spPr>
      </p:pic>
      <p:pic>
        <p:nvPicPr>
          <p:cNvPr id="18" name="Picture 17">
            <a:extLst>
              <a:ext uri="{FF2B5EF4-FFF2-40B4-BE49-F238E27FC236}">
                <a16:creationId xmlns:a16="http://schemas.microsoft.com/office/drawing/2014/main" id="{15E1159C-5B31-49A8-A933-C1179723C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9959" t="72411" r="-74" b="13790"/>
          <a:stretch/>
        </p:blipFill>
        <p:spPr>
          <a:xfrm>
            <a:off x="77277" y="1444827"/>
            <a:ext cx="1096303" cy="841175"/>
          </a:xfrm>
          <a:custGeom>
            <a:avLst/>
            <a:gdLst>
              <a:gd name="connsiteX0" fmla="*/ 0 w 915864"/>
              <a:gd name="connsiteY0" fmla="*/ 0 h 702727"/>
              <a:gd name="connsiteX1" fmla="*/ 915864 w 915864"/>
              <a:gd name="connsiteY1" fmla="*/ 0 h 702727"/>
              <a:gd name="connsiteX2" fmla="*/ 915864 w 915864"/>
              <a:gd name="connsiteY2" fmla="*/ 702727 h 702727"/>
              <a:gd name="connsiteX3" fmla="*/ 176126 w 915864"/>
              <a:gd name="connsiteY3" fmla="*/ 702727 h 702727"/>
              <a:gd name="connsiteX4" fmla="*/ 175195 w 915864"/>
              <a:gd name="connsiteY4" fmla="*/ 702179 h 702727"/>
              <a:gd name="connsiteX5" fmla="*/ 45222 w 915864"/>
              <a:gd name="connsiteY5" fmla="*/ 592499 h 702727"/>
              <a:gd name="connsiteX6" fmla="*/ 0 w 915864"/>
              <a:gd name="connsiteY6" fmla="*/ 531614 h 702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864" h="702727">
                <a:moveTo>
                  <a:pt x="0" y="0"/>
                </a:moveTo>
                <a:lnTo>
                  <a:pt x="915864" y="0"/>
                </a:lnTo>
                <a:lnTo>
                  <a:pt x="915864" y="702727"/>
                </a:lnTo>
                <a:lnTo>
                  <a:pt x="176126" y="702727"/>
                </a:lnTo>
                <a:lnTo>
                  <a:pt x="175195" y="702179"/>
                </a:lnTo>
                <a:cubicBezTo>
                  <a:pt x="126139" y="669596"/>
                  <a:pt x="82453" y="632772"/>
                  <a:pt x="45222" y="592499"/>
                </a:cubicBezTo>
                <a:lnTo>
                  <a:pt x="0" y="531614"/>
                </a:lnTo>
                <a:close/>
              </a:path>
            </a:pathLst>
          </a:custGeom>
        </p:spPr>
      </p:pic>
      <p:pic>
        <p:nvPicPr>
          <p:cNvPr id="20" name="Picture 19">
            <a:extLst>
              <a:ext uri="{FF2B5EF4-FFF2-40B4-BE49-F238E27FC236}">
                <a16:creationId xmlns:a16="http://schemas.microsoft.com/office/drawing/2014/main" id="{DA9BD01A-0D38-48EA-98E5-BB66386F39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524" t="71774" r="2564"/>
          <a:stretch/>
        </p:blipFill>
        <p:spPr>
          <a:xfrm>
            <a:off x="11036686" y="1071807"/>
            <a:ext cx="1155314" cy="1230086"/>
          </a:xfrm>
          <a:prstGeom prst="rect">
            <a:avLst/>
          </a:prstGeom>
        </p:spPr>
      </p:pic>
      <p:sp>
        <p:nvSpPr>
          <p:cNvPr id="2" name="Título 1">
            <a:extLst>
              <a:ext uri="{FF2B5EF4-FFF2-40B4-BE49-F238E27FC236}">
                <a16:creationId xmlns:a16="http://schemas.microsoft.com/office/drawing/2014/main" id="{6AF6CBE7-4674-F043-AA34-F207634F74A8}"/>
              </a:ext>
            </a:extLst>
          </p:cNvPr>
          <p:cNvSpPr>
            <a:spLocks noGrp="1"/>
          </p:cNvSpPr>
          <p:nvPr>
            <p:ph type="title"/>
          </p:nvPr>
        </p:nvSpPr>
        <p:spPr>
          <a:xfrm>
            <a:off x="913775" y="439924"/>
            <a:ext cx="10364451" cy="1437937"/>
          </a:xfrm>
        </p:spPr>
        <p:txBody>
          <a:bodyPr>
            <a:normAutofit/>
          </a:bodyPr>
          <a:lstStyle/>
          <a:p>
            <a:r>
              <a:rPr lang="pt-BR">
                <a:solidFill>
                  <a:schemeClr val="bg1"/>
                </a:solidFill>
              </a:rPr>
              <a:t>Reading strategy</a:t>
            </a:r>
          </a:p>
        </p:txBody>
      </p:sp>
      <p:sp>
        <p:nvSpPr>
          <p:cNvPr id="3" name="Espaço Reservado para Conteúdo 2">
            <a:extLst>
              <a:ext uri="{FF2B5EF4-FFF2-40B4-BE49-F238E27FC236}">
                <a16:creationId xmlns:a16="http://schemas.microsoft.com/office/drawing/2014/main" id="{07D79C01-F413-BC4E-BD15-BAB9E1A3B423}"/>
              </a:ext>
            </a:extLst>
          </p:cNvPr>
          <p:cNvSpPr>
            <a:spLocks noGrp="1"/>
          </p:cNvSpPr>
          <p:nvPr>
            <p:ph sz="quarter" idx="13"/>
          </p:nvPr>
        </p:nvSpPr>
        <p:spPr>
          <a:xfrm>
            <a:off x="914400" y="3037285"/>
            <a:ext cx="10363826" cy="3085322"/>
          </a:xfrm>
        </p:spPr>
        <p:txBody>
          <a:bodyPr anchor="ctr">
            <a:noAutofit/>
          </a:bodyPr>
          <a:lstStyle/>
          <a:p>
            <a:pPr algn="just">
              <a:lnSpc>
                <a:spcPct val="110000"/>
              </a:lnSpc>
            </a:pPr>
            <a:r>
              <a:rPr lang="pt-BR" sz="1600" dirty="0"/>
              <a:t>A leitura é um dos atos fundamentais para aquisição de informação, conhecimento e aprendizagem, pois é através dela que podemos enriquecer nosso vocabulário, obter conhecimento, dinamizar o raciocínio e a interpretação. Para que haja a leitura não basta apenas a decodificação dos símbolos, mas a compreensão e a análise do texto. Ler não é um ato mecânico, e sim um processo ativo. A mente filtra as informações recebidas, interpreta essas informações e seleciona aquelas que são consideradas relevantes. O que se fixa em nossa mente é o significado geral do texto. Portanto, usar o dicionário toda vez que não se conhece uma palavra se torna um processo improdutivo. Para isso existem estratégias.</a:t>
            </a:r>
          </a:p>
          <a:p>
            <a:pPr algn="just">
              <a:lnSpc>
                <a:spcPct val="110000"/>
              </a:lnSpc>
            </a:pPr>
            <a:endParaRPr lang="pt-BR" sz="1600" dirty="0"/>
          </a:p>
          <a:p>
            <a:pPr algn="just">
              <a:lnSpc>
                <a:spcPct val="110000"/>
              </a:lnSpc>
            </a:pPr>
            <a:r>
              <a:rPr lang="pt-BR" sz="1600" dirty="0"/>
              <a:t>Algumas estratégias são bastante difundidas para desenvolver a habilidade de leitura. Você não precisa ler o texto todo, palavra por palavra, para ter noção do que ele está dizendo. Por isso, a seguir, vamos utilizar muitos textos em inglês para que você desenvolva as técnicas de leitura. Algumas estratégias que você pode adotar são:</a:t>
            </a:r>
          </a:p>
        </p:txBody>
      </p:sp>
    </p:spTree>
    <p:extLst>
      <p:ext uri="{BB962C8B-B14F-4D97-AF65-F5344CB8AC3E}">
        <p14:creationId xmlns:p14="http://schemas.microsoft.com/office/powerpoint/2010/main" val="1210925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F7FC74-644D-5641-B139-45C0700D07B1}"/>
              </a:ext>
            </a:extLst>
          </p:cNvPr>
          <p:cNvSpPr/>
          <p:nvPr/>
        </p:nvSpPr>
        <p:spPr>
          <a:xfrm>
            <a:off x="1219199" y="1443841"/>
            <a:ext cx="9821333" cy="3170099"/>
          </a:xfrm>
          <a:prstGeom prst="rect">
            <a:avLst/>
          </a:prstGeom>
        </p:spPr>
        <p:txBody>
          <a:bodyPr wrap="square">
            <a:spAutoFit/>
          </a:bodyPr>
          <a:lstStyle/>
          <a:p>
            <a:pPr algn="just"/>
            <a:r>
              <a:rPr lang="pt-BR" sz="2000" dirty="0"/>
              <a:t>a) palavras cognatas – são palavras que são semelhantes às palavras em português. Muitas palavras de um texto são cognatas. Identifique todas as palavras cognatas do texto para facilitar o seu entendimento;</a:t>
            </a:r>
          </a:p>
          <a:p>
            <a:pPr algn="just"/>
            <a:endParaRPr lang="pt-BR" sz="2000" dirty="0"/>
          </a:p>
          <a:p>
            <a:pPr algn="just"/>
            <a:r>
              <a:rPr lang="pt-BR" sz="2000" dirty="0" err="1"/>
              <a:t>b</a:t>
            </a:r>
            <a:r>
              <a:rPr lang="pt-BR" sz="2000" dirty="0"/>
              <a:t>) palavras repetidas – são palavras que facilitam a compreensão do texto.</a:t>
            </a:r>
          </a:p>
          <a:p>
            <a:pPr algn="just"/>
            <a:endParaRPr lang="pt-BR" sz="2000" dirty="0"/>
          </a:p>
          <a:p>
            <a:pPr algn="just"/>
            <a:r>
              <a:rPr lang="pt-BR" sz="2000" dirty="0"/>
              <a:t>Repetem-se bastante, pois estão fortemente ligadas ao assunto abordado;</a:t>
            </a:r>
          </a:p>
          <a:p>
            <a:pPr algn="just"/>
            <a:endParaRPr lang="pt-BR" sz="2000" dirty="0"/>
          </a:p>
          <a:p>
            <a:pPr algn="just"/>
            <a:r>
              <a:rPr lang="pt-BR" sz="2000" dirty="0" err="1"/>
              <a:t>c</a:t>
            </a:r>
            <a:r>
              <a:rPr lang="pt-BR" sz="2000" dirty="0"/>
              <a:t>) marcas tipográficas – marcas que chamam a atenção do leitor. Essas marcas podem ser números, símbolos, títulos, gráficos, tabelas, letras maiúsculas, negrito, itálico e outros;</a:t>
            </a:r>
          </a:p>
        </p:txBody>
      </p:sp>
    </p:spTree>
    <p:extLst>
      <p:ext uri="{BB962C8B-B14F-4D97-AF65-F5344CB8AC3E}">
        <p14:creationId xmlns:p14="http://schemas.microsoft.com/office/powerpoint/2010/main" val="136986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291C48FD-AA6B-8446-8D40-9C8E66711002}"/>
              </a:ext>
            </a:extLst>
          </p:cNvPr>
          <p:cNvSpPr/>
          <p:nvPr/>
        </p:nvSpPr>
        <p:spPr>
          <a:xfrm>
            <a:off x="1329266" y="1582340"/>
            <a:ext cx="9533467" cy="4401205"/>
          </a:xfrm>
          <a:prstGeom prst="rect">
            <a:avLst/>
          </a:prstGeom>
        </p:spPr>
        <p:txBody>
          <a:bodyPr wrap="square">
            <a:spAutoFit/>
          </a:bodyPr>
          <a:lstStyle/>
          <a:p>
            <a:pPr algn="just"/>
            <a:r>
              <a:rPr lang="pt-BR" sz="2000" dirty="0" err="1"/>
              <a:t>d</a:t>
            </a:r>
            <a:r>
              <a:rPr lang="pt-BR" sz="2000" dirty="0"/>
              <a:t>) </a:t>
            </a:r>
            <a:r>
              <a:rPr lang="pt-BR" sz="2000" dirty="0" err="1"/>
              <a:t>skimming</a:t>
            </a:r>
            <a:r>
              <a:rPr lang="pt-BR" sz="2000" dirty="0"/>
              <a:t> – consiste em fazer uma leitura rápida do texto com o objetivo de obter ideias gerais sobre o assunto, ou seja, tem por finalidade verificar o sentido geral do texto, como ele está estruturado, e qual a intenção ou estilo do autor. Utilizam-se pistas como: tópico frasal, palavras-chaves e pistas contextuais para entender a mensagem do autor;</a:t>
            </a:r>
          </a:p>
          <a:p>
            <a:pPr algn="just"/>
            <a:endParaRPr lang="pt-BR" sz="2000" dirty="0"/>
          </a:p>
          <a:p>
            <a:pPr algn="just"/>
            <a:r>
              <a:rPr lang="pt-BR" sz="2000" dirty="0"/>
              <a:t>e) </a:t>
            </a:r>
            <a:r>
              <a:rPr lang="pt-BR" sz="2000" dirty="0" err="1"/>
              <a:t>scanning</a:t>
            </a:r>
            <a:r>
              <a:rPr lang="pt-BR" sz="2000" dirty="0"/>
              <a:t> – técnica usada para extrair apenas informações específicas do texto. Não requer uma leitura do texto como um todo. Consiste em buscar uma determinada informação nele contida. Para isso, você já deve pressupor como a informação (nome, data, local) se apresentará no texto. Usando essa técnica, você não precisará ler o texto inteiro para conseguir as informações como quem, quando, onde, mas apenas retirá-las do texto. Essa técnica é muito útil para se obterem informações específicas num texto;</a:t>
            </a:r>
          </a:p>
          <a:p>
            <a:pPr algn="just"/>
            <a:endParaRPr lang="pt-BR" sz="2000" dirty="0"/>
          </a:p>
          <a:p>
            <a:pPr algn="just"/>
            <a:r>
              <a:rPr lang="pt-BR" sz="2000" dirty="0" err="1"/>
              <a:t>f</a:t>
            </a:r>
            <a:r>
              <a:rPr lang="pt-BR" sz="2000" dirty="0"/>
              <a:t>) inferência – técnica que permite, a partir das informações do texto, chegar-se a conclusões lógicas.</a:t>
            </a:r>
          </a:p>
        </p:txBody>
      </p:sp>
    </p:spTree>
    <p:extLst>
      <p:ext uri="{BB962C8B-B14F-4D97-AF65-F5344CB8AC3E}">
        <p14:creationId xmlns:p14="http://schemas.microsoft.com/office/powerpoint/2010/main" val="3435880844"/>
      </p:ext>
    </p:extLst>
  </p:cSld>
  <p:clrMapOvr>
    <a:masterClrMapping/>
  </p:clrMapOvr>
</p:sld>
</file>

<file path=ppt/theme/theme1.xml><?xml version="1.0" encoding="utf-8"?>
<a:theme xmlns:a="http://schemas.openxmlformats.org/drawingml/2006/main" name="Gotícula">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6D87B3BF3A1CFA46A4650AF6E550AC40" ma:contentTypeVersion="2" ma:contentTypeDescription="Crie um novo documento." ma:contentTypeScope="" ma:versionID="fbf5322d2ef8a57e9f40e52e16887f12">
  <xsd:schema xmlns:xsd="http://www.w3.org/2001/XMLSchema" xmlns:xs="http://www.w3.org/2001/XMLSchema" xmlns:p="http://schemas.microsoft.com/office/2006/metadata/properties" xmlns:ns2="3d6938c3-f5cc-448f-a9fc-5f6d6fec52cc" targetNamespace="http://schemas.microsoft.com/office/2006/metadata/properties" ma:root="true" ma:fieldsID="637a5e305eb55ac6d995a29cbbd14cef" ns2:_="">
    <xsd:import namespace="3d6938c3-f5cc-448f-a9fc-5f6d6fec52c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6938c3-f5cc-448f-a9fc-5f6d6fec52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DCADDE2-7D4C-43DC-B781-BD6F1A1964E9}"/>
</file>

<file path=customXml/itemProps2.xml><?xml version="1.0" encoding="utf-8"?>
<ds:datastoreItem xmlns:ds="http://schemas.openxmlformats.org/officeDocument/2006/customXml" ds:itemID="{3937B113-F8B8-441B-B1F8-B52DD1F07C56}"/>
</file>

<file path=customXml/itemProps3.xml><?xml version="1.0" encoding="utf-8"?>
<ds:datastoreItem xmlns:ds="http://schemas.openxmlformats.org/officeDocument/2006/customXml" ds:itemID="{666E46ED-9DA8-4D0B-A131-364453040221}"/>
</file>

<file path=docProps/app.xml><?xml version="1.0" encoding="utf-8"?>
<Properties xmlns="http://schemas.openxmlformats.org/officeDocument/2006/extended-properties" xmlns:vt="http://schemas.openxmlformats.org/officeDocument/2006/docPropsVTypes">
  <TotalTime>0</TotalTime>
  <Words>1748</Words>
  <Application>Microsoft Macintosh PowerPoint</Application>
  <PresentationFormat>Widescreen</PresentationFormat>
  <Paragraphs>66</Paragraphs>
  <Slides>18</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18</vt:i4>
      </vt:variant>
    </vt:vector>
  </HeadingPairs>
  <TitlesOfParts>
    <vt:vector size="21" baseType="lpstr">
      <vt:lpstr>Arial</vt:lpstr>
      <vt:lpstr>Tw Cen MT</vt:lpstr>
      <vt:lpstr>Gotícula</vt:lpstr>
      <vt:lpstr>What can you do with computers?</vt:lpstr>
      <vt:lpstr>Objetivos</vt:lpstr>
      <vt:lpstr>Clues for reading of texts</vt:lpstr>
      <vt:lpstr>Apresentação do PowerPoint</vt:lpstr>
      <vt:lpstr>Apresentação do PowerPoint</vt:lpstr>
      <vt:lpstr>Observação</vt:lpstr>
      <vt:lpstr>Reading strategy</vt:lpstr>
      <vt:lpstr>Apresentação do PowerPoint</vt:lpstr>
      <vt:lpstr>Apresentação do PowerPoint</vt:lpstr>
      <vt:lpstr>Observação</vt:lpstr>
      <vt:lpstr>What can you do with computers?</vt:lpstr>
      <vt:lpstr>The web</vt:lpstr>
      <vt:lpstr>Apresentação do PowerPoint</vt:lpstr>
      <vt:lpstr>Email</vt:lpstr>
      <vt:lpstr>Instant messaging</vt:lpstr>
      <vt:lpstr>Pictures, music and movies</vt:lpstr>
      <vt:lpstr>Apresentação do PowerPoint</vt:lpstr>
      <vt:lpstr>Gaming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can you do with computers?</dc:title>
  <dc:creator>ÁLVARO COSTA SILVA FILHO</dc:creator>
  <cp:lastModifiedBy>ÁLVARO COSTA SILVA FILHO</cp:lastModifiedBy>
  <cp:revision>1</cp:revision>
  <dcterms:created xsi:type="dcterms:W3CDTF">2020-09-16T21:58:33Z</dcterms:created>
  <dcterms:modified xsi:type="dcterms:W3CDTF">2020-09-16T21:59:14Z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0x0101006D87B3BF3A1CFA46A4650AF6E550AC40</vt:lpwstr>
  </property>
</Properties>
</file>