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64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90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19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92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78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76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788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366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5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9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1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35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2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06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9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93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59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8E2EC1-121E-4FB7-8F10-8B56B65D76F3}" type="datetimeFigureOut">
              <a:rPr lang="pt-BR" smtClean="0"/>
              <a:t>04/03/2020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62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6B0CE-D956-43DF-8599-B59F16B2A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658640"/>
            <a:ext cx="10451804" cy="1361546"/>
          </a:xfrm>
        </p:spPr>
        <p:txBody>
          <a:bodyPr>
            <a:normAutofit/>
          </a:bodyPr>
          <a:lstStyle/>
          <a:p>
            <a:r>
              <a:rPr lang="pt-BR" sz="4400" dirty="0"/>
              <a:t>ROTERIOS DE QUESTIONÁRIOS E ENTREVISTAS</a:t>
            </a:r>
            <a:endParaRPr lang="pt-BR" dirty="0"/>
          </a:p>
        </p:txBody>
      </p:sp>
      <p:pic>
        <p:nvPicPr>
          <p:cNvPr id="4" name="Picture 2" descr="http://www.retta.com.br/wp-content/uploads/retta-fs.jpg">
            <a:extLst>
              <a:ext uri="{FF2B5EF4-FFF2-40B4-BE49-F238E27FC236}">
                <a16:creationId xmlns:a16="http://schemas.microsoft.com/office/drawing/2014/main" id="{9CE0A902-7E1F-499E-B90C-40C68C29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16" y="1918081"/>
            <a:ext cx="926095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0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16AD6-C334-4971-9322-DADD5CB4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82692"/>
          </a:xfrm>
        </p:spPr>
        <p:txBody>
          <a:bodyPr/>
          <a:lstStyle/>
          <a:p>
            <a:r>
              <a:rPr lang="pt-BR" dirty="0"/>
              <a:t>Questionário bem feito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41F00-E94C-43A4-9326-C62E26840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1210"/>
            <a:ext cx="10363826" cy="408998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Evitar palavras ambíguas ou vagas que tenham significados diferentes para pessoas distintas.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redigir itens específicos, claros e concisos e descartar palavras supérfluas.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incluir apenas uma ideia por item.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Evitar itens com categorias de respostas desbalanceadas.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Evitar itens com dupla negação.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Evitar palavras especializadas, jargões, abreviaturas e anacronismos.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redigir itens relevantes para a sua pesquisa.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Evitar itens demográficos que identifiquem os entrevistados.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5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BB82C-CBC4-4D74-9948-3F7CF513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86999"/>
          </a:xfrm>
        </p:spPr>
        <p:txBody>
          <a:bodyPr>
            <a:normAutofit fontScale="90000"/>
          </a:bodyPr>
          <a:lstStyle/>
          <a:p>
            <a:r>
              <a:rPr lang="pt-BR" dirty="0"/>
              <a:t>O PROCESSO DE ENTREVISTA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3A2FB-CF34-4955-AD7A-6DEF16692E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67293"/>
            <a:ext cx="10363826" cy="515679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4500" dirty="0">
                <a:latin typeface="Arial Black" panose="020B0A04020102020204" pitchFamily="34" charset="0"/>
              </a:rPr>
              <a:t>o processo de entrevista não se reduz ao ato em si. por isso, é necessário pensar em todas as atividades que antecedem e sucedem a tarefa: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1. </a:t>
            </a:r>
            <a:r>
              <a:rPr lang="pt-BR" sz="4500" dirty="0">
                <a:latin typeface="Arial Black" panose="020B0A04020102020204" pitchFamily="34" charset="0"/>
              </a:rPr>
              <a:t>determinação da necessidade da entrevista.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2. </a:t>
            </a:r>
            <a:r>
              <a:rPr lang="pt-BR" sz="4500" dirty="0">
                <a:latin typeface="Arial Black" panose="020B0A04020102020204" pitchFamily="34" charset="0"/>
              </a:rPr>
              <a:t>Especificação do objetivo da entrevista.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3. </a:t>
            </a:r>
            <a:r>
              <a:rPr lang="pt-BR" sz="4500" dirty="0">
                <a:latin typeface="Arial Black" panose="020B0A04020102020204" pitchFamily="34" charset="0"/>
              </a:rPr>
              <a:t>seleção do entrevistado.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4. </a:t>
            </a:r>
            <a:r>
              <a:rPr lang="pt-BR" sz="4500" dirty="0">
                <a:latin typeface="Arial Black" panose="020B0A04020102020204" pitchFamily="34" charset="0"/>
              </a:rPr>
              <a:t>marcação da entrevista.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5. </a:t>
            </a:r>
            <a:r>
              <a:rPr lang="pt-BR" sz="4500" dirty="0">
                <a:latin typeface="Arial Black" panose="020B0A04020102020204" pitchFamily="34" charset="0"/>
              </a:rPr>
              <a:t>preparação das questões ou do roteiro.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6. </a:t>
            </a:r>
            <a:r>
              <a:rPr lang="pt-BR" sz="4500" dirty="0">
                <a:latin typeface="Arial Black" panose="020B0A04020102020204" pitchFamily="34" charset="0"/>
              </a:rPr>
              <a:t>Entrevista propriamente dita.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7. </a:t>
            </a:r>
            <a:r>
              <a:rPr lang="pt-BR" sz="4500" dirty="0">
                <a:latin typeface="Arial Black" panose="020B0A04020102020204" pitchFamily="34" charset="0"/>
              </a:rPr>
              <a:t>documentação da entrevista, incluindo as informações obtidas.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8. </a:t>
            </a:r>
            <a:r>
              <a:rPr lang="pt-BR" sz="4500" dirty="0">
                <a:latin typeface="Arial Black" panose="020B0A04020102020204" pitchFamily="34" charset="0"/>
              </a:rPr>
              <a:t>validação com o entrevistado da transcrição da entrevista.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9. </a:t>
            </a:r>
            <a:r>
              <a:rPr lang="pt-BR" sz="4500" dirty="0">
                <a:latin typeface="Arial Black" panose="020B0A04020102020204" pitchFamily="34" charset="0"/>
              </a:rPr>
              <a:t>Correção da transcrição.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10. </a:t>
            </a:r>
            <a:r>
              <a:rPr lang="pt-BR" sz="4500" dirty="0">
                <a:latin typeface="Arial Black" panose="020B0A04020102020204" pitchFamily="34" charset="0"/>
              </a:rPr>
              <a:t>Aceitação por parte do entrevistado.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11. </a:t>
            </a:r>
            <a:r>
              <a:rPr lang="pt-BR" sz="4500" dirty="0">
                <a:latin typeface="Arial Black" panose="020B0A04020102020204" pitchFamily="34" charset="0"/>
              </a:rPr>
              <a:t>Arquivamento.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94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E0AB3-DDCC-4CF7-A332-490FD6F7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14590"/>
          </a:xfrm>
        </p:spPr>
        <p:txBody>
          <a:bodyPr/>
          <a:lstStyle/>
          <a:p>
            <a:r>
              <a:rPr lang="pt-BR" dirty="0"/>
              <a:t>roteiro para realização de entrevista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2263F-6E09-4F15-A2A3-F37B79CB18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4763" y="2367092"/>
            <a:ext cx="9852837" cy="218364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para a realização de uma entrevista bem estruturada é preciso seguir um roteiro ou um script. pode-se utilizar um modelo (template), retirando-se ou acrescentando-se itens sempre que necessário. E uma boa opção é estabelecer uma conversa informal antes da entrevista, para deixar o entrevistado mais à vontade. depois é só seguir o roteiro: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26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6E3B631-C1A7-4962-ACB7-0A3F3D93783C}"/>
              </a:ext>
            </a:extLst>
          </p:cNvPr>
          <p:cNvSpPr/>
          <p:nvPr/>
        </p:nvSpPr>
        <p:spPr>
          <a:xfrm>
            <a:off x="592504" y="1359752"/>
            <a:ext cx="10685721" cy="5413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1. 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Apresentar-se ao entrevistado, identificando-se e informando de qual projeto participa e qual a sua função (gerente de projetos, analista de sistemas etc.).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2. I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nformar ao entrevistado qual o motivo da entrevista e as razões pelas quais ele foi selecionado: é a melhor pessoa para auxiliar no levantamento de requisitos, por conhecer os procedimentos.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3. D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eixar claro que o conhecimento e as opiniões do entrevistado são de extrema importância e serão muito úteis no processo de análise de requisitos.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4. D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izer ao entrevistado o que será feito com as informações levantadas.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5. I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nformar o entrevistado de que lhe será fornecida uma transcrição da entrevista, para que tenha oportunidade de ler e corrigir algum detalhe eventualmente equivocado e lhe assegurar que nenhuma informação será fornecida a outras pessoas até essa validação.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6. D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eterminar assuntos confidenciais ou restritos a serem tratados na entrevista.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570C455-A0C8-4C9E-9D55-3EFC4F3A372B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11145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roteiro para realização de entrevista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3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B16A3B-1167-4292-B5E2-1CDA366CBB77}"/>
              </a:ext>
            </a:extLst>
          </p:cNvPr>
          <p:cNvSpPr/>
          <p:nvPr/>
        </p:nvSpPr>
        <p:spPr>
          <a:xfrm>
            <a:off x="659219" y="1065745"/>
            <a:ext cx="10853547" cy="5707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7. D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eixar claro que não haverá consequências negativas em função do resultado da entrevista.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8. S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olicitar sempre a permissão do entrevistado para gravar a entrevista.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9. S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 o entrevistado autorizar, deve-se iniciar a gravação com um texto de apresentação, para identificar a entrevista, informando o assunto e a data.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10. 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Avisar ao entrevistado quando o tempo estiver se esgotando e perguntar se ele gostaria de adicionar alguma informação.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11. N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o final, solicitar ao entrevistado que responda às perguntas de conclusão.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12. 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Concluir a entrevista de forma positiva, relatando brevemente o bom resultado alcançado.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13. S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 necessário, marcar outra entrevista.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14. D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espedir-se educadamente, agradecendo a atenção e o tempo dispensado</a:t>
            </a:r>
            <a:r>
              <a:rPr lang="pt-BR" dirty="0">
                <a:solidFill>
                  <a:srgbClr val="0033FF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.</a:t>
            </a:r>
            <a:endParaRPr lang="pt-BR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C6744A9-3A2E-44AA-AF02-5D4118C9364D}"/>
              </a:ext>
            </a:extLst>
          </p:cNvPr>
          <p:cNvSpPr txBox="1">
            <a:spLocks/>
          </p:cNvSpPr>
          <p:nvPr/>
        </p:nvSpPr>
        <p:spPr>
          <a:xfrm>
            <a:off x="913775" y="490922"/>
            <a:ext cx="10364451" cy="8168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roteiro para realização de entrevista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6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FC43E-9486-4001-8AF9-A35AD144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61148"/>
          </a:xfrm>
        </p:spPr>
        <p:txBody>
          <a:bodyPr>
            <a:normAutofit/>
          </a:bodyPr>
          <a:lstStyle/>
          <a:p>
            <a:r>
              <a:rPr lang="pt-BR" dirty="0"/>
              <a:t>Entrevistando a Secretária Acadêmica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4E046-6F14-4534-9638-1737497CE1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sz="2800" cap="none" dirty="0">
                <a:latin typeface="Arial" panose="020B0604020202020204" pitchFamily="34" charset="0"/>
                <a:cs typeface="Arial" panose="020B0604020202020204" pitchFamily="34" charset="0"/>
              </a:rPr>
              <a:t>Considerando que você irá entrevistar a Secretária Acadêmica da unidade sobre o funcionamento da mesma, elabore um roteiro de entrevista composto de 3 perguntas a serem feitas </a:t>
            </a:r>
            <a:r>
              <a:rPr lang="pt-BR" sz="2800" cap="none">
                <a:latin typeface="Arial" panose="020B0604020202020204" pitchFamily="34" charset="0"/>
                <a:cs typeface="Arial" panose="020B0604020202020204" pitchFamily="34" charset="0"/>
              </a:rPr>
              <a:t>a Secretária.</a:t>
            </a:r>
            <a:endParaRPr lang="pt-BR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17041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Gotícula</Template>
  <TotalTime>135</TotalTime>
  <Words>597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Narrow</vt:lpstr>
      <vt:lpstr>Tw Cen MT</vt:lpstr>
      <vt:lpstr>Wingdings</vt:lpstr>
      <vt:lpstr>Gotícula</vt:lpstr>
      <vt:lpstr>ROTERIOS DE QUESTIONÁRIOS E ENTREVISTAS</vt:lpstr>
      <vt:lpstr>Questionário bem feito </vt:lpstr>
      <vt:lpstr>O PROCESSO DE ENTREVISTA </vt:lpstr>
      <vt:lpstr>roteiro para realização de entrevista </vt:lpstr>
      <vt:lpstr>Apresentação do PowerPoint</vt:lpstr>
      <vt:lpstr>Apresentação do PowerPoint</vt:lpstr>
      <vt:lpstr>Entrevistando a Secretária Acadêmica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ROTERIOS DE QUESTIONÁRIOS E ENTREVISTAS</dc:title>
  <dc:creator>Jose Eduardo Pimenta</dc:creator>
  <cp:lastModifiedBy>Jose Eduardo Pimenta</cp:lastModifiedBy>
  <cp:revision>7</cp:revision>
  <dcterms:created xsi:type="dcterms:W3CDTF">2018-09-04T14:49:43Z</dcterms:created>
  <dcterms:modified xsi:type="dcterms:W3CDTF">2020-03-04T14:55:21Z</dcterms:modified>
</cp:coreProperties>
</file>