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9" r:id="rId6"/>
    <p:sldId id="270" r:id="rId7"/>
    <p:sldId id="275" r:id="rId8"/>
    <p:sldId id="27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447191" y="2824269"/>
            <a:ext cx="4645152" cy="264445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412362" y="2821491"/>
            <a:ext cx="4645152" cy="263737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57490EA-CF83-4E37-A4E7-F7AD1513ED38}"/>
              </a:ext>
            </a:extLst>
          </p:cNvPr>
          <p:cNvSpPr>
            <a:spLocks noGrp="1"/>
          </p:cNvSpPr>
          <p:nvPr>
            <p:ph type="ctrTitle"/>
          </p:nvPr>
        </p:nvSpPr>
        <p:spPr/>
        <p:txBody>
          <a:bodyPr>
            <a:normAutofit/>
          </a:bodyPr>
          <a:lstStyle/>
          <a:p>
            <a:pPr algn="ctr"/>
            <a:r>
              <a:rPr lang="pt-BR" sz="3600" b="1" dirty="0"/>
              <a:t>Lista de Exercício Resolvido 01 – Modelagem  Conceitual –</a:t>
            </a:r>
            <a:r>
              <a:rPr lang="pt-BR" sz="3600" dirty="0"/>
              <a:t/>
            </a:r>
            <a:br>
              <a:rPr lang="pt-BR" sz="3600" dirty="0"/>
            </a:br>
            <a:r>
              <a:rPr lang="pt-BR" sz="3600" b="1" dirty="0"/>
              <a:t>parte I</a:t>
            </a:r>
            <a:r>
              <a:rPr lang="pt-BR" sz="3600" dirty="0"/>
              <a:t/>
            </a:r>
            <a:br>
              <a:rPr lang="pt-BR" sz="3600" dirty="0"/>
            </a:br>
            <a:endParaRPr lang="pt-BR" sz="3600" dirty="0"/>
          </a:p>
        </p:txBody>
      </p:sp>
      <p:sp>
        <p:nvSpPr>
          <p:cNvPr id="3" name="Subtítulo 2">
            <a:extLst>
              <a:ext uri="{FF2B5EF4-FFF2-40B4-BE49-F238E27FC236}">
                <a16:creationId xmlns:a16="http://schemas.microsoft.com/office/drawing/2014/main" xmlns="" id="{E58639FD-B3D0-43F3-A4BF-DC3B6A97BB9C}"/>
              </a:ext>
            </a:extLst>
          </p:cNvPr>
          <p:cNvSpPr>
            <a:spLocks noGrp="1"/>
          </p:cNvSpPr>
          <p:nvPr>
            <p:ph type="subTitle" idx="1"/>
          </p:nvPr>
        </p:nvSpPr>
        <p:spPr/>
        <p:txBody>
          <a:bodyPr/>
          <a:lstStyle/>
          <a:p>
            <a:r>
              <a:rPr lang="pt-BR" dirty="0"/>
              <a:t>Prof. </a:t>
            </a:r>
            <a:r>
              <a:rPr lang="pt-BR" dirty="0" err="1"/>
              <a:t>carlos</a:t>
            </a:r>
            <a:endParaRPr lang="pt-BR" dirty="0"/>
          </a:p>
        </p:txBody>
      </p:sp>
    </p:spTree>
    <p:extLst>
      <p:ext uri="{BB962C8B-B14F-4D97-AF65-F5344CB8AC3E}">
        <p14:creationId xmlns:p14="http://schemas.microsoft.com/office/powerpoint/2010/main" val="389269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91EDAF8-0545-4A8A-83B6-9DB4BDABD99C}"/>
              </a:ext>
            </a:extLst>
          </p:cNvPr>
          <p:cNvSpPr>
            <a:spLocks noGrp="1"/>
          </p:cNvSpPr>
          <p:nvPr>
            <p:ph type="title"/>
          </p:nvPr>
        </p:nvSpPr>
        <p:spPr/>
        <p:txBody>
          <a:bodyPr/>
          <a:lstStyle/>
          <a:p>
            <a:r>
              <a:rPr lang="en-US" b="1" dirty="0" err="1"/>
              <a:t>Exercício</a:t>
            </a:r>
            <a:r>
              <a:rPr lang="en-US" b="1" dirty="0"/>
              <a:t> 01</a:t>
            </a:r>
            <a:r>
              <a:rPr lang="pt-BR" dirty="0"/>
              <a:t/>
            </a:r>
            <a:br>
              <a:rPr lang="pt-BR" dirty="0"/>
            </a:br>
            <a:endParaRPr lang="pt-BR" dirty="0"/>
          </a:p>
        </p:txBody>
      </p:sp>
      <p:sp>
        <p:nvSpPr>
          <p:cNvPr id="3" name="Espaço Reservado para Conteúdo 2">
            <a:extLst>
              <a:ext uri="{FF2B5EF4-FFF2-40B4-BE49-F238E27FC236}">
                <a16:creationId xmlns:a16="http://schemas.microsoft.com/office/drawing/2014/main" xmlns="" id="{2FAE1018-0EF7-40D4-99EE-8A4E73B1BA85}"/>
              </a:ext>
            </a:extLst>
          </p:cNvPr>
          <p:cNvSpPr>
            <a:spLocks noGrp="1"/>
          </p:cNvSpPr>
          <p:nvPr>
            <p:ph idx="1"/>
          </p:nvPr>
        </p:nvSpPr>
        <p:spPr/>
        <p:txBody>
          <a:bodyPr>
            <a:normAutofit lnSpcReduction="10000"/>
          </a:bodyPr>
          <a:lstStyle/>
          <a:p>
            <a:pPr lvl="0"/>
            <a:r>
              <a:rPr lang="pt-BR" dirty="0"/>
              <a:t>Desenvolva o Diagrama Entidade- Relacionamento para as seguintes situações:</a:t>
            </a:r>
          </a:p>
          <a:p>
            <a:r>
              <a:rPr lang="pt-BR" dirty="0"/>
              <a:t>1. Um aluno realiza vários trabalhos. Um trabalho é realizado por um ou mais alunos.</a:t>
            </a:r>
          </a:p>
          <a:p>
            <a:r>
              <a:rPr lang="pt-BR" dirty="0"/>
              <a:t>2. Um diretor dirige no máximo um departamento. Um departamento tem no máximo um diretor.</a:t>
            </a:r>
          </a:p>
          <a:p>
            <a:r>
              <a:rPr lang="pt-BR" dirty="0"/>
              <a:t>3. Um autor escreve vários livros. Um livro pode ser escrito por vários autores.</a:t>
            </a:r>
          </a:p>
          <a:p>
            <a:r>
              <a:rPr lang="pt-BR" dirty="0"/>
              <a:t>4. Uma equipe é composta por vários jogadores. Um jogador joga apenas em uma equipe.</a:t>
            </a:r>
          </a:p>
          <a:p>
            <a:r>
              <a:rPr lang="pt-BR" dirty="0"/>
              <a:t>5. Um cliente realiza várias encomendas. Uma encomenda diz respeito apenas a um cliente.</a:t>
            </a:r>
          </a:p>
          <a:p>
            <a:endParaRPr lang="pt-BR" dirty="0"/>
          </a:p>
        </p:txBody>
      </p:sp>
    </p:spTree>
    <p:extLst>
      <p:ext uri="{BB962C8B-B14F-4D97-AF65-F5344CB8AC3E}">
        <p14:creationId xmlns:p14="http://schemas.microsoft.com/office/powerpoint/2010/main" val="77621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AC621E-A3FA-4275-8C2C-1390E4C38E47}"/>
              </a:ext>
            </a:extLst>
          </p:cNvPr>
          <p:cNvSpPr>
            <a:spLocks noGrp="1"/>
          </p:cNvSpPr>
          <p:nvPr>
            <p:ph type="title"/>
          </p:nvPr>
        </p:nvSpPr>
        <p:spPr/>
        <p:txBody>
          <a:bodyPr/>
          <a:lstStyle/>
          <a:p>
            <a:r>
              <a:rPr lang="pt-BR" b="1" dirty="0"/>
              <a:t>Exercício 02</a:t>
            </a:r>
            <a:endParaRPr lang="pt-BR" dirty="0"/>
          </a:p>
        </p:txBody>
      </p:sp>
      <p:sp>
        <p:nvSpPr>
          <p:cNvPr id="3" name="Espaço Reservado para Conteúdo 2">
            <a:extLst>
              <a:ext uri="{FF2B5EF4-FFF2-40B4-BE49-F238E27FC236}">
                <a16:creationId xmlns:a16="http://schemas.microsoft.com/office/drawing/2014/main" xmlns="" id="{8BF6EC2D-2B00-4C91-8716-AD8000F7C88E}"/>
              </a:ext>
            </a:extLst>
          </p:cNvPr>
          <p:cNvSpPr>
            <a:spLocks noGrp="1"/>
          </p:cNvSpPr>
          <p:nvPr>
            <p:ph idx="1"/>
          </p:nvPr>
        </p:nvSpPr>
        <p:spPr/>
        <p:txBody>
          <a:bodyPr>
            <a:normAutofit/>
          </a:bodyPr>
          <a:lstStyle/>
          <a:p>
            <a:pPr algn="just"/>
            <a:r>
              <a:rPr lang="pt-BR" sz="2400" dirty="0"/>
              <a:t>Um berçário deseja informatizar suas operações. Quando um bebê nasce, algumas informações são armazenadas sobre ele, tais como: nome, data do nascimento, peso do nascimento, altura, a mãe deste bebê e o médico que fez seu parto. Para as mães, o berçário também deseja manter um controle, guardando informações como: nome, endereço, telefone e data de nascimento. Para os médicos, é importante saber: CRM, nome, telefone celular e especialidade.</a:t>
            </a:r>
          </a:p>
        </p:txBody>
      </p:sp>
    </p:spTree>
    <p:extLst>
      <p:ext uri="{BB962C8B-B14F-4D97-AF65-F5344CB8AC3E}">
        <p14:creationId xmlns:p14="http://schemas.microsoft.com/office/powerpoint/2010/main" val="170250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83C5B21-97DC-4C67-87FB-FB01C19CC99A}"/>
              </a:ext>
            </a:extLst>
          </p:cNvPr>
          <p:cNvSpPr>
            <a:spLocks noGrp="1"/>
          </p:cNvSpPr>
          <p:nvPr>
            <p:ph type="title"/>
          </p:nvPr>
        </p:nvSpPr>
        <p:spPr/>
        <p:txBody>
          <a:bodyPr/>
          <a:lstStyle/>
          <a:p>
            <a:r>
              <a:rPr lang="pt-BR" b="1" dirty="0"/>
              <a:t>Exercício 2</a:t>
            </a:r>
            <a:endParaRPr lang="pt-BR" dirty="0"/>
          </a:p>
        </p:txBody>
      </p:sp>
      <p:sp>
        <p:nvSpPr>
          <p:cNvPr id="3" name="Espaço Reservado para Conteúdo 2">
            <a:extLst>
              <a:ext uri="{FF2B5EF4-FFF2-40B4-BE49-F238E27FC236}">
                <a16:creationId xmlns:a16="http://schemas.microsoft.com/office/drawing/2014/main" xmlns="" id="{0880D055-0D53-470A-B2EE-8E8253C97940}"/>
              </a:ext>
            </a:extLst>
          </p:cNvPr>
          <p:cNvSpPr>
            <a:spLocks noGrp="1"/>
          </p:cNvSpPr>
          <p:nvPr>
            <p:ph idx="1"/>
          </p:nvPr>
        </p:nvSpPr>
        <p:spPr/>
        <p:txBody>
          <a:bodyPr>
            <a:normAutofit/>
          </a:bodyPr>
          <a:lstStyle/>
          <a:p>
            <a:pPr marL="457200" indent="-457200">
              <a:buFont typeface="+mj-lt"/>
              <a:buAutoNum type="arabicPeriod"/>
            </a:pPr>
            <a:r>
              <a:rPr lang="pt-BR" sz="2400" dirty="0"/>
              <a:t>Grife as entidades que você identificar no texto acima.</a:t>
            </a:r>
          </a:p>
          <a:p>
            <a:pPr marL="457200" indent="-457200">
              <a:buFont typeface="+mj-lt"/>
              <a:buAutoNum type="arabicPeriod"/>
            </a:pPr>
            <a:r>
              <a:rPr lang="pt-BR" sz="2400" dirty="0"/>
              <a:t>Liste as entidades que você grifou.</a:t>
            </a:r>
          </a:p>
          <a:p>
            <a:pPr marL="457200" indent="-457200">
              <a:buFont typeface="+mj-lt"/>
              <a:buAutoNum type="arabicPeriod"/>
            </a:pPr>
            <a:r>
              <a:rPr lang="pt-BR" sz="2400" dirty="0"/>
              <a:t>Liste os relacionamentos entre as entidades</a:t>
            </a:r>
          </a:p>
          <a:p>
            <a:pPr marL="457200" indent="-457200">
              <a:buFont typeface="+mj-lt"/>
              <a:buAutoNum type="arabicPeriod"/>
            </a:pPr>
            <a:r>
              <a:rPr lang="pt-BR" sz="2400" dirty="0"/>
              <a:t>Exemplo: Mãe bebê: relacionamento entre Mãe e Bebê.</a:t>
            </a:r>
          </a:p>
          <a:p>
            <a:pPr marL="457200" indent="-457200">
              <a:buFont typeface="+mj-lt"/>
              <a:buAutoNum type="arabicPeriod"/>
            </a:pPr>
            <a:r>
              <a:rPr lang="pt-BR" sz="2400" dirty="0" smtClean="0"/>
              <a:t>Crie o Diagram</a:t>
            </a:r>
            <a:r>
              <a:rPr lang="pt-BR" sz="2400" dirty="0" smtClean="0"/>
              <a:t>a Entidade e relacionamento do exercício 2</a:t>
            </a:r>
            <a:endParaRPr lang="pt-BR" sz="2400" dirty="0" smtClean="0"/>
          </a:p>
          <a:p>
            <a:pPr marL="457200" indent="-457200">
              <a:buFont typeface="+mj-lt"/>
              <a:buAutoNum type="arabicPeriod"/>
            </a:pPr>
            <a:r>
              <a:rPr lang="pt-BR" sz="2400" dirty="0" smtClean="0"/>
              <a:t>Crie </a:t>
            </a:r>
            <a:r>
              <a:rPr lang="pt-BR" sz="2400" dirty="0"/>
              <a:t>o </a:t>
            </a:r>
            <a:r>
              <a:rPr lang="pt-BR" sz="2400" dirty="0" smtClean="0"/>
              <a:t>Modelo </a:t>
            </a:r>
            <a:r>
              <a:rPr lang="pt-BR" sz="2400" dirty="0"/>
              <a:t>Entidade Relacionamento do exercício 2.</a:t>
            </a:r>
          </a:p>
        </p:txBody>
      </p:sp>
    </p:spTree>
    <p:extLst>
      <p:ext uri="{BB962C8B-B14F-4D97-AF65-F5344CB8AC3E}">
        <p14:creationId xmlns:p14="http://schemas.microsoft.com/office/powerpoint/2010/main" val="141523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AF548C-6490-4B0F-9BED-FEEFC4F414B4}"/>
              </a:ext>
            </a:extLst>
          </p:cNvPr>
          <p:cNvSpPr>
            <a:spLocks noGrp="1"/>
          </p:cNvSpPr>
          <p:nvPr>
            <p:ph type="title"/>
          </p:nvPr>
        </p:nvSpPr>
        <p:spPr/>
        <p:txBody>
          <a:bodyPr/>
          <a:lstStyle/>
          <a:p>
            <a:r>
              <a:rPr lang="pt-BR" b="1" dirty="0"/>
              <a:t>Exercício 3</a:t>
            </a:r>
            <a:endParaRPr lang="pt-BR" dirty="0"/>
          </a:p>
        </p:txBody>
      </p:sp>
      <p:sp>
        <p:nvSpPr>
          <p:cNvPr id="3" name="Espaço Reservado para Conteúdo 2">
            <a:extLst>
              <a:ext uri="{FF2B5EF4-FFF2-40B4-BE49-F238E27FC236}">
                <a16:creationId xmlns:a16="http://schemas.microsoft.com/office/drawing/2014/main" xmlns="" id="{C4667A18-8AE3-4AC7-8989-5DF0069E8DDF}"/>
              </a:ext>
            </a:extLst>
          </p:cNvPr>
          <p:cNvSpPr>
            <a:spLocks noGrp="1"/>
          </p:cNvSpPr>
          <p:nvPr>
            <p:ph idx="1"/>
          </p:nvPr>
        </p:nvSpPr>
        <p:spPr/>
        <p:txBody>
          <a:bodyPr>
            <a:noAutofit/>
          </a:bodyPr>
          <a:lstStyle/>
          <a:p>
            <a:pPr algn="just"/>
            <a:r>
              <a:rPr lang="pt-BR" sz="2400" dirty="0"/>
              <a:t>Uma floricultura deseja informatizar suas operações. Inicialmente, deseja manter um cadastro de todos os seus clientes, mantendo informações como: RG, nome, telefone e endereço. Deseja também manter um cadastro contendo informações sobre os produtos que vende, tais como: nome do produto, tipo (flor, vaso, planta,...), preço e quantidade em estoque. Quando um cliente faz uma compra, a mesma é armazenada, mantendo informação sobre o cliente que fez a compra, a data da compra, o valor total e os produtos comprados.</a:t>
            </a:r>
          </a:p>
        </p:txBody>
      </p:sp>
    </p:spTree>
    <p:extLst>
      <p:ext uri="{BB962C8B-B14F-4D97-AF65-F5344CB8AC3E}">
        <p14:creationId xmlns:p14="http://schemas.microsoft.com/office/powerpoint/2010/main" val="176893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9D83608-1AE5-4691-B7A2-76BCC18AE966}"/>
              </a:ext>
            </a:extLst>
          </p:cNvPr>
          <p:cNvSpPr>
            <a:spLocks noGrp="1"/>
          </p:cNvSpPr>
          <p:nvPr>
            <p:ph type="title"/>
          </p:nvPr>
        </p:nvSpPr>
        <p:spPr/>
        <p:txBody>
          <a:bodyPr/>
          <a:lstStyle/>
          <a:p>
            <a:r>
              <a:rPr lang="pt-BR" b="1" dirty="0"/>
              <a:t>Exercício 3</a:t>
            </a:r>
            <a:endParaRPr lang="pt-BR" dirty="0"/>
          </a:p>
        </p:txBody>
      </p:sp>
      <p:sp>
        <p:nvSpPr>
          <p:cNvPr id="3" name="Espaço Reservado para Conteúdo 2">
            <a:extLst>
              <a:ext uri="{FF2B5EF4-FFF2-40B4-BE49-F238E27FC236}">
                <a16:creationId xmlns:a16="http://schemas.microsoft.com/office/drawing/2014/main" xmlns="" id="{77F79D64-448E-4D74-B368-7318CC597CD0}"/>
              </a:ext>
            </a:extLst>
          </p:cNvPr>
          <p:cNvSpPr>
            <a:spLocks noGrp="1"/>
          </p:cNvSpPr>
          <p:nvPr>
            <p:ph idx="1"/>
          </p:nvPr>
        </p:nvSpPr>
        <p:spPr/>
        <p:txBody>
          <a:bodyPr>
            <a:normAutofit/>
          </a:bodyPr>
          <a:lstStyle/>
          <a:p>
            <a:r>
              <a:rPr lang="pt-BR" sz="2400" dirty="0"/>
              <a:t>Grife as entidades que você identificar no texto acima.</a:t>
            </a:r>
          </a:p>
          <a:p>
            <a:r>
              <a:rPr lang="pt-BR" sz="2400" dirty="0"/>
              <a:t> Liste as entidades que você grifou.</a:t>
            </a:r>
          </a:p>
          <a:p>
            <a:r>
              <a:rPr lang="pt-BR" sz="2400" dirty="0"/>
              <a:t> Liste os relacionamentos entre as entidades</a:t>
            </a:r>
          </a:p>
          <a:p>
            <a:r>
              <a:rPr lang="pt-BR" sz="2400" dirty="0"/>
              <a:t> Crie o modelo Entidade Relacionamento do exercício 3.</a:t>
            </a:r>
          </a:p>
        </p:txBody>
      </p:sp>
    </p:spTree>
    <p:extLst>
      <p:ext uri="{BB962C8B-B14F-4D97-AF65-F5344CB8AC3E}">
        <p14:creationId xmlns:p14="http://schemas.microsoft.com/office/powerpoint/2010/main" val="50947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CFB9B9C-4ED5-4226-8F26-3ACEE4A79307}"/>
              </a:ext>
            </a:extLst>
          </p:cNvPr>
          <p:cNvSpPr>
            <a:spLocks noGrp="1"/>
          </p:cNvSpPr>
          <p:nvPr>
            <p:ph type="title"/>
          </p:nvPr>
        </p:nvSpPr>
        <p:spPr/>
        <p:txBody>
          <a:bodyPr/>
          <a:lstStyle/>
          <a:p>
            <a:r>
              <a:rPr lang="pt-BR" b="1" dirty="0"/>
              <a:t>Exercício 4</a:t>
            </a:r>
            <a:endParaRPr lang="pt-BR" dirty="0"/>
          </a:p>
        </p:txBody>
      </p:sp>
      <p:sp>
        <p:nvSpPr>
          <p:cNvPr id="3" name="Espaço Reservado para Conteúdo 2">
            <a:extLst>
              <a:ext uri="{FF2B5EF4-FFF2-40B4-BE49-F238E27FC236}">
                <a16:creationId xmlns:a16="http://schemas.microsoft.com/office/drawing/2014/main" xmlns="" id="{46F57D63-3673-4614-BA20-73BCD1E2F4F7}"/>
              </a:ext>
            </a:extLst>
          </p:cNvPr>
          <p:cNvSpPr>
            <a:spLocks noGrp="1"/>
          </p:cNvSpPr>
          <p:nvPr>
            <p:ph idx="1"/>
          </p:nvPr>
        </p:nvSpPr>
        <p:spPr/>
        <p:txBody>
          <a:bodyPr>
            <a:normAutofit/>
          </a:bodyPr>
          <a:lstStyle/>
          <a:p>
            <a:pPr algn="just"/>
            <a:r>
              <a:rPr lang="pt-BR" sz="2800" dirty="0"/>
              <a:t>Uma Escola tem várias turmas. Uma turma tem vários professores, sendo que um professor pode ministrar aulas em mais de uma turma. Uma turma tem sempre aulas na mesma sala, mas uma sala pode estar associada a várias turmas (com horários diferentes).</a:t>
            </a:r>
          </a:p>
        </p:txBody>
      </p:sp>
    </p:spTree>
    <p:extLst>
      <p:ext uri="{BB962C8B-B14F-4D97-AF65-F5344CB8AC3E}">
        <p14:creationId xmlns:p14="http://schemas.microsoft.com/office/powerpoint/2010/main" val="139990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93CB191-4536-4F95-B7E8-AE38CA7815CD}"/>
              </a:ext>
            </a:extLst>
          </p:cNvPr>
          <p:cNvSpPr>
            <a:spLocks noGrp="1"/>
          </p:cNvSpPr>
          <p:nvPr>
            <p:ph type="title"/>
          </p:nvPr>
        </p:nvSpPr>
        <p:spPr/>
        <p:txBody>
          <a:bodyPr/>
          <a:lstStyle/>
          <a:p>
            <a:r>
              <a:rPr lang="pt-BR" b="1" dirty="0"/>
              <a:t>Exercício 4</a:t>
            </a:r>
            <a:endParaRPr lang="pt-BR" dirty="0"/>
          </a:p>
        </p:txBody>
      </p:sp>
      <p:sp>
        <p:nvSpPr>
          <p:cNvPr id="3" name="Espaço Reservado para Conteúdo 2">
            <a:extLst>
              <a:ext uri="{FF2B5EF4-FFF2-40B4-BE49-F238E27FC236}">
                <a16:creationId xmlns:a16="http://schemas.microsoft.com/office/drawing/2014/main" xmlns="" id="{6B4019B5-F106-4E1B-BE87-AFBF46154901}"/>
              </a:ext>
            </a:extLst>
          </p:cNvPr>
          <p:cNvSpPr>
            <a:spLocks noGrp="1"/>
          </p:cNvSpPr>
          <p:nvPr>
            <p:ph idx="1"/>
          </p:nvPr>
        </p:nvSpPr>
        <p:spPr/>
        <p:txBody>
          <a:bodyPr>
            <a:normAutofit/>
          </a:bodyPr>
          <a:lstStyle/>
          <a:p>
            <a:r>
              <a:rPr lang="pt-BR" sz="2800" dirty="0"/>
              <a:t>Grife as entidades que você identificar no texto acima.</a:t>
            </a:r>
          </a:p>
          <a:p>
            <a:r>
              <a:rPr lang="pt-BR" sz="2800" dirty="0"/>
              <a:t> Liste as entidades que você grifou.</a:t>
            </a:r>
          </a:p>
          <a:p>
            <a:r>
              <a:rPr lang="pt-BR" sz="2800" dirty="0"/>
              <a:t> Liste os relacionamentos entre as entidades</a:t>
            </a:r>
          </a:p>
          <a:p>
            <a:r>
              <a:rPr lang="pt-BR" sz="2800" dirty="0"/>
              <a:t> Crie o modelo Entidade Relacionamento do exercício 4.</a:t>
            </a:r>
          </a:p>
        </p:txBody>
      </p:sp>
    </p:spTree>
    <p:extLst>
      <p:ext uri="{BB962C8B-B14F-4D97-AF65-F5344CB8AC3E}">
        <p14:creationId xmlns:p14="http://schemas.microsoft.com/office/powerpoint/2010/main" val="2763461082"/>
      </p:ext>
    </p:extLst>
  </p:cSld>
  <p:clrMapOvr>
    <a:masterClrMapping/>
  </p:clrMapOvr>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TotalTime>
  <Words>483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8</vt:i4>
      </vt:variant>
    </vt:vector>
  </HeadingPairs>
  <TitlesOfParts>
    <vt:vector size="11" baseType="lpstr">
      <vt:lpstr>Arial</vt:lpstr>
      <vt:lpstr>Gill Sans MT</vt:lpstr>
      <vt:lpstr>Galeria</vt:lpstr>
      <vt:lpstr>Lista de Exercício Resolvido 01 – Modelagem  Conceitual – parte I </vt:lpstr>
      <vt:lpstr>Exercício 01 </vt:lpstr>
      <vt:lpstr>Exercício 02</vt:lpstr>
      <vt:lpstr>Exercício 2</vt:lpstr>
      <vt:lpstr>Exercício 3</vt:lpstr>
      <vt:lpstr>Exercício 3</vt:lpstr>
      <vt:lpstr>Exercício 4</vt:lpstr>
      <vt:lpstr>Exercício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 de Exercício Resolvido 01 – Modelagem  Conceitual – parte I</dc:title>
  <dc:creator>TCADSILVA</dc:creator>
  <cp:lastModifiedBy>Aluno</cp:lastModifiedBy>
  <cp:revision>10</cp:revision>
  <dcterms:created xsi:type="dcterms:W3CDTF">2019-03-20T14:18:18Z</dcterms:created>
  <dcterms:modified xsi:type="dcterms:W3CDTF">2019-09-18T22:02:22Z</dcterms:modified>
</cp:coreProperties>
</file>