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sldIdLst>
    <p:sldId id="256" r:id="rId2"/>
    <p:sldId id="264" r:id="rId3"/>
    <p:sldId id="257" r:id="rId4"/>
    <p:sldId id="259" r:id="rId5"/>
    <p:sldId id="258" r:id="rId6"/>
    <p:sldId id="260" r:id="rId7"/>
    <p:sldId id="261" r:id="rId8"/>
    <p:sldId id="263" r:id="rId9"/>
    <p:sldId id="265" r:id="rId10"/>
    <p:sldId id="266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663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805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891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47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793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461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2/27/2020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70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2/27/2020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278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2/27/2020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148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0DF5E60-9974-AC48-9591-99C2BB44B7CF}" type="datetimeFigureOut">
              <a:rPr lang="en-US" smtClean="0"/>
              <a:pPr/>
              <a:t>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61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01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439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solidFill>
                  <a:srgbClr val="C00000"/>
                </a:solidFill>
              </a:rPr>
              <a:t>FUNDAMENTOS DE INFORMÁTICA </a:t>
            </a:r>
            <a:r>
              <a:rPr lang="pt-BR" b="1" dirty="0">
                <a:solidFill>
                  <a:srgbClr val="C00000"/>
                </a:solidFill>
              </a:rPr>
              <a:t>MOTHERBOARD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460937"/>
          </a:xfrm>
        </p:spPr>
        <p:txBody>
          <a:bodyPr/>
          <a:lstStyle/>
          <a:p>
            <a:r>
              <a:rPr lang="pt-BR" dirty="0" smtClean="0"/>
              <a:t>APRESENTAÇÃO PROF</a:t>
            </a:r>
            <a:r>
              <a:rPr lang="pt-BR" dirty="0"/>
              <a:t>.: </a:t>
            </a:r>
            <a:r>
              <a:rPr lang="pt-BR" dirty="0" err="1"/>
              <a:t>cARLOS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8380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27" y="262701"/>
            <a:ext cx="3808935" cy="199016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3099" y="1948626"/>
            <a:ext cx="2686050" cy="26765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6785" y="262701"/>
            <a:ext cx="7629525" cy="1685925"/>
          </a:xfrm>
          <a:prstGeom prst="rect">
            <a:avLst/>
          </a:prstGeom>
        </p:spPr>
      </p:pic>
      <p:cxnSp>
        <p:nvCxnSpPr>
          <p:cNvPr id="8" name="Conector de Seta Reta 7"/>
          <p:cNvCxnSpPr/>
          <p:nvPr/>
        </p:nvCxnSpPr>
        <p:spPr>
          <a:xfrm flipV="1">
            <a:off x="3419061" y="1484244"/>
            <a:ext cx="1" cy="11794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3107635" y="2663687"/>
            <a:ext cx="622852" cy="5565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28**</a:t>
            </a:r>
          </a:p>
        </p:txBody>
      </p:sp>
      <p:sp>
        <p:nvSpPr>
          <p:cNvPr id="11" name="Elipse 10"/>
          <p:cNvSpPr/>
          <p:nvPr/>
        </p:nvSpPr>
        <p:spPr>
          <a:xfrm>
            <a:off x="6761248" y="3079016"/>
            <a:ext cx="622852" cy="5565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29</a:t>
            </a:r>
          </a:p>
        </p:txBody>
      </p:sp>
      <p:sp>
        <p:nvSpPr>
          <p:cNvPr id="12" name="Elipse 11"/>
          <p:cNvSpPr/>
          <p:nvPr/>
        </p:nvSpPr>
        <p:spPr>
          <a:xfrm>
            <a:off x="9912060" y="5018342"/>
            <a:ext cx="622852" cy="5565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30</a:t>
            </a:r>
          </a:p>
        </p:txBody>
      </p:sp>
      <p:cxnSp>
        <p:nvCxnSpPr>
          <p:cNvPr id="13" name="Conector de Seta Reta 12"/>
          <p:cNvCxnSpPr/>
          <p:nvPr/>
        </p:nvCxnSpPr>
        <p:spPr>
          <a:xfrm flipV="1">
            <a:off x="7141865" y="1105663"/>
            <a:ext cx="86131" cy="19733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H="1" flipV="1">
            <a:off x="6016487" y="1007165"/>
            <a:ext cx="1107909" cy="21852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V="1">
            <a:off x="7181508" y="1070155"/>
            <a:ext cx="947353" cy="21222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flipH="1" flipV="1">
            <a:off x="10154653" y="3785937"/>
            <a:ext cx="68833" cy="12809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m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94" y="3286887"/>
            <a:ext cx="3847253" cy="3034399"/>
          </a:xfrm>
          <a:prstGeom prst="rect">
            <a:avLst/>
          </a:prstGeom>
        </p:spPr>
      </p:pic>
      <p:cxnSp>
        <p:nvCxnSpPr>
          <p:cNvPr id="25" name="Conector de Seta Reta 24"/>
          <p:cNvCxnSpPr/>
          <p:nvPr/>
        </p:nvCxnSpPr>
        <p:spPr>
          <a:xfrm flipH="1" flipV="1">
            <a:off x="3903404" y="4839611"/>
            <a:ext cx="2231713" cy="112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6138396" y="4572524"/>
            <a:ext cx="622852" cy="5565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76884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Continuação da  avaliação</a:t>
            </a:r>
            <a:endParaRPr lang="pt-BR" dirty="0"/>
          </a:p>
        </p:txBody>
      </p:sp>
      <p:cxnSp>
        <p:nvCxnSpPr>
          <p:cNvPr id="3" name="Conector de Seta Reta 3"/>
          <p:cNvCxnSpPr/>
          <p:nvPr/>
        </p:nvCxnSpPr>
        <p:spPr>
          <a:xfrm flipH="1" flipV="1">
            <a:off x="6137125" y="3213810"/>
            <a:ext cx="29459" cy="7816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ipse 3"/>
          <p:cNvSpPr/>
          <p:nvPr/>
        </p:nvSpPr>
        <p:spPr>
          <a:xfrm>
            <a:off x="5875761" y="3986118"/>
            <a:ext cx="622852" cy="5168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35</a:t>
            </a:r>
            <a:endParaRPr lang="pt-BR" dirty="0"/>
          </a:p>
        </p:txBody>
      </p:sp>
      <p:cxnSp>
        <p:nvCxnSpPr>
          <p:cNvPr id="5" name="Conector de Seta Reta 3"/>
          <p:cNvCxnSpPr>
            <a:endCxn id="15" idx="2"/>
          </p:cNvCxnSpPr>
          <p:nvPr/>
        </p:nvCxnSpPr>
        <p:spPr>
          <a:xfrm flipV="1">
            <a:off x="10239767" y="3604654"/>
            <a:ext cx="55450" cy="11581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9951707" y="4762763"/>
            <a:ext cx="622852" cy="5168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01</a:t>
            </a:r>
          </a:p>
        </p:txBody>
      </p:sp>
      <p:cxnSp>
        <p:nvCxnSpPr>
          <p:cNvPr id="7" name="Conector de Seta Reta 3"/>
          <p:cNvCxnSpPr/>
          <p:nvPr/>
        </p:nvCxnSpPr>
        <p:spPr>
          <a:xfrm flipH="1">
            <a:off x="4395537" y="5643064"/>
            <a:ext cx="126818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5663726" y="5384647"/>
            <a:ext cx="622852" cy="5168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36</a:t>
            </a:r>
            <a:endParaRPr lang="pt-BR" dirty="0"/>
          </a:p>
        </p:txBody>
      </p:sp>
      <p:cxnSp>
        <p:nvCxnSpPr>
          <p:cNvPr id="9" name="Conector de Seta Reta 3"/>
          <p:cNvCxnSpPr>
            <a:endCxn id="11" idx="2"/>
          </p:cNvCxnSpPr>
          <p:nvPr/>
        </p:nvCxnSpPr>
        <p:spPr>
          <a:xfrm flipV="1">
            <a:off x="2273424" y="3485321"/>
            <a:ext cx="1" cy="6493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1961998" y="4134679"/>
            <a:ext cx="622852" cy="5168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34</a:t>
            </a:r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53" y="1973649"/>
            <a:ext cx="3629743" cy="15116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686" y="2118032"/>
            <a:ext cx="4575854" cy="1046764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9392" y="1899679"/>
            <a:ext cx="1771650" cy="1704975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10574559" y="3946011"/>
            <a:ext cx="1505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Dispositivo para conectar a ventoinha</a:t>
            </a:r>
            <a:endParaRPr lang="pt-BR" dirty="0"/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011" y="4869341"/>
            <a:ext cx="3517526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043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INFORME </a:t>
            </a:r>
            <a:r>
              <a:rPr lang="pt-BR" dirty="0"/>
              <a:t>O NOME DOS PERIFÉRICOS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3"/>
            <a:ext cx="4283103" cy="44159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 smtClean="0"/>
              <a:t>1</a:t>
            </a:r>
            <a:r>
              <a:rPr lang="pt-BR" sz="1400" dirty="0"/>
              <a:t>) conector de fonte de alimentação de 24 pinos de fonte ATX</a:t>
            </a:r>
            <a:endParaRPr lang="pt-BR" sz="1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/>
              <a:t>2</a:t>
            </a:r>
            <a:r>
              <a:rPr lang="pt-BR" sz="1400" dirty="0"/>
              <a:t>) slot mini </a:t>
            </a:r>
            <a:r>
              <a:rPr lang="pt-BR" sz="1400" dirty="0" err="1"/>
              <a:t>pci</a:t>
            </a:r>
            <a:r>
              <a:rPr lang="pt-BR" sz="1400" dirty="0"/>
              <a:t> </a:t>
            </a:r>
            <a:r>
              <a:rPr lang="pt-BR" sz="1400" dirty="0" err="1"/>
              <a:t>express</a:t>
            </a:r>
            <a:endParaRPr lang="pt-BR" sz="1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/>
              <a:t>3</a:t>
            </a:r>
            <a:r>
              <a:rPr lang="pt-BR" sz="1400" dirty="0"/>
              <a:t>) ps2</a:t>
            </a:r>
            <a:endParaRPr lang="pt-BR" sz="1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/>
              <a:t>4</a:t>
            </a:r>
            <a:r>
              <a:rPr lang="pt-BR" sz="1400" dirty="0"/>
              <a:t>) interface DVI</a:t>
            </a:r>
            <a:endParaRPr lang="pt-BR" sz="1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/>
              <a:t>5</a:t>
            </a:r>
            <a:r>
              <a:rPr lang="pt-BR" sz="1400" dirty="0"/>
              <a:t>) VGA</a:t>
            </a:r>
            <a:endParaRPr lang="pt-BR" sz="1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/>
              <a:t>6</a:t>
            </a:r>
            <a:r>
              <a:rPr lang="pt-BR" sz="1400" dirty="0"/>
              <a:t>) USB 3</a:t>
            </a:r>
            <a:endParaRPr lang="pt-BR" sz="1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/>
              <a:t>7</a:t>
            </a:r>
            <a:r>
              <a:rPr lang="pt-BR" sz="1400" dirty="0" smtClean="0"/>
              <a:t>) </a:t>
            </a:r>
            <a:endParaRPr lang="pt-BR" sz="1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/>
              <a:t>8)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/>
              <a:t>9)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/>
              <a:t>10)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/>
              <a:t>11)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/>
              <a:t>12)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/>
              <a:t>13)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/>
              <a:t>14)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/>
              <a:t>15)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/>
              <a:t>16)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pt-BR" sz="10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7103165" y="1737360"/>
            <a:ext cx="381662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/>
              <a:t>17) 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/>
              <a:t>18)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/>
              <a:t>19)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/>
              <a:t>20)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/>
              <a:t>21)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/>
              <a:t>22)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/>
              <a:t>23)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/>
              <a:t>24)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/>
              <a:t>25)</a:t>
            </a:r>
          </a:p>
          <a:p>
            <a:r>
              <a:rPr lang="pt-BR" sz="1400" dirty="0"/>
              <a:t>26)</a:t>
            </a:r>
          </a:p>
          <a:p>
            <a:r>
              <a:rPr lang="pt-BR" sz="1400" dirty="0"/>
              <a:t>27)</a:t>
            </a:r>
          </a:p>
          <a:p>
            <a:r>
              <a:rPr lang="pt-BR" sz="1400" dirty="0"/>
              <a:t>28)</a:t>
            </a:r>
          </a:p>
          <a:p>
            <a:r>
              <a:rPr lang="pt-BR" sz="1400" dirty="0"/>
              <a:t>29)</a:t>
            </a:r>
          </a:p>
          <a:p>
            <a:r>
              <a:rPr lang="pt-BR" sz="1400" dirty="0"/>
              <a:t>30)</a:t>
            </a:r>
          </a:p>
          <a:p>
            <a:r>
              <a:rPr lang="pt-BR" sz="1400" dirty="0"/>
              <a:t>31)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04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AVALIAÇÃO DOS PERIFÉRICO DA PLACA MÃE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AVALIAÇÃO INDIVIDUAL ,NÃO É PERMITIDO CONSUTAR  QUALQUER MATERIAL.</a:t>
            </a:r>
          </a:p>
          <a:p>
            <a:r>
              <a:rPr lang="pt-BR" dirty="0"/>
              <a:t>IDENTIFIQUE OS RESPECTIVOS PERIFÉRICOS ENUMERADOS E INFORME AS FUNÇÕES DAQUELES QUE ESTÃO MARCADOS COM *.</a:t>
            </a:r>
          </a:p>
          <a:p>
            <a:r>
              <a:rPr lang="pt-BR" dirty="0"/>
              <a:t>Os  periféricos que possui dois ** informar o nome de ambos e sua funções.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743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174" y="-39756"/>
            <a:ext cx="7010400" cy="6191250"/>
          </a:xfrm>
          <a:prstGeom prst="rect">
            <a:avLst/>
          </a:prstGeom>
        </p:spPr>
      </p:pic>
      <p:cxnSp>
        <p:nvCxnSpPr>
          <p:cNvPr id="6" name="Conector de Seta Reta 5"/>
          <p:cNvCxnSpPr/>
          <p:nvPr/>
        </p:nvCxnSpPr>
        <p:spPr>
          <a:xfrm flipH="1">
            <a:off x="7388087" y="1325217"/>
            <a:ext cx="1119808" cy="5897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8660296" y="4668287"/>
            <a:ext cx="622852" cy="5168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02</a:t>
            </a:r>
            <a:endParaRPr lang="pt-BR" dirty="0"/>
          </a:p>
        </p:txBody>
      </p:sp>
      <p:sp>
        <p:nvSpPr>
          <p:cNvPr id="10" name="Elipse 9"/>
          <p:cNvSpPr/>
          <p:nvPr/>
        </p:nvSpPr>
        <p:spPr>
          <a:xfrm>
            <a:off x="8428382" y="924339"/>
            <a:ext cx="622852" cy="5168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01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 flipV="1">
            <a:off x="7646504" y="3962402"/>
            <a:ext cx="1126436" cy="7864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3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861" y="1603513"/>
            <a:ext cx="6191250" cy="4518991"/>
          </a:xfrm>
          <a:prstGeom prst="rect">
            <a:avLst/>
          </a:prstGeom>
        </p:spPr>
      </p:pic>
      <p:cxnSp>
        <p:nvCxnSpPr>
          <p:cNvPr id="5" name="Conector de Seta Reta 4"/>
          <p:cNvCxnSpPr/>
          <p:nvPr/>
        </p:nvCxnSpPr>
        <p:spPr>
          <a:xfrm flipH="1">
            <a:off x="5287617" y="2610681"/>
            <a:ext cx="112643" cy="8481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5088834" y="2093846"/>
            <a:ext cx="622852" cy="5168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05</a:t>
            </a:r>
          </a:p>
        </p:txBody>
      </p:sp>
      <p:sp>
        <p:nvSpPr>
          <p:cNvPr id="8" name="Elipse 7"/>
          <p:cNvSpPr/>
          <p:nvPr/>
        </p:nvSpPr>
        <p:spPr>
          <a:xfrm>
            <a:off x="6683029" y="2517914"/>
            <a:ext cx="622852" cy="5168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06</a:t>
            </a:r>
          </a:p>
        </p:txBody>
      </p:sp>
      <p:cxnSp>
        <p:nvCxnSpPr>
          <p:cNvPr id="9" name="Conector de Seta Reta 8"/>
          <p:cNvCxnSpPr/>
          <p:nvPr/>
        </p:nvCxnSpPr>
        <p:spPr>
          <a:xfrm flipH="1">
            <a:off x="7965799" y="2610681"/>
            <a:ext cx="77546" cy="8481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7076661" y="3034749"/>
            <a:ext cx="10561" cy="8282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7693146" y="2093845"/>
            <a:ext cx="622852" cy="5168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07</a:t>
            </a:r>
          </a:p>
        </p:txBody>
      </p:sp>
      <p:sp>
        <p:nvSpPr>
          <p:cNvPr id="13" name="Elipse 12"/>
          <p:cNvSpPr/>
          <p:nvPr/>
        </p:nvSpPr>
        <p:spPr>
          <a:xfrm>
            <a:off x="3705225" y="5095462"/>
            <a:ext cx="622852" cy="5168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08</a:t>
            </a:r>
          </a:p>
        </p:txBody>
      </p:sp>
      <p:cxnSp>
        <p:nvCxnSpPr>
          <p:cNvPr id="14" name="Conector de Seta Reta 13"/>
          <p:cNvCxnSpPr/>
          <p:nvPr/>
        </p:nvCxnSpPr>
        <p:spPr>
          <a:xfrm flipV="1">
            <a:off x="4016651" y="4446104"/>
            <a:ext cx="23812" cy="6493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H="1" flipV="1">
            <a:off x="8666922" y="4346713"/>
            <a:ext cx="1242" cy="7487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8355496" y="5095462"/>
            <a:ext cx="622852" cy="5168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09</a:t>
            </a:r>
          </a:p>
        </p:txBody>
      </p:sp>
      <p:grpSp>
        <p:nvGrpSpPr>
          <p:cNvPr id="7" name="Grupo 6"/>
          <p:cNvGrpSpPr/>
          <p:nvPr/>
        </p:nvGrpSpPr>
        <p:grpSpPr>
          <a:xfrm>
            <a:off x="1625608" y="3604590"/>
            <a:ext cx="1532282" cy="516835"/>
            <a:chOff x="1210918" y="2539034"/>
            <a:chExt cx="1532282" cy="516835"/>
          </a:xfrm>
        </p:grpSpPr>
        <p:sp>
          <p:nvSpPr>
            <p:cNvPr id="15" name="Elipse 14"/>
            <p:cNvSpPr/>
            <p:nvPr/>
          </p:nvSpPr>
          <p:spPr>
            <a:xfrm>
              <a:off x="1210918" y="2539034"/>
              <a:ext cx="622852" cy="51683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03</a:t>
              </a:r>
              <a:endParaRPr lang="pt-BR" dirty="0"/>
            </a:p>
          </p:txBody>
        </p:sp>
        <p:cxnSp>
          <p:nvCxnSpPr>
            <p:cNvPr id="17" name="Conector de Seta Reta 10"/>
            <p:cNvCxnSpPr/>
            <p:nvPr/>
          </p:nvCxnSpPr>
          <p:spPr>
            <a:xfrm>
              <a:off x="1785730" y="2865784"/>
              <a:ext cx="957470" cy="3644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Conector de Seta Reta 3"/>
          <p:cNvCxnSpPr/>
          <p:nvPr/>
        </p:nvCxnSpPr>
        <p:spPr>
          <a:xfrm flipV="1">
            <a:off x="5059637" y="4346713"/>
            <a:ext cx="0" cy="8150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4748211" y="5161725"/>
            <a:ext cx="622852" cy="5168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064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526" y="1087638"/>
            <a:ext cx="6456947" cy="4842710"/>
          </a:xfrm>
          <a:prstGeom prst="rect">
            <a:avLst/>
          </a:prstGeom>
        </p:spPr>
      </p:pic>
      <p:sp>
        <p:nvSpPr>
          <p:cNvPr id="3" name="Elipse 2"/>
          <p:cNvSpPr/>
          <p:nvPr/>
        </p:nvSpPr>
        <p:spPr>
          <a:xfrm>
            <a:off x="8701621" y="3852748"/>
            <a:ext cx="622852" cy="5168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10</a:t>
            </a:r>
          </a:p>
        </p:txBody>
      </p:sp>
      <p:cxnSp>
        <p:nvCxnSpPr>
          <p:cNvPr id="4" name="Conector de Seta Reta 3"/>
          <p:cNvCxnSpPr>
            <a:stCxn id="3" idx="1"/>
          </p:cNvCxnSpPr>
          <p:nvPr/>
        </p:nvCxnSpPr>
        <p:spPr>
          <a:xfrm flipH="1" flipV="1">
            <a:off x="7450113" y="2988256"/>
            <a:ext cx="1342723" cy="9401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76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4916954"/>
            <a:ext cx="10058400" cy="1143000"/>
          </a:xfrm>
        </p:spPr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017" y="181605"/>
            <a:ext cx="5686926" cy="4265195"/>
          </a:xfrm>
          <a:prstGeom prst="rect">
            <a:avLst/>
          </a:prstGeom>
        </p:spPr>
      </p:pic>
      <p:cxnSp>
        <p:nvCxnSpPr>
          <p:cNvPr id="5" name="Conector de Seta Reta 4"/>
          <p:cNvCxnSpPr>
            <a:stCxn id="8" idx="2"/>
          </p:cNvCxnSpPr>
          <p:nvPr/>
        </p:nvCxnSpPr>
        <p:spPr>
          <a:xfrm flipH="1" flipV="1">
            <a:off x="7818783" y="2314203"/>
            <a:ext cx="2690190" cy="16395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10508973" y="2199862"/>
            <a:ext cx="622852" cy="55659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08833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884" y="803491"/>
            <a:ext cx="5975685" cy="4481764"/>
          </a:xfrm>
          <a:prstGeom prst="rect">
            <a:avLst/>
          </a:prstGeom>
        </p:spPr>
      </p:pic>
      <p:cxnSp>
        <p:nvCxnSpPr>
          <p:cNvPr id="3" name="Conector de Seta Reta 2"/>
          <p:cNvCxnSpPr/>
          <p:nvPr/>
        </p:nvCxnSpPr>
        <p:spPr>
          <a:xfrm flipH="1" flipV="1">
            <a:off x="6771861" y="2880419"/>
            <a:ext cx="2690190" cy="16395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ipse 3"/>
          <p:cNvSpPr/>
          <p:nvPr/>
        </p:nvSpPr>
        <p:spPr>
          <a:xfrm>
            <a:off x="9462051" y="2766078"/>
            <a:ext cx="622852" cy="55659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86225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44" y="193"/>
            <a:ext cx="9643026" cy="6271734"/>
          </a:xfrm>
          <a:prstGeom prst="rect">
            <a:avLst/>
          </a:prstGeom>
        </p:spPr>
      </p:pic>
      <p:sp>
        <p:nvSpPr>
          <p:cNvPr id="3" name="Elipse 2"/>
          <p:cNvSpPr/>
          <p:nvPr/>
        </p:nvSpPr>
        <p:spPr>
          <a:xfrm>
            <a:off x="11363739" y="3792588"/>
            <a:ext cx="622852" cy="5565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13</a:t>
            </a:r>
          </a:p>
        </p:txBody>
      </p:sp>
      <p:cxnSp>
        <p:nvCxnSpPr>
          <p:cNvPr id="5" name="Conector de Seta Reta 4"/>
          <p:cNvCxnSpPr/>
          <p:nvPr/>
        </p:nvCxnSpPr>
        <p:spPr>
          <a:xfrm flipH="1" flipV="1">
            <a:off x="8673549" y="3911859"/>
            <a:ext cx="2690190" cy="1639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 flipH="1" flipV="1">
            <a:off x="10217426" y="2699940"/>
            <a:ext cx="1146313" cy="1095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11363739" y="2520263"/>
            <a:ext cx="622852" cy="5565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14</a:t>
            </a:r>
          </a:p>
        </p:txBody>
      </p:sp>
      <p:cxnSp>
        <p:nvCxnSpPr>
          <p:cNvPr id="10" name="Conector de Seta Reta 9"/>
          <p:cNvCxnSpPr/>
          <p:nvPr/>
        </p:nvCxnSpPr>
        <p:spPr>
          <a:xfrm flipH="1">
            <a:off x="8456544" y="692974"/>
            <a:ext cx="2285999" cy="7004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H="1">
            <a:off x="6804991" y="1338470"/>
            <a:ext cx="4737652" cy="6474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H="1">
            <a:off x="9173817" y="2038908"/>
            <a:ext cx="2368826" cy="5664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1103244" y="1219200"/>
            <a:ext cx="3120060" cy="535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1895061" y="609600"/>
            <a:ext cx="3419065" cy="3226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V="1">
            <a:off x="4062673" y="3927577"/>
            <a:ext cx="2071478" cy="11745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/>
          <p:cNvSpPr/>
          <p:nvPr/>
        </p:nvSpPr>
        <p:spPr>
          <a:xfrm>
            <a:off x="11524835" y="1696491"/>
            <a:ext cx="622852" cy="5565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15**</a:t>
            </a:r>
          </a:p>
        </p:txBody>
      </p:sp>
      <p:sp>
        <p:nvSpPr>
          <p:cNvPr id="26" name="Elipse 25"/>
          <p:cNvSpPr/>
          <p:nvPr/>
        </p:nvSpPr>
        <p:spPr>
          <a:xfrm>
            <a:off x="11471826" y="1010796"/>
            <a:ext cx="622852" cy="5565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16**</a:t>
            </a:r>
          </a:p>
        </p:txBody>
      </p:sp>
      <p:sp>
        <p:nvSpPr>
          <p:cNvPr id="27" name="Elipse 26"/>
          <p:cNvSpPr/>
          <p:nvPr/>
        </p:nvSpPr>
        <p:spPr>
          <a:xfrm>
            <a:off x="10604639" y="339748"/>
            <a:ext cx="622852" cy="5565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17</a:t>
            </a:r>
          </a:p>
        </p:txBody>
      </p:sp>
      <p:sp>
        <p:nvSpPr>
          <p:cNvPr id="28" name="Elipse 27"/>
          <p:cNvSpPr/>
          <p:nvPr/>
        </p:nvSpPr>
        <p:spPr>
          <a:xfrm>
            <a:off x="1319835" y="250875"/>
            <a:ext cx="622852" cy="5565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18</a:t>
            </a:r>
          </a:p>
        </p:txBody>
      </p:sp>
      <p:sp>
        <p:nvSpPr>
          <p:cNvPr id="29" name="Elipse 28"/>
          <p:cNvSpPr/>
          <p:nvPr/>
        </p:nvSpPr>
        <p:spPr>
          <a:xfrm>
            <a:off x="509588" y="896338"/>
            <a:ext cx="622852" cy="5565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19</a:t>
            </a:r>
          </a:p>
        </p:txBody>
      </p:sp>
      <p:sp>
        <p:nvSpPr>
          <p:cNvPr id="30" name="Elipse 29"/>
          <p:cNvSpPr/>
          <p:nvPr/>
        </p:nvSpPr>
        <p:spPr>
          <a:xfrm>
            <a:off x="3495781" y="4926070"/>
            <a:ext cx="622852" cy="5565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22</a:t>
            </a:r>
          </a:p>
        </p:txBody>
      </p:sp>
      <p:sp>
        <p:nvSpPr>
          <p:cNvPr id="32" name="Elipse 31"/>
          <p:cNvSpPr/>
          <p:nvPr/>
        </p:nvSpPr>
        <p:spPr>
          <a:xfrm>
            <a:off x="183564" y="3076853"/>
            <a:ext cx="622852" cy="5565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20</a:t>
            </a:r>
          </a:p>
        </p:txBody>
      </p:sp>
      <p:sp>
        <p:nvSpPr>
          <p:cNvPr id="33" name="Elipse 32"/>
          <p:cNvSpPr/>
          <p:nvPr/>
        </p:nvSpPr>
        <p:spPr>
          <a:xfrm>
            <a:off x="899180" y="4127521"/>
            <a:ext cx="622852" cy="5565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21</a:t>
            </a:r>
          </a:p>
        </p:txBody>
      </p:sp>
      <p:cxnSp>
        <p:nvCxnSpPr>
          <p:cNvPr id="35" name="Conector de Seta Reta 34"/>
          <p:cNvCxnSpPr/>
          <p:nvPr/>
        </p:nvCxnSpPr>
        <p:spPr>
          <a:xfrm flipV="1">
            <a:off x="1421557" y="2984108"/>
            <a:ext cx="947994" cy="12374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flipV="1">
            <a:off x="732286" y="3180300"/>
            <a:ext cx="1003749" cy="653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"/>
          <p:cNvCxnSpPr/>
          <p:nvPr/>
        </p:nvCxnSpPr>
        <p:spPr>
          <a:xfrm flipV="1">
            <a:off x="2484060" y="3633443"/>
            <a:ext cx="286165" cy="11184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ipse 33"/>
          <p:cNvSpPr/>
          <p:nvPr/>
        </p:nvSpPr>
        <p:spPr>
          <a:xfrm>
            <a:off x="1874459" y="4566331"/>
            <a:ext cx="622852" cy="5168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32</a:t>
            </a:r>
            <a:endParaRPr lang="pt-BR" dirty="0"/>
          </a:p>
        </p:txBody>
      </p:sp>
      <p:cxnSp>
        <p:nvCxnSpPr>
          <p:cNvPr id="36" name="Conector de Seta Reta 3"/>
          <p:cNvCxnSpPr/>
          <p:nvPr/>
        </p:nvCxnSpPr>
        <p:spPr>
          <a:xfrm flipV="1">
            <a:off x="6134151" y="4349178"/>
            <a:ext cx="1582102" cy="14239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ipse 36"/>
          <p:cNvSpPr/>
          <p:nvPr/>
        </p:nvSpPr>
        <p:spPr>
          <a:xfrm>
            <a:off x="5524550" y="5587617"/>
            <a:ext cx="622852" cy="5168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246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31" y="366965"/>
            <a:ext cx="4071937" cy="3213779"/>
          </a:xfrm>
          <a:prstGeom prst="rect">
            <a:avLst/>
          </a:prstGeom>
        </p:spPr>
      </p:pic>
      <p:cxnSp>
        <p:nvCxnSpPr>
          <p:cNvPr id="4" name="Conector de Seta Reta 3"/>
          <p:cNvCxnSpPr>
            <a:stCxn id="5" idx="0"/>
          </p:cNvCxnSpPr>
          <p:nvPr/>
        </p:nvCxnSpPr>
        <p:spPr>
          <a:xfrm flipV="1">
            <a:off x="1465305" y="2835965"/>
            <a:ext cx="217721" cy="11830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/>
          <p:cNvSpPr/>
          <p:nvPr/>
        </p:nvSpPr>
        <p:spPr>
          <a:xfrm>
            <a:off x="1153879" y="4018980"/>
            <a:ext cx="622852" cy="5565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23</a:t>
            </a:r>
          </a:p>
        </p:txBody>
      </p:sp>
      <p:cxnSp>
        <p:nvCxnSpPr>
          <p:cNvPr id="6" name="Conector de Seta Reta 5"/>
          <p:cNvCxnSpPr/>
          <p:nvPr/>
        </p:nvCxnSpPr>
        <p:spPr>
          <a:xfrm flipH="1">
            <a:off x="4366594" y="1152939"/>
            <a:ext cx="2133599" cy="132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/>
          <p:cNvSpPr/>
          <p:nvPr/>
        </p:nvSpPr>
        <p:spPr>
          <a:xfrm>
            <a:off x="6228522" y="874644"/>
            <a:ext cx="622852" cy="5565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24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242" y="2217208"/>
            <a:ext cx="2324100" cy="1962150"/>
          </a:xfrm>
          <a:prstGeom prst="rect">
            <a:avLst/>
          </a:prstGeom>
        </p:spPr>
      </p:pic>
      <p:cxnSp>
        <p:nvCxnSpPr>
          <p:cNvPr id="14" name="Conector de Seta Reta 13"/>
          <p:cNvCxnSpPr/>
          <p:nvPr/>
        </p:nvCxnSpPr>
        <p:spPr>
          <a:xfrm flipH="1" flipV="1">
            <a:off x="6302518" y="3198283"/>
            <a:ext cx="18769" cy="17670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H="1">
            <a:off x="7749884" y="2961860"/>
            <a:ext cx="2133599" cy="132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5991092" y="4952080"/>
            <a:ext cx="622852" cy="5565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25</a:t>
            </a:r>
          </a:p>
        </p:txBody>
      </p:sp>
      <p:sp>
        <p:nvSpPr>
          <p:cNvPr id="18" name="Elipse 17"/>
          <p:cNvSpPr/>
          <p:nvPr/>
        </p:nvSpPr>
        <p:spPr>
          <a:xfrm>
            <a:off x="9883483" y="2641693"/>
            <a:ext cx="622852" cy="5565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26</a:t>
            </a: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6683" y="3719764"/>
            <a:ext cx="2610110" cy="1926078"/>
          </a:xfrm>
          <a:prstGeom prst="rect">
            <a:avLst/>
          </a:prstGeom>
        </p:spPr>
      </p:pic>
      <p:cxnSp>
        <p:nvCxnSpPr>
          <p:cNvPr id="21" name="Conector de Seta Reta 20"/>
          <p:cNvCxnSpPr/>
          <p:nvPr/>
        </p:nvCxnSpPr>
        <p:spPr>
          <a:xfrm flipV="1">
            <a:off x="7476634" y="4965332"/>
            <a:ext cx="2406849" cy="975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/>
          <p:cNvSpPr/>
          <p:nvPr/>
        </p:nvSpPr>
        <p:spPr>
          <a:xfrm>
            <a:off x="6894648" y="4784588"/>
            <a:ext cx="622852" cy="5565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27**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7336140" y="5250221"/>
            <a:ext cx="1661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Dispositivo para conectar cooler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061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TM02900769[[fn=Retrospectiva]]</Template>
  <TotalTime>275</TotalTime>
  <Words>195</Words>
  <Application>Microsoft Office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Retrospectiva</vt:lpstr>
      <vt:lpstr>FUNDAMENTOS DE INFORMÁTICA MOTHERBOARD</vt:lpstr>
      <vt:lpstr>AVALIAÇÃO DOS PERIFÉRICO DA PLACA MÃE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Continuação da  avaliação</vt:lpstr>
      <vt:lpstr>INFORME O NOME DOS PERIFÉRICOS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AVALIAÇÃO DE IMC - MOTHERBOARD</dc:title>
  <dc:creator>tcadsilva</dc:creator>
  <cp:lastModifiedBy>Aluno</cp:lastModifiedBy>
  <cp:revision>29</cp:revision>
  <dcterms:created xsi:type="dcterms:W3CDTF">2017-05-22T18:12:09Z</dcterms:created>
  <dcterms:modified xsi:type="dcterms:W3CDTF">2020-02-27T23:48:00Z</dcterms:modified>
</cp:coreProperties>
</file>