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Poppins Bold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2788045"/>
            <a:ext cx="7038099" cy="471090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144000" y="2100663"/>
            <a:ext cx="7841188" cy="6085674"/>
            <a:chOff x="0" y="0"/>
            <a:chExt cx="10454918" cy="8114233"/>
          </a:xfrm>
        </p:grpSpPr>
        <p:sp>
          <p:nvSpPr>
            <p:cNvPr id="4" name="TextBox 4"/>
            <p:cNvSpPr txBox="1"/>
            <p:nvPr/>
          </p:nvSpPr>
          <p:spPr>
            <a:xfrm>
              <a:off x="0" y="1121410"/>
              <a:ext cx="10454918" cy="4789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942"/>
                </a:lnSpc>
              </a:pPr>
              <a:r>
                <a:rPr lang="en-US" sz="12675">
                  <a:solidFill>
                    <a:srgbClr val="FDF9DE"/>
                  </a:solidFill>
                  <a:latin typeface="Poppins Bold Bold Italics"/>
                </a:rPr>
                <a:t>GIT e GITHUB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593533"/>
              <a:ext cx="10454918" cy="48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10"/>
                </a:lnSpc>
              </a:pPr>
              <a:endParaRPr/>
            </a:p>
          </p:txBody>
        </p:sp>
      </p:grpSp>
      <p:pic>
        <p:nvPicPr>
          <p:cNvPr id="6" name="1. apresentaçã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82856" y="9114701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6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06312" y="2991790"/>
            <a:ext cx="6314040" cy="3307093"/>
            <a:chOff x="0" y="0"/>
            <a:chExt cx="8418720" cy="4409457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8418720" cy="1533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000"/>
                </a:lnSpc>
              </a:pPr>
              <a:r>
                <a:rPr lang="en-US" sz="7500">
                  <a:solidFill>
                    <a:srgbClr val="FDF9DE"/>
                  </a:solidFill>
                  <a:latin typeface="Poppins Bold Bold Italics"/>
                </a:rPr>
                <a:t>GIT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30044"/>
              <a:ext cx="8418720" cy="2079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>
                  <a:solidFill>
                    <a:srgbClr val="FDF9DE"/>
                  </a:solidFill>
                  <a:latin typeface="Poppins Medium Italics"/>
                </a:rPr>
                <a:t>GIT é nada mais nada menos que um software V.C.S, e o que seria isso? 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7648" y="2534316"/>
            <a:ext cx="8115300" cy="5218368"/>
            <a:chOff x="0" y="0"/>
            <a:chExt cx="10820400" cy="695782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1498490"/>
              <a:ext cx="10820400" cy="5459334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105899" y="0"/>
              <a:ext cx="3719273" cy="6957824"/>
            </a:xfrm>
            <a:prstGeom prst="rect">
              <a:avLst/>
            </a:prstGeom>
          </p:spPr>
        </p:pic>
      </p:grpSp>
      <p:pic>
        <p:nvPicPr>
          <p:cNvPr id="8" name="2. gi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815552" y="90297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0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7173" y="2959949"/>
            <a:ext cx="6865510" cy="3730754"/>
            <a:chOff x="0" y="0"/>
            <a:chExt cx="9154014" cy="497433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9154014" cy="2387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09"/>
                </a:lnSpc>
              </a:pPr>
              <a:r>
                <a:rPr lang="en-US" sz="5925">
                  <a:solidFill>
                    <a:srgbClr val="242254"/>
                  </a:solidFill>
                  <a:latin typeface="Poppins Bold Bold Italics"/>
                </a:rPr>
                <a:t>LINEAR e DISTRIBUIDO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593425"/>
              <a:ext cx="9154014" cy="1380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>
                  <a:solidFill>
                    <a:srgbClr val="242254"/>
                  </a:solidFill>
                  <a:latin typeface="Poppins Medium Italics"/>
                </a:rPr>
                <a:t>Vamos voltar alguns commits na história do versionamento.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042683" y="1028700"/>
            <a:ext cx="2173774" cy="217377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042683" y="4056613"/>
            <a:ext cx="2173774" cy="217377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057113" y="6984620"/>
            <a:ext cx="2173774" cy="217377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166079" y="671072"/>
            <a:ext cx="2889031" cy="288903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166079" y="3801672"/>
            <a:ext cx="2889031" cy="288903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166079" y="6690703"/>
            <a:ext cx="2889031" cy="2889031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0216458" y="7904276"/>
            <a:ext cx="1745631" cy="461885"/>
            <a:chOff x="0" y="0"/>
            <a:chExt cx="1919916" cy="508000"/>
          </a:xfrm>
        </p:grpSpPr>
        <p:sp>
          <p:nvSpPr>
            <p:cNvPr id="12" name="Freeform 12"/>
            <p:cNvSpPr/>
            <p:nvPr/>
          </p:nvSpPr>
          <p:spPr>
            <a:xfrm>
              <a:off x="0" y="215900"/>
              <a:ext cx="1624006" cy="76200"/>
            </a:xfrm>
            <a:custGeom>
              <a:avLst/>
              <a:gdLst/>
              <a:ahLst/>
              <a:cxnLst/>
              <a:rect l="l" t="t" r="r" b="b"/>
              <a:pathLst>
                <a:path w="1624006" h="76200">
                  <a:moveTo>
                    <a:pt x="0" y="0"/>
                  </a:moveTo>
                  <a:lnTo>
                    <a:pt x="1624006" y="0"/>
                  </a:lnTo>
                  <a:lnTo>
                    <a:pt x="1624006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545266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216458" y="4912557"/>
            <a:ext cx="1745631" cy="461885"/>
            <a:chOff x="0" y="0"/>
            <a:chExt cx="1919916" cy="508000"/>
          </a:xfrm>
        </p:grpSpPr>
        <p:sp>
          <p:nvSpPr>
            <p:cNvPr id="15" name="Freeform 15"/>
            <p:cNvSpPr/>
            <p:nvPr/>
          </p:nvSpPr>
          <p:spPr>
            <a:xfrm>
              <a:off x="0" y="215900"/>
              <a:ext cx="1624006" cy="76200"/>
            </a:xfrm>
            <a:custGeom>
              <a:avLst/>
              <a:gdLst/>
              <a:ahLst/>
              <a:cxnLst/>
              <a:rect l="l" t="t" r="r" b="b"/>
              <a:pathLst>
                <a:path w="1624006" h="76200">
                  <a:moveTo>
                    <a:pt x="0" y="0"/>
                  </a:moveTo>
                  <a:lnTo>
                    <a:pt x="1624006" y="0"/>
                  </a:lnTo>
                  <a:lnTo>
                    <a:pt x="1624006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545266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216458" y="1884645"/>
            <a:ext cx="1745631" cy="461885"/>
            <a:chOff x="0" y="0"/>
            <a:chExt cx="1919916" cy="508000"/>
          </a:xfrm>
        </p:grpSpPr>
        <p:sp>
          <p:nvSpPr>
            <p:cNvPr id="18" name="Freeform 18"/>
            <p:cNvSpPr/>
            <p:nvPr/>
          </p:nvSpPr>
          <p:spPr>
            <a:xfrm>
              <a:off x="0" y="215900"/>
              <a:ext cx="1624006" cy="76200"/>
            </a:xfrm>
            <a:custGeom>
              <a:avLst/>
              <a:gdLst/>
              <a:ahLst/>
              <a:cxnLst/>
              <a:rect l="l" t="t" r="r" b="b"/>
              <a:pathLst>
                <a:path w="1624006" h="76200">
                  <a:moveTo>
                    <a:pt x="0" y="0"/>
                  </a:moveTo>
                  <a:lnTo>
                    <a:pt x="1624006" y="0"/>
                  </a:lnTo>
                  <a:lnTo>
                    <a:pt x="1624006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545266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5859284" y="3801672"/>
            <a:ext cx="2428716" cy="2428716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 rot="2321020">
            <a:off x="13570250" y="3044614"/>
            <a:ext cx="2755541" cy="461885"/>
            <a:chOff x="0" y="0"/>
            <a:chExt cx="3030657" cy="508000"/>
          </a:xfrm>
        </p:grpSpPr>
        <p:sp>
          <p:nvSpPr>
            <p:cNvPr id="22" name="Freeform 22"/>
            <p:cNvSpPr/>
            <p:nvPr/>
          </p:nvSpPr>
          <p:spPr>
            <a:xfrm>
              <a:off x="0" y="215900"/>
              <a:ext cx="2734747" cy="76200"/>
            </a:xfrm>
            <a:custGeom>
              <a:avLst/>
              <a:gdLst/>
              <a:ahLst/>
              <a:cxnLst/>
              <a:rect l="l" t="t" r="r" b="b"/>
              <a:pathLst>
                <a:path w="2734747" h="76200">
                  <a:moveTo>
                    <a:pt x="0" y="0"/>
                  </a:moveTo>
                  <a:lnTo>
                    <a:pt x="2734747" y="0"/>
                  </a:lnTo>
                  <a:lnTo>
                    <a:pt x="273474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2656006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4" name="Group 24"/>
          <p:cNvGrpSpPr/>
          <p:nvPr/>
        </p:nvGrpSpPr>
        <p:grpSpPr>
          <a:xfrm rot="-2173570">
            <a:off x="13598322" y="6672807"/>
            <a:ext cx="2755541" cy="461885"/>
            <a:chOff x="0" y="0"/>
            <a:chExt cx="3030657" cy="508000"/>
          </a:xfrm>
        </p:grpSpPr>
        <p:sp>
          <p:nvSpPr>
            <p:cNvPr id="25" name="Freeform 25"/>
            <p:cNvSpPr/>
            <p:nvPr/>
          </p:nvSpPr>
          <p:spPr>
            <a:xfrm>
              <a:off x="0" y="215900"/>
              <a:ext cx="2734747" cy="76200"/>
            </a:xfrm>
            <a:custGeom>
              <a:avLst/>
              <a:gdLst/>
              <a:ahLst/>
              <a:cxnLst/>
              <a:rect l="l" t="t" r="r" b="b"/>
              <a:pathLst>
                <a:path w="2734747" h="76200">
                  <a:moveTo>
                    <a:pt x="0" y="0"/>
                  </a:moveTo>
                  <a:lnTo>
                    <a:pt x="2734747" y="0"/>
                  </a:lnTo>
                  <a:lnTo>
                    <a:pt x="273474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2656006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3728178" y="5015245"/>
            <a:ext cx="2131107" cy="461885"/>
            <a:chOff x="0" y="0"/>
            <a:chExt cx="2343878" cy="508000"/>
          </a:xfrm>
        </p:grpSpPr>
        <p:sp>
          <p:nvSpPr>
            <p:cNvPr id="28" name="Freeform 28"/>
            <p:cNvSpPr/>
            <p:nvPr/>
          </p:nvSpPr>
          <p:spPr>
            <a:xfrm>
              <a:off x="0" y="215900"/>
              <a:ext cx="2047968" cy="76200"/>
            </a:xfrm>
            <a:custGeom>
              <a:avLst/>
              <a:gdLst/>
              <a:ahLst/>
              <a:cxnLst/>
              <a:rect l="l" t="t" r="r" b="b"/>
              <a:pathLst>
                <a:path w="2047968" h="76200">
                  <a:moveTo>
                    <a:pt x="0" y="0"/>
                  </a:moveTo>
                  <a:lnTo>
                    <a:pt x="2047968" y="0"/>
                  </a:lnTo>
                  <a:lnTo>
                    <a:pt x="2047968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969228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0419720" y="1469394"/>
            <a:ext cx="1339106" cy="415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7"/>
              </a:lnSpc>
            </a:pPr>
            <a:r>
              <a:rPr lang="en-US" sz="2412">
                <a:solidFill>
                  <a:srgbClr val="000000"/>
                </a:solidFill>
                <a:latin typeface="Poppins Bold"/>
              </a:rPr>
              <a:t>COMMIT</a:t>
            </a:r>
          </a:p>
        </p:txBody>
      </p:sp>
      <p:sp>
        <p:nvSpPr>
          <p:cNvPr id="31" name="TextBox 31"/>
          <p:cNvSpPr txBox="1"/>
          <p:nvPr/>
        </p:nvSpPr>
        <p:spPr>
          <a:xfrm rot="2306140">
            <a:off x="14820979" y="2542945"/>
            <a:ext cx="851372" cy="415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7"/>
              </a:lnSpc>
            </a:pPr>
            <a:r>
              <a:rPr lang="en-US" sz="2412">
                <a:solidFill>
                  <a:srgbClr val="000000"/>
                </a:solidFill>
                <a:latin typeface="Poppins Bold"/>
              </a:rPr>
              <a:t>PUSH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758826" y="9210675"/>
            <a:ext cx="2177274" cy="84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7"/>
              </a:lnSpc>
            </a:pPr>
            <a:r>
              <a:rPr lang="en-US" sz="2412">
                <a:solidFill>
                  <a:srgbClr val="000000"/>
                </a:solidFill>
                <a:latin typeface="Poppins Bold"/>
              </a:rPr>
              <a:t>REPOSITÓRIO </a:t>
            </a:r>
          </a:p>
          <a:p>
            <a:pPr algn="ctr">
              <a:lnSpc>
                <a:spcPts val="3377"/>
              </a:lnSpc>
            </a:pPr>
            <a:r>
              <a:rPr lang="en-US" sz="2412">
                <a:solidFill>
                  <a:srgbClr val="000000"/>
                </a:solidFill>
                <a:latin typeface="Poppins Bold"/>
              </a:rPr>
              <a:t>LOCAL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829257" y="6457863"/>
            <a:ext cx="2458743" cy="84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7"/>
              </a:lnSpc>
            </a:pPr>
            <a:r>
              <a:rPr lang="en-US" sz="2412">
                <a:solidFill>
                  <a:srgbClr val="000000"/>
                </a:solidFill>
                <a:latin typeface="Poppins Bold"/>
              </a:rPr>
              <a:t>REPOSITÓRIO REMOTO</a:t>
            </a:r>
          </a:p>
        </p:txBody>
      </p:sp>
      <p:pic>
        <p:nvPicPr>
          <p:cNvPr id="34" name="3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6873706" y="8853594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424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1463560"/>
            <a:ext cx="7359879" cy="735987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302266" y="3660552"/>
            <a:ext cx="7374560" cy="2965896"/>
            <a:chOff x="0" y="0"/>
            <a:chExt cx="9832746" cy="3954528"/>
          </a:xfrm>
        </p:grpSpPr>
        <p:sp>
          <p:nvSpPr>
            <p:cNvPr id="4" name="TextBox 4"/>
            <p:cNvSpPr txBox="1"/>
            <p:nvPr/>
          </p:nvSpPr>
          <p:spPr>
            <a:xfrm>
              <a:off x="0" y="419100"/>
              <a:ext cx="9832746" cy="1460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FDF9DE"/>
                  </a:solidFill>
                  <a:latin typeface="Poppins Bold Bold Italics"/>
                </a:rPr>
                <a:t>GITHUB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23220"/>
              <a:ext cx="9832746" cy="682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>
                  <a:solidFill>
                    <a:srgbClr val="FDF9DE"/>
                  </a:solidFill>
                  <a:latin typeface="Poppins Medium Italics"/>
                </a:rPr>
                <a:t>Rede social e repositório remoto</a:t>
              </a:r>
            </a:p>
          </p:txBody>
        </p:sp>
      </p:grpSp>
      <p:pic>
        <p:nvPicPr>
          <p:cNvPr id="6" name="4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840200" y="8767038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7173" y="1464524"/>
            <a:ext cx="6865510" cy="6721604"/>
            <a:chOff x="0" y="0"/>
            <a:chExt cx="9154014" cy="896213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9154014" cy="3581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09"/>
                </a:lnSpc>
              </a:pPr>
              <a:r>
                <a:rPr lang="en-US" sz="5925">
                  <a:solidFill>
                    <a:srgbClr val="242254"/>
                  </a:solidFill>
                  <a:latin typeface="Poppins Bold Bold Italics"/>
                </a:rPr>
                <a:t>OUTROS REPOSITÓRIOS REMOTOS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87225"/>
              <a:ext cx="9154014" cy="4174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>
                <a:lnSpc>
                  <a:spcPts val="4160"/>
                </a:lnSpc>
                <a:buFont typeface="Arial"/>
                <a:buChar char="•"/>
              </a:pPr>
              <a:r>
                <a:rPr lang="en-US" sz="3200">
                  <a:solidFill>
                    <a:srgbClr val="242254"/>
                  </a:solidFill>
                  <a:latin typeface="Poppins Medium Italics"/>
                </a:rPr>
                <a:t>GITHUB</a:t>
              </a:r>
            </a:p>
            <a:p>
              <a:pPr marL="690881" lvl="1" indent="-345440">
                <a:lnSpc>
                  <a:spcPts val="4160"/>
                </a:lnSpc>
                <a:buFont typeface="Arial"/>
                <a:buChar char="•"/>
              </a:pPr>
              <a:r>
                <a:rPr lang="en-US" sz="3200">
                  <a:solidFill>
                    <a:srgbClr val="242254"/>
                  </a:solidFill>
                  <a:latin typeface="Poppins Medium Italics"/>
                </a:rPr>
                <a:t>GITLAB</a:t>
              </a:r>
            </a:p>
            <a:p>
              <a:pPr marL="690881" lvl="1" indent="-345440">
                <a:lnSpc>
                  <a:spcPts val="4160"/>
                </a:lnSpc>
                <a:buFont typeface="Arial"/>
                <a:buChar char="•"/>
              </a:pPr>
              <a:r>
                <a:rPr lang="en-US" sz="3200">
                  <a:solidFill>
                    <a:srgbClr val="242254"/>
                  </a:solidFill>
                  <a:latin typeface="Poppins Medium Italics"/>
                </a:rPr>
                <a:t>GITBUCKET</a:t>
              </a:r>
            </a:p>
            <a:p>
              <a:pPr marL="690881" lvl="1" indent="-345440">
                <a:lnSpc>
                  <a:spcPts val="4160"/>
                </a:lnSpc>
                <a:buFont typeface="Arial"/>
                <a:buChar char="•"/>
              </a:pPr>
              <a:r>
                <a:rPr lang="en-US" sz="3200">
                  <a:solidFill>
                    <a:srgbClr val="242254"/>
                  </a:solidFill>
                  <a:latin typeface="Poppins Medium Italics"/>
                </a:rPr>
                <a:t>GOGS</a:t>
              </a:r>
            </a:p>
            <a:p>
              <a:pPr marL="690881" lvl="1" indent="-345440">
                <a:lnSpc>
                  <a:spcPts val="4160"/>
                </a:lnSpc>
                <a:buFont typeface="Arial"/>
                <a:buChar char="•"/>
              </a:pPr>
              <a:r>
                <a:rPr lang="en-US" sz="3200">
                  <a:solidFill>
                    <a:srgbClr val="242254"/>
                  </a:solidFill>
                  <a:latin typeface="Poppins Medium Italics"/>
                </a:rPr>
                <a:t>KALLITHEA</a:t>
              </a:r>
            </a:p>
            <a:p>
              <a:pPr>
                <a:lnSpc>
                  <a:spcPts val="4160"/>
                </a:lnSpc>
              </a:pPr>
              <a:endParaRPr lang="en-US" sz="3200">
                <a:solidFill>
                  <a:srgbClr val="242254"/>
                </a:solidFill>
                <a:latin typeface="Poppins Medium Italic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24533" y="2110156"/>
            <a:ext cx="7486294" cy="6066689"/>
            <a:chOff x="0" y="0"/>
            <a:chExt cx="9981725" cy="80889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9981725" cy="8088918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5957841" y="0"/>
              <a:ext cx="2813032" cy="2669823"/>
            </a:xfrm>
            <a:prstGeom prst="rect">
              <a:avLst/>
            </a:prstGeom>
          </p:spPr>
        </p:pic>
      </p:grpSp>
      <p:pic>
        <p:nvPicPr>
          <p:cNvPr id="8" name="5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110827" y="88011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85709" y="1644748"/>
            <a:ext cx="12316582" cy="6997503"/>
            <a:chOff x="0" y="0"/>
            <a:chExt cx="16422109" cy="9330004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4388"/>
              <a:ext cx="16422109" cy="1533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7500">
                  <a:solidFill>
                    <a:srgbClr val="FDF9DE"/>
                  </a:solidFill>
                  <a:latin typeface="Poppins Bold Bold Italics"/>
                </a:rPr>
                <a:t>FINALIZANDO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19253"/>
              <a:ext cx="16422109" cy="508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0"/>
                </a:lnSpc>
              </a:pPr>
              <a:endParaRPr/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714692" y="0"/>
              <a:ext cx="4992725" cy="5744767"/>
            </a:xfrm>
            <a:prstGeom prst="rect">
              <a:avLst/>
            </a:prstGeom>
          </p:spPr>
        </p:pic>
      </p:grpSp>
      <p:pic>
        <p:nvPicPr>
          <p:cNvPr id="6" name="6.finalizaçã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764000" y="88773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7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54</Words>
  <Application>Microsoft Office PowerPoint</Application>
  <PresentationFormat>Personalizar</PresentationFormat>
  <Paragraphs>19</Paragraphs>
  <Slides>6</Slides>
  <Notes>0</Notes>
  <HiddenSlides>0</HiddenSlides>
  <MMClips>6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Poppins Medium Italics</vt:lpstr>
      <vt:lpstr>Poppins Bold</vt:lpstr>
      <vt:lpstr>Poppins Bold Bold Italics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Espaço de Co-Working do Pedro</dc:title>
  <cp:lastModifiedBy>Borders .</cp:lastModifiedBy>
  <cp:revision>2</cp:revision>
  <dcterms:created xsi:type="dcterms:W3CDTF">2006-08-16T00:00:00Z</dcterms:created>
  <dcterms:modified xsi:type="dcterms:W3CDTF">2020-07-01T21:02:26Z</dcterms:modified>
  <dc:identifier>DAEAZG9kyJ4</dc:identifier>
</cp:coreProperties>
</file>