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72" r:id="rId8"/>
    <p:sldId id="273" r:id="rId9"/>
    <p:sldId id="27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332DC-C07A-4C67-A21D-621637413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850" y="1503362"/>
            <a:ext cx="8791575" cy="1925638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de temperatura tmp</a:t>
            </a:r>
            <a:endParaRPr lang="pt-B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007CC-8909-4153-B65B-90523B93C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202238"/>
            <a:ext cx="8791575" cy="890449"/>
          </a:xfrm>
        </p:spPr>
        <p:txBody>
          <a:bodyPr/>
          <a:lstStyle/>
          <a:p>
            <a:r>
              <a:rPr lang="pt-BR" dirty="0" err="1"/>
              <a:t>Prof°</a:t>
            </a:r>
            <a:r>
              <a:rPr lang="pt-BR" dirty="0"/>
              <a:t>. Carlos Alberto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02F1A0C-4F90-4CD1-AA9F-C29396C244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297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422B2-A6FB-4B2C-86A8-FFAC8ABD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5213"/>
            <a:ext cx="9905998" cy="927528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Lendo os dados analógicos de temperatura</a:t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BBBAFA-244C-4402-9321-ACBF06D7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" y="1182741"/>
            <a:ext cx="11972925" cy="5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7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DDDEF-2B37-4557-9C3D-A54A5C1F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tmp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22A163-287B-439D-86F0-8BD65574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Esses sensores têm pequenos chips e, embora não sejam tão delicados, precisam ser manuseados de maneira adequada. Tenha cuidado com a eletricidade estática ao manuseá-los e certifique-se de que a fonte de alimentação esteja conectada corretamente e entre 2,7 e 5,5 </a:t>
            </a:r>
            <a:r>
              <a:rPr lang="pt-BR" sz="2800" dirty="0" err="1"/>
              <a:t>Vcc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16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5B20E-0F10-4E4F-AAFE-DBF95D2A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tmp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99CB4-B09F-4011-8964-63469534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Eles vêm em um pacote "TO-92", o que significa que o chip está alojado em um </a:t>
            </a:r>
            <a:r>
              <a:rPr lang="pt-BR" sz="2800" dirty="0" err="1"/>
              <a:t>hemicilindro</a:t>
            </a:r>
            <a:r>
              <a:rPr lang="pt-BR" sz="2800" dirty="0"/>
              <a:t> de plástico com três pernas. As pernas podem ser dobradas facilmente para permitir que o sensor seja conectado a uma placa de ensaio. Você também pode soldar os pinos para conectar fios longos.</a:t>
            </a:r>
          </a:p>
        </p:txBody>
      </p:sp>
    </p:spTree>
    <p:extLst>
      <p:ext uri="{BB962C8B-B14F-4D97-AF65-F5344CB8AC3E}">
        <p14:creationId xmlns:p14="http://schemas.microsoft.com/office/powerpoint/2010/main" val="429466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EA143-2F6F-425D-8695-CF1E21DA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Funcionamento do sensor tmp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3CE34-51EB-4EDB-9E6D-97F78AEE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 </a:t>
            </a:r>
            <a:r>
              <a:rPr lang="pt-BR" b="1" dirty="0"/>
              <a:t>Sensor</a:t>
            </a:r>
            <a:r>
              <a:rPr lang="pt-BR" dirty="0"/>
              <a:t> de Temperatura TMP36 </a:t>
            </a:r>
            <a:r>
              <a:rPr lang="pt-BR" b="1" dirty="0"/>
              <a:t>funciona</a:t>
            </a:r>
            <a:r>
              <a:rPr lang="pt-BR" dirty="0"/>
              <a:t> com tensões de alimentação na faixa de 2.7 a 5.5V DC, possui alta precisão e fornece uma tensão de saída linearmente proporcional à temperatura medida, não necessita de calibração externa para uma medição precisa, o sinal de saída do </a:t>
            </a:r>
            <a:r>
              <a:rPr lang="pt-BR" b="1" dirty="0"/>
              <a:t>sensor</a:t>
            </a:r>
            <a:r>
              <a:rPr lang="pt-BR" dirty="0"/>
              <a:t> é analógica e cada 1 °C medido equivale</a:t>
            </a:r>
          </a:p>
        </p:txBody>
      </p:sp>
      <p:pic>
        <p:nvPicPr>
          <p:cNvPr id="1026" name="Picture 2" descr="Sensor de Temperatura TMP36 - Autocore Robótica - Arduino, Robótica,  Componentes Eletrônicos, Módulos, Sensores, Prototipagem, Peças CNC e  Impressora 3D">
            <a:extLst>
              <a:ext uri="{FF2B5EF4-FFF2-40B4-BE49-F238E27FC236}">
                <a16:creationId xmlns:a16="http://schemas.microsoft.com/office/drawing/2014/main" id="{D4B76F6B-3A40-42A0-B8C7-0BDD27600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63" y="4020344"/>
            <a:ext cx="2644726" cy="24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5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B7F7C-DA49-4325-80AF-E6806B5B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427735" cy="1157273"/>
          </a:xfrm>
        </p:spPr>
        <p:txBody>
          <a:bodyPr>
            <a:normAutofit/>
          </a:bodyPr>
          <a:lstStyle/>
          <a:p>
            <a:r>
              <a:rPr lang="pt-BR" dirty="0"/>
              <a:t>Lendo os dados analógicos de temperatura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33F690-48F0-4C0B-B6C4-E30B6EF5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791"/>
            <a:ext cx="9905999" cy="40154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Ao contrário dos sensores FSR ou fotocélula que vimos, o TMP36 e amigos não agem como um resistor. Por causa disso, existe realmente apenas uma maneira de ler o valor da temperatura do sensor, que é conectando o pino de saída diretamente em uma entrada analógica (ADC).</a:t>
            </a:r>
          </a:p>
          <a:p>
            <a:pPr algn="just"/>
            <a:r>
              <a:rPr lang="pt-BR" dirty="0"/>
              <a:t>Note que você pode usar qualquer tensão entre 2,7 V e 5,5 V como fonte de alimentação. Para este exemplo, estou mostrando com uma fonte de 5 V, mas observe que você pode usar isso com uma fonte de 3,3 V com a mesma facilidade. Não importa qual fonte você use, a leitura de tensão analógica variará de cerca de 0 V (terra) a cerca de 1,75 .</a:t>
            </a:r>
          </a:p>
          <a:p>
            <a:pPr algn="just"/>
            <a:r>
              <a:rPr lang="pt-BR" dirty="0"/>
              <a:t>Usando um Arduino de 5 V e conectando o sensor diretamente a um pino analógico, você pode usar as fórmulas para transformar a leitura analógica de 10 bits em uma temperatura.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19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CE3D3-79E1-4803-B0D4-E049EE29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Fórmulas para calcular temperatura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38616-683C-4CA1-AEF9-3733B62E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Tensão no pino em </a:t>
            </a:r>
            <a:r>
              <a:rPr lang="pt-BR" b="1" dirty="0" err="1"/>
              <a:t>miliVolts</a:t>
            </a:r>
            <a:r>
              <a:rPr lang="pt-BR" b="1" dirty="0"/>
              <a:t> = ( </a:t>
            </a:r>
            <a:r>
              <a:rPr lang="pt-BR" b="1" i="1" dirty="0"/>
              <a:t>leitura do ADC</a:t>
            </a:r>
            <a:r>
              <a:rPr lang="pt-BR" b="1" dirty="0"/>
              <a:t> ) * (5000/1024)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Esta fórmula converte o número 0-1023 do ADC em 0-5000mV (= 5V)</a:t>
            </a:r>
          </a:p>
          <a:p>
            <a:pPr algn="just"/>
            <a:r>
              <a:rPr lang="pt-BR" dirty="0"/>
              <a:t>Usando um Arduino de 3,3 V, você vai  usar:</a:t>
            </a:r>
          </a:p>
          <a:p>
            <a:pPr lvl="1" algn="just"/>
            <a:r>
              <a:rPr lang="pt-BR" b="1" dirty="0"/>
              <a:t>Tensão no pino em </a:t>
            </a:r>
            <a:r>
              <a:rPr lang="pt-BR" b="1" dirty="0" err="1"/>
              <a:t>miliVolts</a:t>
            </a:r>
            <a:r>
              <a:rPr lang="pt-BR" b="1" dirty="0"/>
              <a:t> = ( </a:t>
            </a:r>
            <a:r>
              <a:rPr lang="pt-BR" b="1" i="1" dirty="0"/>
              <a:t>leitura do ADC</a:t>
            </a:r>
            <a:r>
              <a:rPr lang="pt-BR" b="1" dirty="0"/>
              <a:t> ) * (3300/1024)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Esta fórmula converte o número 0-1023 do ADC em 0-3300mV (= 3,3V).</a:t>
            </a:r>
          </a:p>
          <a:p>
            <a:pPr algn="just"/>
            <a:r>
              <a:rPr lang="pt-BR" dirty="0"/>
              <a:t>Então, para converter milivolts em temperatura, use esta fórmula:</a:t>
            </a:r>
          </a:p>
          <a:p>
            <a:pPr lvl="1" algn="just"/>
            <a:r>
              <a:rPr lang="pt-BR" b="1" dirty="0"/>
              <a:t>Temperatura </a:t>
            </a:r>
            <a:r>
              <a:rPr lang="pt-BR" b="1" dirty="0" err="1"/>
              <a:t>centígrada</a:t>
            </a:r>
            <a:r>
              <a:rPr lang="pt-BR" b="1" dirty="0"/>
              <a:t> = [(tensão analógica em </a:t>
            </a:r>
            <a:r>
              <a:rPr lang="pt-BR" b="1" dirty="0" err="1"/>
              <a:t>mV</a:t>
            </a:r>
            <a:r>
              <a:rPr lang="pt-BR" b="1" dirty="0"/>
              <a:t>) - 500] / 10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24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836EF-7616-4B13-9F96-F1310225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26118F-ED42-4923-8037-F7E89CC0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638021" cy="354171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- Sensor de Temperatura TMP36;</a:t>
            </a:r>
            <a:br>
              <a:rPr lang="pt-BR" dirty="0"/>
            </a:br>
            <a:r>
              <a:rPr lang="pt-BR" dirty="0"/>
              <a:t>- Tensão de saída proporcional a temperatura;</a:t>
            </a:r>
            <a:br>
              <a:rPr lang="pt-BR" dirty="0"/>
            </a:br>
            <a:r>
              <a:rPr lang="pt-BR" dirty="0"/>
              <a:t>- Não necessita de calibragem externa;</a:t>
            </a:r>
            <a:br>
              <a:rPr lang="pt-BR" dirty="0"/>
            </a:br>
            <a:r>
              <a:rPr lang="pt-BR" dirty="0"/>
              <a:t>- Compatível com Arduino, Esp32,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e Outros;</a:t>
            </a:r>
            <a:br>
              <a:rPr lang="pt-BR" dirty="0"/>
            </a:br>
            <a:r>
              <a:rPr lang="pt-BR" dirty="0"/>
              <a:t>- Alta precisão;</a:t>
            </a:r>
            <a:br>
              <a:rPr lang="pt-BR" dirty="0"/>
            </a:br>
            <a:r>
              <a:rPr lang="pt-BR" dirty="0"/>
              <a:t>- Dois pinos para alimentação;</a:t>
            </a:r>
            <a:br>
              <a:rPr lang="pt-BR" dirty="0"/>
            </a:br>
            <a:r>
              <a:rPr lang="pt-BR" dirty="0"/>
              <a:t>- Um pino de saída </a:t>
            </a:r>
            <a:r>
              <a:rPr lang="pt-BR" dirty="0" err="1"/>
              <a:t>Vout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- Fator de escala de 10mV/ºC;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C10B03-55A1-4B35-9722-BB8950A1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178" y="2097087"/>
            <a:ext cx="4110216" cy="36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0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3C65F-E74A-4B76-8B78-F763BC72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ESPECIFICAÇÕES</a:t>
            </a:r>
            <a:endParaRPr lang="pt-B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C1AF6-618C-443D-BA82-8DCDADFC3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061245" cy="354171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 </a:t>
            </a:r>
            <a:r>
              <a:rPr lang="pt-BR" dirty="0"/>
              <a:t>Modelo: TMP36;</a:t>
            </a:r>
            <a:br>
              <a:rPr lang="pt-BR" dirty="0"/>
            </a:br>
            <a:r>
              <a:rPr lang="pt-BR" dirty="0"/>
              <a:t>- Alimentação: 2,7 a 5,5V;</a:t>
            </a:r>
            <a:br>
              <a:rPr lang="pt-BR" dirty="0"/>
            </a:br>
            <a:r>
              <a:rPr lang="pt-BR" dirty="0"/>
              <a:t>- Escala: 10mV/°C;</a:t>
            </a:r>
            <a:br>
              <a:rPr lang="pt-BR" dirty="0"/>
            </a:br>
            <a:r>
              <a:rPr lang="pt-BR" dirty="0"/>
              <a:t>- Precisão:±2°C;</a:t>
            </a:r>
            <a:br>
              <a:rPr lang="pt-BR" dirty="0"/>
            </a:br>
            <a:r>
              <a:rPr lang="pt-BR" dirty="0"/>
              <a:t>- Linearidade: ±0.5°C;</a:t>
            </a:r>
            <a:br>
              <a:rPr lang="pt-BR" dirty="0"/>
            </a:br>
            <a:r>
              <a:rPr lang="pt-BR" dirty="0"/>
              <a:t>- Temperatura operacional: −40°C a +125°C;</a:t>
            </a:r>
            <a:br>
              <a:rPr lang="pt-BR" dirty="0"/>
            </a:br>
            <a:r>
              <a:rPr lang="pt-BR" dirty="0"/>
              <a:t>- Dimensões ( </a:t>
            </a:r>
            <a:r>
              <a:rPr lang="pt-BR" dirty="0" err="1"/>
              <a:t>AxE</a:t>
            </a:r>
            <a:r>
              <a:rPr lang="pt-BR" dirty="0"/>
              <a:t>): 4,7x3,5mm; (ignorando-se os pinos)</a:t>
            </a:r>
            <a:br>
              <a:rPr lang="pt-BR" dirty="0"/>
            </a:br>
            <a:r>
              <a:rPr lang="pt-BR" dirty="0"/>
              <a:t>- Peso: 0,2g.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4CFE1D-86BA-4AEA-AC91-97853D9F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291" y="2249488"/>
            <a:ext cx="3928763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91B35-7725-4FE7-8AAF-C13B88B0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sensores de temperatura</a:t>
            </a:r>
          </a:p>
        </p:txBody>
      </p:sp>
      <p:pic>
        <p:nvPicPr>
          <p:cNvPr id="1026" name="Picture 2" descr="Sensor de Temperatura Arduino - LM35, DHT11, DS18B20 e TMP36">
            <a:extLst>
              <a:ext uri="{FF2B5EF4-FFF2-40B4-BE49-F238E27FC236}">
                <a16:creationId xmlns:a16="http://schemas.microsoft.com/office/drawing/2014/main" id="{BF778F8D-071A-4F43-88DE-17F6B4982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338754"/>
            <a:ext cx="2180492" cy="21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Ceará: ARDUINO PROJECTS BOOK: Projeto de um MEDIDOR DE AMOR com  Sensor de Temperatura TMP36">
            <a:extLst>
              <a:ext uri="{FF2B5EF4-FFF2-40B4-BE49-F238E27FC236}">
                <a16:creationId xmlns:a16="http://schemas.microsoft.com/office/drawing/2014/main" id="{D69B32EA-C571-4FFB-9421-993CF9D10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666" y="2338754"/>
            <a:ext cx="1974573" cy="21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nsor de Temperatura Arduino - LM35, DHT11, DS18B20 e TMP36">
            <a:extLst>
              <a:ext uri="{FF2B5EF4-FFF2-40B4-BE49-F238E27FC236}">
                <a16:creationId xmlns:a16="http://schemas.microsoft.com/office/drawing/2014/main" id="{976D6086-BB92-4DE8-8368-4335F729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8754"/>
            <a:ext cx="2180492" cy="21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sor de Temperatura Arduino - LM35, DHT11, DS18B20 e TMP36">
            <a:extLst>
              <a:ext uri="{FF2B5EF4-FFF2-40B4-BE49-F238E27FC236}">
                <a16:creationId xmlns:a16="http://schemas.microsoft.com/office/drawing/2014/main" id="{1310A3B3-02F5-4330-8BA1-1F5D2A54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02" y="2338754"/>
            <a:ext cx="2235248" cy="21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92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91B5614529994DA68A9C6AFFCECD2A" ma:contentTypeVersion="2" ma:contentTypeDescription="Crie um novo documento." ma:contentTypeScope="" ma:versionID="859cab2dcf0a7d7067ce164f33c1464f">
  <xsd:schema xmlns:xsd="http://www.w3.org/2001/XMLSchema" xmlns:xs="http://www.w3.org/2001/XMLSchema" xmlns:p="http://schemas.microsoft.com/office/2006/metadata/properties" xmlns:ns2="cc74a9c7-6f4a-4a22-bfbb-3e96ccbe4052" targetNamespace="http://schemas.microsoft.com/office/2006/metadata/properties" ma:root="true" ma:fieldsID="27e2dfb97268418c36bc36e468e998ba" ns2:_="">
    <xsd:import namespace="cc74a9c7-6f4a-4a22-bfbb-3e96ccbe40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4a9c7-6f4a-4a22-bfbb-3e96ccbe40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441318-D881-46BE-ADB2-AE16C3CC876B}"/>
</file>

<file path=customXml/itemProps2.xml><?xml version="1.0" encoding="utf-8"?>
<ds:datastoreItem xmlns:ds="http://schemas.openxmlformats.org/officeDocument/2006/customXml" ds:itemID="{B0A2D800-8DA9-4D79-9DC8-95945391A8CD}"/>
</file>

<file path=customXml/itemProps3.xml><?xml version="1.0" encoding="utf-8"?>
<ds:datastoreItem xmlns:ds="http://schemas.openxmlformats.org/officeDocument/2006/customXml" ds:itemID="{907C330D-8ADD-4455-BAD1-641DF07837FB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488</TotalTime>
  <Words>595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Sensor de temperatura tmp</vt:lpstr>
      <vt:lpstr>Sensor tmp</vt:lpstr>
      <vt:lpstr>Sensor tmp</vt:lpstr>
      <vt:lpstr>Funcionamento do sensor tmp</vt:lpstr>
      <vt:lpstr>Lendo os dados analógicos de temperatura</vt:lpstr>
      <vt:lpstr>Fórmulas para calcular temperatura</vt:lpstr>
      <vt:lpstr>CARACTERÍSTICAS</vt:lpstr>
      <vt:lpstr>ESPECIFICAÇÕES</vt:lpstr>
      <vt:lpstr>Tipos de sensores de temperatura</vt:lpstr>
      <vt:lpstr> Lendo os dados analógicos de temperatura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funciona um Sensor de Movimento PIR – Passive Infrared</dc:title>
  <dc:creator>Carlos Alberto P. da Silva</dc:creator>
  <cp:lastModifiedBy>Carlos Alberto P. da Silva</cp:lastModifiedBy>
  <cp:revision>23</cp:revision>
  <dcterms:created xsi:type="dcterms:W3CDTF">2020-11-01T14:21:48Z</dcterms:created>
  <dcterms:modified xsi:type="dcterms:W3CDTF">2020-11-04T01:09:13Z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0x0101002291B5614529994DA68A9C6AFFCECD2A</vt:lpwstr>
  </property>
</Properties>
</file>