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3274-EC1C-4729-96DF-D4D617F1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Sistemas embarcados</a:t>
            </a:r>
            <a:br>
              <a:rPr lang="pt-BR" dirty="0"/>
            </a:br>
            <a:r>
              <a:rPr lang="pt-BR" dirty="0" err="1"/>
              <a:t>Ldr</a:t>
            </a:r>
            <a:r>
              <a:rPr lang="pt-BR" dirty="0"/>
              <a:t> -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0760C-B152-40AF-A81B-DDA6B5FE6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</a:t>
            </a:r>
            <a:r>
              <a:rPr lang="pt-BR" dirty="0" err="1"/>
              <a:t>Prof.Carlos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0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847F-B3A4-4DCA-A155-9A17837E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pPr algn="ctr"/>
            <a:r>
              <a:rPr lang="pt-BR" dirty="0" err="1"/>
              <a:t>Ldr</a:t>
            </a:r>
            <a:r>
              <a:rPr lang="pt-BR" dirty="0"/>
              <a:t> -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847DF-E8B8-45F4-B92F-65974F97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7545"/>
            <a:ext cx="10052304" cy="404290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  Neste projeto iremos mostrar que é possível identificar a quantidade de luz presente em um ambiente utilizando o Arduino e o sensor de luminosidade LDR (</a:t>
            </a:r>
            <a:r>
              <a:rPr lang="pt-BR" i="1" dirty="0"/>
              <a:t>Light </a:t>
            </a:r>
            <a:r>
              <a:rPr lang="pt-BR" i="1" dirty="0" err="1"/>
              <a:t>Dependent</a:t>
            </a:r>
            <a:r>
              <a:rPr lang="pt-BR" i="1" dirty="0"/>
              <a:t> Resistor</a:t>
            </a:r>
            <a:r>
              <a:rPr lang="pt-BR" dirty="0"/>
              <a:t>). O LDR é bastante usado nos postes de luz na cidade, fazendo que quando anoiteça as luzes da cidade acendam. Ele também é usado em lâmpadas de jardim que acendem ao anoitecer. Veja neste projeto como utilizar o sensor de luz LDR com Arduino.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638F76-ACA8-4302-81A5-6376EDAC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22" y="4107940"/>
            <a:ext cx="2604578" cy="22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E9F51-ED04-4018-8A2F-CF75B29D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</a:t>
            </a:r>
            <a:r>
              <a:rPr lang="pt-BR" dirty="0"/>
              <a:t> -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87F08-0EF3-47B7-95F4-ED9D3E53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35449" cy="40507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Assim como um potenciômetro varia sua resistência conforme a rotação, o LDR é um resistor que varia sua resistência conforme a intensidade de luz no ambiente. Com isso conseguimos medir a quantidade de luz presente em um ambiente.</a:t>
            </a:r>
          </a:p>
          <a:p>
            <a:pPr marL="0" indent="0" algn="just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34527-E687-4CCE-B42F-4CA16498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30" y="2121408"/>
            <a:ext cx="434537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B097-DBBD-4A12-A2D5-0853DAAA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36FDB-A1CD-4DF1-B071-3FEDEB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0691"/>
            <a:ext cx="10583962" cy="13432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 Da mesma forma que o potenciômetro é ligado em uma entrada analógica do Arduino, também é possível utilizar uma porta analógica para ler o valor de um LDR. Para o LED, iremos trabalhar apenas com uma porta digital.</a:t>
            </a:r>
          </a:p>
          <a:p>
            <a:pPr algn="just"/>
            <a:r>
              <a:rPr lang="pt-BR" dirty="0"/>
              <a:t>O projeto consiste em ligar ou desligar o LED de acordo com a intensidade de luz presente no ambiente. Pouca luz acende o LED, bastante luz apaga o LED. Você pode variar a luz do ambiente acendendo ou apagando as luzes ou colocando a mão em cima do sensor LDR como mostrado abaixo.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55C58-C2B2-424F-BAF8-8B8F4AC0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6" y="3243942"/>
            <a:ext cx="3853543" cy="31568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2867FA-4A7E-4DEB-B448-3FFE75E2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67" y="3390703"/>
            <a:ext cx="3108224" cy="28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BC64-C8FC-400B-9A35-31FA150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08708-52E4-41D1-BBA1-AF9FB7A7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21960" cy="4050792"/>
          </a:xfrm>
        </p:spPr>
        <p:txBody>
          <a:bodyPr>
            <a:normAutofit/>
          </a:bodyPr>
          <a:lstStyle/>
          <a:p>
            <a:r>
              <a:rPr lang="pt-BR" b="1" dirty="0"/>
              <a:t>Material necessário</a:t>
            </a:r>
            <a:endParaRPr lang="pt-BR" dirty="0"/>
          </a:p>
          <a:p>
            <a:r>
              <a:rPr lang="pt-BR" dirty="0"/>
              <a:t>1x LED Vermelho 5 mm</a:t>
            </a:r>
            <a:br>
              <a:rPr lang="pt-BR" dirty="0"/>
            </a:br>
            <a:r>
              <a:rPr lang="pt-BR" dirty="0"/>
              <a:t>1x Resistor 220 ohm</a:t>
            </a:r>
            <a:br>
              <a:rPr lang="pt-BR" dirty="0"/>
            </a:br>
            <a:r>
              <a:rPr lang="pt-BR" dirty="0"/>
              <a:t>1x Resistor 10K ohm</a:t>
            </a:r>
            <a:br>
              <a:rPr lang="pt-BR" dirty="0"/>
            </a:br>
            <a:r>
              <a:rPr lang="pt-BR" dirty="0"/>
              <a:t>1x Sensor de luminosidade LDR</a:t>
            </a:r>
            <a:br>
              <a:rPr lang="pt-BR" dirty="0"/>
            </a:br>
            <a:r>
              <a:rPr lang="pt-BR" dirty="0"/>
              <a:t>7x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DF97DF-3112-433C-84DF-FCDD1042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3853543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D4225-A758-417E-94B7-C4946B21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556"/>
            <a:ext cx="11445766" cy="1609344"/>
          </a:xfrm>
        </p:spPr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8C060-3759-48D5-8377-72DB5D1C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27" y="1403603"/>
            <a:ext cx="11085366" cy="173373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8000" b="1" dirty="0"/>
              <a:t>Montagem do circuito.</a:t>
            </a:r>
            <a:endParaRPr lang="pt-BR" sz="8000" dirty="0"/>
          </a:p>
          <a:p>
            <a:pPr algn="just"/>
            <a:r>
              <a:rPr lang="pt-BR" sz="8000" dirty="0"/>
              <a:t>Na montagem deste projeto, atente-se a montagem do LED, pois, como já  ensinado em aulas anteriores o LED tem lado positivo e negativo. Já o sensor de luminosidade LDR não tem lado, ou seja apenas insira os seus pinos na protoboard e faça a ligação conforme indicado abaixo. Note que o LDR usa um resistor de 10K ohm e o LED um resistor de 100 ohm.</a:t>
            </a:r>
          </a:p>
          <a:p>
            <a:pPr marL="0" indent="0" algn="just">
              <a:buNone/>
            </a:pPr>
            <a:br>
              <a:rPr lang="pt-BR" sz="7200" dirty="0"/>
            </a:br>
            <a:endParaRPr lang="pt-BR" sz="72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15FAB-7EDB-45C8-A33C-C96186D2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9" y="3012947"/>
            <a:ext cx="5704071" cy="30612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79D69C-3290-40D3-BA58-D45CF3BB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37339"/>
            <a:ext cx="5704071" cy="29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0AEE4-925A-441C-AC3C-7BCD097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907"/>
            <a:ext cx="10058400" cy="1609344"/>
          </a:xfrm>
        </p:spPr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6645F-A9E2-4374-87DD-83C1D54E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22938"/>
            <a:ext cx="3896290" cy="772510"/>
          </a:xfrm>
        </p:spPr>
        <p:txBody>
          <a:bodyPr>
            <a:noAutofit/>
          </a:bodyPr>
          <a:lstStyle/>
          <a:p>
            <a:r>
              <a:rPr lang="pt-BR" b="1" dirty="0"/>
              <a:t>Programa Projeto  – Sensor de luz ambiente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D1C66A-7395-460F-B3F7-DD1A5BB2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15" y="1657410"/>
            <a:ext cx="5286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C713B-63EE-44E0-96D8-9519A656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  Exercícios-fixação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B283C1-9110-4FEC-84A5-4B8C3100F84D}"/>
              </a:ext>
            </a:extLst>
          </p:cNvPr>
          <p:cNvSpPr/>
          <p:nvPr/>
        </p:nvSpPr>
        <p:spPr>
          <a:xfrm>
            <a:off x="1290548" y="2093976"/>
            <a:ext cx="944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Mude a sensibilidade do sensor LDR modificando o valor na linha </a:t>
            </a:r>
            <a:r>
              <a:rPr lang="pt-BR" b="1" dirty="0" err="1"/>
              <a:t>if</a:t>
            </a:r>
            <a:r>
              <a:rPr lang="pt-BR" b="1" dirty="0"/>
              <a:t>(</a:t>
            </a:r>
            <a:r>
              <a:rPr lang="pt-BR" b="1" dirty="0" err="1"/>
              <a:t>valorLuz</a:t>
            </a:r>
            <a:r>
              <a:rPr lang="pt-BR" b="1" dirty="0"/>
              <a:t>&lt;750)</a:t>
            </a:r>
            <a:r>
              <a:rPr lang="pt-BR" dirty="0"/>
              <a:t>. Experimente valores como 600 ou 900. Lembrando que esse valor pode ser entre 0 e 1023;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Modifique a programação para realizar o inverso do objetivo proposto. Pouca luz apaga o LED, bastante luz acende o LED.</a:t>
            </a:r>
          </a:p>
        </p:txBody>
      </p:sp>
    </p:spTree>
    <p:extLst>
      <p:ext uri="{BB962C8B-B14F-4D97-AF65-F5344CB8AC3E}">
        <p14:creationId xmlns:p14="http://schemas.microsoft.com/office/powerpoint/2010/main" val="30905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92E218-CF1E-497A-B47B-E3B4E0331C44}"/>
</file>

<file path=customXml/itemProps2.xml><?xml version="1.0" encoding="utf-8"?>
<ds:datastoreItem xmlns:ds="http://schemas.openxmlformats.org/officeDocument/2006/customXml" ds:itemID="{BBBC6256-4EBD-471F-AA05-920D68E181A4}"/>
</file>

<file path=customXml/itemProps3.xml><?xml version="1.0" encoding="utf-8"?>
<ds:datastoreItem xmlns:ds="http://schemas.openxmlformats.org/officeDocument/2006/customXml" ds:itemID="{543AC28F-D415-49D8-BCCC-622609DC53E0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127</TotalTime>
  <Words>159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Tipo de Madeira</vt:lpstr>
      <vt:lpstr>Sistemas embarcados Ldr -arduino</vt:lpstr>
      <vt:lpstr>Ldr -arduino</vt:lpstr>
      <vt:lpstr>Ldr -arduino</vt:lpstr>
      <vt:lpstr>Ldr-arduino</vt:lpstr>
      <vt:lpstr>Ldr-arduino</vt:lpstr>
      <vt:lpstr>Ldr-arduino</vt:lpstr>
      <vt:lpstr>Ldr-arduino</vt:lpstr>
      <vt:lpstr>  Exercícios-fixação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Alberto P. da Silva</dc:creator>
  <cp:lastModifiedBy>Carlos Alberto P. da Silva</cp:lastModifiedBy>
  <cp:revision>15</cp:revision>
  <dcterms:created xsi:type="dcterms:W3CDTF">2020-06-02T19:03:02Z</dcterms:created>
  <dcterms:modified xsi:type="dcterms:W3CDTF">2020-06-15T13:06:02Z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0x0101002291B5614529994DA68A9C6AFFCECD2A</vt:lpwstr>
  </property>
</Properties>
</file>