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0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7288B-F7A1-724D-8B24-9CE91503E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EA3190-76AC-BB41-B49A-C49C5192C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CA55F-D2D3-F146-9389-1F227227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37F24-0AAF-FB45-99C9-F452FBE6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35FA2-A524-534D-86C6-8A8B2563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2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EDC9-BB35-174E-A84A-FB86F21D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83A7A0-6DB5-B84B-BF5C-5B7AD08C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203224-7EF1-F842-8289-605520D4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E1196-41E8-8345-823E-8E25CDA3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D51E0D-D3F9-2749-8E08-90DED84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8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5C8EC9-E090-584C-B601-CE946082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D88B64-8C30-9B43-989E-E2B1F030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F67F8-E75E-E141-BE95-73F839ED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83DEC-030A-214E-9ACC-7A8F4CDB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BA968-8151-C449-90DB-CD3E62DB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34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F5B63-436E-B647-941A-1BC62C38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F9A93-DDAE-B34D-A86B-A39E345A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B4FC7-7F92-5E48-91A0-98AF33B6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855D3-1A77-DD4D-A3D6-D2648EA9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A4B52-72F8-0840-A3DB-CBDAA9F0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0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7F09-B75E-CC4C-8837-894B4B79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3C9C6E-1D94-F249-8030-CCEE4515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C2EBD-D86E-7B4B-9465-5902640C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E85B5E-4F77-DD47-982B-14A1BEF9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B69FF-B0B6-EE44-97D9-C8A9579D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6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2E0BF-0FFB-9B4C-A2E3-590468EF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C3F0F-7985-7947-99BB-B2F723AA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02F46C-03FD-E34B-B39C-056C12B5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35852-81CB-5F4A-8DEB-A3A44948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1BF10B-903F-BF42-99ED-A53983E0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3DFF56-8FFF-4E48-A9AA-96AC6C48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27C18-09A6-F742-959A-C4EB3DE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4C78AA-0231-4848-AB31-BD18D583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057466-3EA0-B340-A133-CEBB8A787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A8E208-8EBB-FA47-A120-62E6E27F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5FA549-4A0E-764D-A3D5-A06751877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4D53E5-0C97-1E40-9E3A-9B064CD7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0F7351-599F-1A4C-B702-69C6E1FC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855001-67AD-2D4D-A840-5BCFAF81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9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900AD-4DD1-DE4C-86A8-CD1B108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EAF990-9A55-F247-9204-CA59009A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682C5D-B685-234C-81F1-63C95002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946781-13B0-8B4F-80EC-7C4BE03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4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935288-A409-FF48-A05B-56A74C4F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AFFEF3-B573-9B4F-9550-7F61715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1763A-8228-3747-889A-61921FA4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7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51B53-2EA0-664A-902C-D622E310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EC8CF-C289-1341-BE5E-1A649B84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646260-7A1E-2547-86C1-349EE78CC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BA6939-40E5-7B43-A3A6-CBB9525C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B68674-83ED-7F48-8B91-B29E9E28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FF6384-7FEB-9449-A177-DAA3DCD8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D293-0BF9-B944-8825-F9EAA43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5E3DA8-A3AE-1149-AB20-27C3FFB80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813914-D290-D14E-A408-4E94C264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6E0AD-2904-454B-AD30-EAFF8DAF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76FFC6-E7D1-6B4C-9DB4-503E1A39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60F8E9-9C48-6C4F-9846-A124DAF4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27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37A771-1E48-8D45-B5C2-DE684607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9DAD2F-964B-B748-A28D-3B87A19B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85761B-9514-194A-830E-1BD9197AC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F954-B05C-994D-A956-6B6F612E8B4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1FDE0-7BCC-0B40-B211-223739DAA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6F14E-9AEE-534C-B7A3-56DF90E80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E5C3-ACC5-5B4F-BEE1-D60AD6577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4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C7DF0-126B-473C-8D49-91F47F0C8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142" b="2360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52A096-0C81-724C-91E0-A87390238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ROMEO AND JULIET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2F349D-48F8-C34D-9D58-4F6B1A6F5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PROFESSOR ÁLVARO FILHO</a:t>
            </a:r>
          </a:p>
        </p:txBody>
      </p:sp>
    </p:spTree>
    <p:extLst>
      <p:ext uri="{BB962C8B-B14F-4D97-AF65-F5344CB8AC3E}">
        <p14:creationId xmlns:p14="http://schemas.microsoft.com/office/powerpoint/2010/main" val="54274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0CB9B17-CE99-364B-8E9D-C70DFE1C94DB}"/>
              </a:ext>
            </a:extLst>
          </p:cNvPr>
          <p:cNvSpPr/>
          <p:nvPr/>
        </p:nvSpPr>
        <p:spPr>
          <a:xfrm>
            <a:off x="498863" y="611970"/>
            <a:ext cx="713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merican Typewriter" panose="02090604020004020304" pitchFamily="18" charset="77"/>
              </a:rPr>
              <a:t>ROMEO AND JULIET ACT 3, SCENE 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0FA30C-CE6D-6947-A471-40726FBA4183}"/>
              </a:ext>
            </a:extLst>
          </p:cNvPr>
          <p:cNvSpPr/>
          <p:nvPr/>
        </p:nvSpPr>
        <p:spPr>
          <a:xfrm>
            <a:off x="249382" y="1093813"/>
            <a:ext cx="5278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match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phrase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Antes de ler o texto, relacione a palavra ou expressão à sua definição.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B24B83-17EE-A54A-B517-9BDB4086A522}"/>
              </a:ext>
            </a:extLst>
          </p:cNvPr>
          <p:cNvSpPr/>
          <p:nvPr/>
        </p:nvSpPr>
        <p:spPr>
          <a:xfrm>
            <a:off x="5846618" y="1568118"/>
            <a:ext cx="6096000" cy="7848302"/>
          </a:xfrm>
          <a:prstGeom prst="rect">
            <a:avLst/>
          </a:prstGeom>
        </p:spPr>
        <p:txBody>
          <a:bodyPr numCol="2">
            <a:spAutoFit/>
          </a:bodyPr>
          <a:lstStyle/>
          <a:p>
            <a:r>
              <a:rPr lang="pt-BR" dirty="0"/>
              <a:t>1 </a:t>
            </a:r>
            <a:r>
              <a:rPr lang="pt-BR" dirty="0" err="1"/>
              <a:t>banishe</a:t>
            </a:r>
            <a:endParaRPr lang="pt-BR" dirty="0"/>
          </a:p>
          <a:p>
            <a:endParaRPr lang="pt-BR" dirty="0"/>
          </a:p>
          <a:p>
            <a:r>
              <a:rPr lang="pt-BR" dirty="0"/>
              <a:t>2 </a:t>
            </a:r>
            <a:r>
              <a:rPr lang="pt-BR" dirty="0" err="1"/>
              <a:t>guilty</a:t>
            </a:r>
            <a:r>
              <a:rPr lang="pt-BR" dirty="0"/>
              <a:t> </a:t>
            </a:r>
            <a:r>
              <a:rPr lang="pt-BR" dirty="0" err="1"/>
              <a:t>act</a:t>
            </a:r>
            <a:endParaRPr lang="pt-BR" dirty="0"/>
          </a:p>
          <a:p>
            <a:endParaRPr lang="pt-BR" dirty="0"/>
          </a:p>
          <a:p>
            <a:r>
              <a:rPr lang="pt-BR" dirty="0"/>
              <a:t>3 </a:t>
            </a:r>
            <a:r>
              <a:rPr lang="pt-BR" dirty="0" err="1"/>
              <a:t>ruin</a:t>
            </a:r>
            <a:r>
              <a:rPr lang="pt-BR" dirty="0"/>
              <a:t> (</a:t>
            </a:r>
            <a:r>
              <a:rPr lang="pt-BR" dirty="0" err="1"/>
              <a:t>verb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4 </a:t>
            </a:r>
            <a:r>
              <a:rPr lang="pt-BR" dirty="0" err="1"/>
              <a:t>sinner</a:t>
            </a:r>
            <a:endParaRPr lang="pt-BR" dirty="0"/>
          </a:p>
          <a:p>
            <a:endParaRPr lang="pt-BR" dirty="0"/>
          </a:p>
          <a:p>
            <a:r>
              <a:rPr lang="pt-BR" dirty="0"/>
              <a:t>5 </a:t>
            </a:r>
            <a:r>
              <a:rPr lang="pt-BR" dirty="0" err="1"/>
              <a:t>villain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criminal </a:t>
            </a:r>
            <a:r>
              <a:rPr lang="pt-BR" dirty="0" err="1"/>
              <a:t>person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B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makes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feel</a:t>
            </a:r>
            <a:r>
              <a:rPr lang="pt-BR" dirty="0"/>
              <a:t>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illegal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wrong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C </a:t>
            </a:r>
            <a:r>
              <a:rPr lang="pt-BR" dirty="0" err="1"/>
              <a:t>ordered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leave</a:t>
            </a:r>
            <a:r>
              <a:rPr lang="pt-BR" dirty="0"/>
              <a:t> a </a:t>
            </a:r>
            <a:r>
              <a:rPr lang="pt-BR" dirty="0" err="1"/>
              <a:t>place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permitted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return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D</a:t>
            </a:r>
            <a:r>
              <a:rPr lang="pt-BR" dirty="0"/>
              <a:t> </a:t>
            </a:r>
            <a:r>
              <a:rPr lang="pt-BR" dirty="0" err="1"/>
              <a:t>someone</a:t>
            </a:r>
            <a:r>
              <a:rPr lang="pt-BR" dirty="0"/>
              <a:t>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done</a:t>
            </a:r>
            <a:r>
              <a:rPr lang="pt-BR" dirty="0"/>
              <a:t> </a:t>
            </a:r>
            <a:r>
              <a:rPr lang="pt-BR" dirty="0" err="1"/>
              <a:t>something</a:t>
            </a:r>
            <a:r>
              <a:rPr lang="pt-BR" dirty="0"/>
              <a:t> </a:t>
            </a:r>
            <a:r>
              <a:rPr lang="pt-BR" dirty="0" err="1"/>
              <a:t>wrong</a:t>
            </a:r>
            <a:r>
              <a:rPr lang="pt-BR" dirty="0"/>
              <a:t> </a:t>
            </a:r>
            <a:r>
              <a:rPr lang="pt-BR" dirty="0" err="1"/>
              <a:t>according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religion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E </a:t>
            </a:r>
            <a:r>
              <a:rPr lang="pt-BR" dirty="0" err="1"/>
              <a:t>spoil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damage</a:t>
            </a:r>
            <a:r>
              <a:rPr lang="pt-BR" dirty="0"/>
              <a:t> </a:t>
            </a:r>
            <a:r>
              <a:rPr lang="pt-BR" dirty="0" err="1"/>
              <a:t>something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270143-335D-D341-B7C4-0DE0E404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7838"/>
            <a:ext cx="4239491" cy="37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1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036DDD4-8748-3D47-8178-8C8C9C92780C}"/>
              </a:ext>
            </a:extLst>
          </p:cNvPr>
          <p:cNvSpPr/>
          <p:nvPr/>
        </p:nvSpPr>
        <p:spPr>
          <a:xfrm>
            <a:off x="0" y="1071102"/>
            <a:ext cx="122889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Introduction</a:t>
            </a:r>
            <a:r>
              <a:rPr lang="pt-BR" dirty="0"/>
              <a:t>: </a:t>
            </a:r>
            <a:r>
              <a:rPr lang="pt-BR" dirty="0" err="1"/>
              <a:t>Juliet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just</a:t>
            </a:r>
            <a:r>
              <a:rPr lang="pt-BR" dirty="0"/>
              <a:t> </a:t>
            </a:r>
            <a:r>
              <a:rPr lang="pt-BR" dirty="0" err="1"/>
              <a:t>married</a:t>
            </a:r>
            <a:r>
              <a:rPr lang="pt-BR" dirty="0"/>
              <a:t> Romeo. </a:t>
            </a:r>
            <a:r>
              <a:rPr lang="pt-BR" dirty="0" err="1"/>
              <a:t>Juliet’s</a:t>
            </a:r>
            <a:r>
              <a:rPr lang="pt-BR" dirty="0"/>
              <a:t> </a:t>
            </a:r>
            <a:r>
              <a:rPr lang="pt-BR" dirty="0" err="1"/>
              <a:t>cousin</a:t>
            </a:r>
            <a:r>
              <a:rPr lang="pt-BR" dirty="0"/>
              <a:t>, </a:t>
            </a:r>
            <a:r>
              <a:rPr lang="pt-BR" dirty="0" err="1"/>
              <a:t>Tybalt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Romeo </a:t>
            </a:r>
            <a:r>
              <a:rPr lang="pt-BR" dirty="0" err="1"/>
              <a:t>were</a:t>
            </a:r>
            <a:r>
              <a:rPr lang="pt-BR" dirty="0"/>
              <a:t> in a </a:t>
            </a:r>
            <a:r>
              <a:rPr lang="pt-BR" dirty="0" err="1"/>
              <a:t>fight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Romeo </a:t>
            </a:r>
            <a:r>
              <a:rPr lang="pt-BR" dirty="0" err="1"/>
              <a:t>kills</a:t>
            </a:r>
            <a:r>
              <a:rPr lang="pt-BR" dirty="0"/>
              <a:t> </a:t>
            </a:r>
            <a:r>
              <a:rPr lang="pt-BR" dirty="0" err="1"/>
              <a:t>Tybalt</a:t>
            </a:r>
            <a:r>
              <a:rPr lang="pt-BR" dirty="0"/>
              <a:t>. </a:t>
            </a:r>
            <a:r>
              <a:rPr lang="pt-BR" dirty="0" err="1"/>
              <a:t>Juliet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just</a:t>
            </a:r>
            <a:r>
              <a:rPr lang="pt-BR" dirty="0"/>
              <a:t> </a:t>
            </a:r>
            <a:r>
              <a:rPr lang="pt-BR" dirty="0" err="1"/>
              <a:t>been</a:t>
            </a:r>
            <a:r>
              <a:rPr lang="pt-BR" dirty="0"/>
              <a:t> </a:t>
            </a:r>
            <a:r>
              <a:rPr lang="pt-BR" dirty="0" err="1"/>
              <a:t>told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Tybalt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dead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Juliet</a:t>
            </a:r>
            <a:r>
              <a:rPr lang="pt-BR" dirty="0"/>
              <a:t> acabou de se casar com Romeo. O primo de </a:t>
            </a:r>
            <a:r>
              <a:rPr lang="pt-BR" dirty="0" err="1"/>
              <a:t>Juliet</a:t>
            </a:r>
            <a:r>
              <a:rPr lang="pt-BR" dirty="0"/>
              <a:t>, </a:t>
            </a:r>
            <a:r>
              <a:rPr lang="pt-BR" dirty="0" err="1"/>
              <a:t>Tybalt</a:t>
            </a:r>
            <a:r>
              <a:rPr lang="pt-BR" dirty="0"/>
              <a:t>, e Romeo se envolveram em uma briga e no final, Romeo mata </a:t>
            </a:r>
            <a:r>
              <a:rPr lang="pt-BR" dirty="0" err="1"/>
              <a:t>Tybalt</a:t>
            </a:r>
            <a:r>
              <a:rPr lang="pt-BR" dirty="0"/>
              <a:t>. </a:t>
            </a:r>
            <a:r>
              <a:rPr lang="pt-BR" dirty="0" err="1"/>
              <a:t>Juliet</a:t>
            </a:r>
            <a:r>
              <a:rPr lang="pt-BR" dirty="0"/>
              <a:t> ainda não sabe que </a:t>
            </a:r>
            <a:r>
              <a:rPr lang="pt-BR" dirty="0" err="1"/>
              <a:t>Tybalt</a:t>
            </a:r>
            <a:r>
              <a:rPr lang="pt-BR" dirty="0"/>
              <a:t> está morto.</a:t>
            </a:r>
          </a:p>
          <a:p>
            <a:endParaRPr lang="pt-BR" dirty="0"/>
          </a:p>
          <a:p>
            <a:r>
              <a:rPr lang="pt-BR" dirty="0" err="1"/>
              <a:t>Juliet</a:t>
            </a:r>
            <a:r>
              <a:rPr lang="pt-BR" dirty="0"/>
              <a:t>: Will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speak</a:t>
            </a:r>
            <a:r>
              <a:rPr lang="pt-BR" dirty="0"/>
              <a:t> </a:t>
            </a:r>
            <a:r>
              <a:rPr lang="pt-BR" dirty="0" err="1"/>
              <a:t>badly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own</a:t>
            </a:r>
            <a:r>
              <a:rPr lang="pt-BR" dirty="0"/>
              <a:t> </a:t>
            </a:r>
            <a:r>
              <a:rPr lang="pt-BR" dirty="0" err="1"/>
              <a:t>husband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 err="1"/>
              <a:t>Poor</a:t>
            </a:r>
            <a:r>
              <a:rPr lang="pt-BR" dirty="0"/>
              <a:t> </a:t>
            </a:r>
            <a:r>
              <a:rPr lang="pt-BR" dirty="0" err="1"/>
              <a:t>man</a:t>
            </a:r>
            <a:r>
              <a:rPr lang="pt-BR" dirty="0"/>
              <a:t>,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give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new </a:t>
            </a:r>
            <a:r>
              <a:rPr lang="pt-BR" dirty="0" err="1"/>
              <a:t>wife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three</a:t>
            </a:r>
            <a:r>
              <a:rPr lang="pt-BR" dirty="0"/>
              <a:t> hours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ruined</a:t>
            </a:r>
            <a:r>
              <a:rPr lang="pt-BR" dirty="0"/>
              <a:t> it?</a:t>
            </a:r>
          </a:p>
          <a:p>
            <a:endParaRPr lang="pt-BR" dirty="0"/>
          </a:p>
          <a:p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kill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cousin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villain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villain</a:t>
            </a:r>
            <a:r>
              <a:rPr lang="pt-BR" dirty="0"/>
              <a:t> </a:t>
            </a:r>
            <a:r>
              <a:rPr lang="pt-BR" dirty="0" err="1"/>
              <a:t>cousin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killed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husband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I</a:t>
            </a:r>
            <a:r>
              <a:rPr lang="pt-BR" dirty="0"/>
              <a:t> must stop </a:t>
            </a:r>
            <a:r>
              <a:rPr lang="pt-BR" dirty="0" err="1"/>
              <a:t>crying</a:t>
            </a:r>
            <a:r>
              <a:rPr lang="pt-BR" dirty="0"/>
              <a:t> – go </a:t>
            </a:r>
            <a:r>
              <a:rPr lang="pt-BR" dirty="0" err="1"/>
              <a:t>away</a:t>
            </a:r>
            <a:r>
              <a:rPr lang="pt-BR" dirty="0"/>
              <a:t> </a:t>
            </a:r>
            <a:r>
              <a:rPr lang="pt-BR" dirty="0" err="1"/>
              <a:t>tears</a:t>
            </a:r>
            <a:r>
              <a:rPr lang="pt-BR" dirty="0"/>
              <a:t>!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belong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sadness</a:t>
            </a:r>
            <a:r>
              <a:rPr lang="pt-BR" dirty="0"/>
              <a:t>,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happiness</a:t>
            </a:r>
            <a:r>
              <a:rPr lang="pt-BR" dirty="0"/>
              <a:t> –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husband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alive</a:t>
            </a:r>
            <a:r>
              <a:rPr lang="pt-BR" dirty="0"/>
              <a:t>,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Tybalt</a:t>
            </a:r>
            <a:r>
              <a:rPr lang="pt-BR" dirty="0"/>
              <a:t> </a:t>
            </a:r>
            <a:r>
              <a:rPr lang="pt-BR" dirty="0" err="1"/>
              <a:t>wanted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kill</a:t>
            </a:r>
            <a:r>
              <a:rPr lang="pt-BR" dirty="0"/>
              <a:t> </a:t>
            </a:r>
            <a:r>
              <a:rPr lang="pt-BR" dirty="0" err="1"/>
              <a:t>him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Tybalt</a:t>
            </a:r>
            <a:r>
              <a:rPr lang="pt-BR" dirty="0"/>
              <a:t>,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killed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husband</a:t>
            </a:r>
            <a:r>
              <a:rPr lang="pt-BR" dirty="0"/>
              <a:t>,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dead</a:t>
            </a:r>
            <a:r>
              <a:rPr lang="pt-BR" dirty="0"/>
              <a:t>.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news</a:t>
            </a:r>
            <a:r>
              <a:rPr lang="pt-BR" dirty="0"/>
              <a:t> –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crying</a:t>
            </a:r>
            <a:r>
              <a:rPr lang="pt-BR" dirty="0"/>
              <a:t> </a:t>
            </a:r>
            <a:r>
              <a:rPr lang="pt-BR" dirty="0" err="1"/>
              <a:t>then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a </a:t>
            </a:r>
            <a:r>
              <a:rPr lang="pt-BR" dirty="0" err="1"/>
              <a:t>word</a:t>
            </a:r>
            <a:r>
              <a:rPr lang="pt-BR" dirty="0"/>
              <a:t>, </a:t>
            </a:r>
            <a:r>
              <a:rPr lang="pt-BR" dirty="0" err="1"/>
              <a:t>worse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Tybalt’s</a:t>
            </a:r>
            <a:r>
              <a:rPr lang="pt-BR" dirty="0"/>
              <a:t> </a:t>
            </a:r>
            <a:r>
              <a:rPr lang="pt-BR" dirty="0" err="1"/>
              <a:t>death</a:t>
            </a:r>
            <a:r>
              <a:rPr lang="pt-BR" dirty="0"/>
              <a:t>,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killed</a:t>
            </a:r>
            <a:r>
              <a:rPr lang="pt-BR" dirty="0"/>
              <a:t> me –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trying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forget</a:t>
            </a:r>
            <a:r>
              <a:rPr lang="pt-BR" dirty="0"/>
              <a:t> it, </a:t>
            </a:r>
            <a:r>
              <a:rPr lang="pt-BR" dirty="0" err="1"/>
              <a:t>but</a:t>
            </a:r>
            <a:r>
              <a:rPr lang="pt-BR" dirty="0"/>
              <a:t> it </a:t>
            </a:r>
            <a:r>
              <a:rPr lang="pt-BR" dirty="0" err="1"/>
              <a:t>stays</a:t>
            </a:r>
            <a:r>
              <a:rPr lang="pt-BR" dirty="0"/>
              <a:t> in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head</a:t>
            </a:r>
            <a:r>
              <a:rPr lang="pt-BR" dirty="0"/>
              <a:t>,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guilty</a:t>
            </a:r>
            <a:r>
              <a:rPr lang="pt-BR" dirty="0"/>
              <a:t> </a:t>
            </a:r>
            <a:r>
              <a:rPr lang="pt-BR" dirty="0" err="1"/>
              <a:t>acts</a:t>
            </a:r>
            <a:r>
              <a:rPr lang="pt-BR" dirty="0"/>
              <a:t> </a:t>
            </a:r>
            <a:r>
              <a:rPr lang="pt-BR" dirty="0" err="1"/>
              <a:t>always</a:t>
            </a:r>
            <a:r>
              <a:rPr lang="pt-BR" dirty="0"/>
              <a:t> </a:t>
            </a:r>
            <a:r>
              <a:rPr lang="pt-BR" dirty="0" err="1"/>
              <a:t>stay</a:t>
            </a:r>
            <a:r>
              <a:rPr lang="pt-BR" dirty="0"/>
              <a:t> in a </a:t>
            </a:r>
            <a:r>
              <a:rPr lang="pt-BR" dirty="0" err="1"/>
              <a:t>sinner’s</a:t>
            </a:r>
            <a:r>
              <a:rPr lang="pt-BR" dirty="0"/>
              <a:t> </a:t>
            </a:r>
            <a:r>
              <a:rPr lang="pt-BR" dirty="0" err="1"/>
              <a:t>mind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07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B782AD-5770-9641-9756-B7E2DD176D9E}"/>
              </a:ext>
            </a:extLst>
          </p:cNvPr>
          <p:cNvSpPr/>
          <p:nvPr/>
        </p:nvSpPr>
        <p:spPr>
          <a:xfrm>
            <a:off x="360218" y="1028343"/>
            <a:ext cx="113745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‘</a:t>
            </a:r>
            <a:r>
              <a:rPr lang="pt-BR" dirty="0" err="1"/>
              <a:t>Tybalt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dead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Romeo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banished</a:t>
            </a:r>
            <a:r>
              <a:rPr lang="pt-BR" dirty="0"/>
              <a:t>.’</a:t>
            </a:r>
          </a:p>
          <a:p>
            <a:endParaRPr lang="pt-BR" dirty="0"/>
          </a:p>
          <a:p>
            <a:r>
              <a:rPr lang="pt-BR" dirty="0" err="1"/>
              <a:t>That</a:t>
            </a:r>
            <a:r>
              <a:rPr lang="pt-BR" dirty="0"/>
              <a:t> ‘</a:t>
            </a:r>
            <a:r>
              <a:rPr lang="pt-BR" dirty="0" err="1"/>
              <a:t>banished</a:t>
            </a:r>
            <a:r>
              <a:rPr lang="pt-BR" dirty="0"/>
              <a:t>’ –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word</a:t>
            </a:r>
            <a:r>
              <a:rPr lang="pt-BR" dirty="0"/>
              <a:t> </a:t>
            </a:r>
            <a:r>
              <a:rPr lang="pt-BR" dirty="0" err="1"/>
              <a:t>banished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as </a:t>
            </a:r>
            <a:r>
              <a:rPr lang="pt-BR" dirty="0" err="1"/>
              <a:t>ten</a:t>
            </a:r>
            <a:r>
              <a:rPr lang="pt-BR" dirty="0"/>
              <a:t> </a:t>
            </a:r>
            <a:r>
              <a:rPr lang="pt-BR" dirty="0" err="1"/>
              <a:t>thousand</a:t>
            </a:r>
            <a:r>
              <a:rPr lang="pt-BR" dirty="0"/>
              <a:t> </a:t>
            </a:r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Tybalts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Tybalt’s</a:t>
            </a:r>
            <a:r>
              <a:rPr lang="pt-BR" dirty="0"/>
              <a:t> </a:t>
            </a:r>
            <a:r>
              <a:rPr lang="pt-BR" dirty="0" err="1"/>
              <a:t>death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sad</a:t>
            </a:r>
            <a:r>
              <a:rPr lang="pt-BR" dirty="0"/>
              <a:t> </a:t>
            </a:r>
            <a:r>
              <a:rPr lang="pt-BR" dirty="0" err="1"/>
              <a:t>enough</a:t>
            </a:r>
            <a:r>
              <a:rPr lang="pt-BR" dirty="0"/>
              <a:t> –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everything</a:t>
            </a:r>
            <a:r>
              <a:rPr lang="pt-BR" dirty="0"/>
              <a:t> </a:t>
            </a:r>
            <a:r>
              <a:rPr lang="pt-BR" dirty="0" err="1"/>
              <a:t>had</a:t>
            </a:r>
            <a:r>
              <a:rPr lang="pt-BR" dirty="0"/>
              <a:t> </a:t>
            </a:r>
            <a:r>
              <a:rPr lang="pt-BR" dirty="0" err="1"/>
              <a:t>ended</a:t>
            </a:r>
            <a:r>
              <a:rPr lang="pt-BR" dirty="0"/>
              <a:t> </a:t>
            </a:r>
            <a:r>
              <a:rPr lang="pt-BR" dirty="0" err="1"/>
              <a:t>there</a:t>
            </a:r>
            <a:r>
              <a:rPr lang="pt-BR" dirty="0"/>
              <a:t>.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sadness</a:t>
            </a:r>
            <a:r>
              <a:rPr lang="pt-BR" dirty="0"/>
              <a:t> </a:t>
            </a:r>
            <a:r>
              <a:rPr lang="pt-BR" dirty="0" err="1"/>
              <a:t>attracts</a:t>
            </a:r>
            <a:r>
              <a:rPr lang="pt-BR" dirty="0"/>
              <a:t> more </a:t>
            </a:r>
            <a:r>
              <a:rPr lang="pt-BR" dirty="0" err="1"/>
              <a:t>sadness</a:t>
            </a:r>
            <a:r>
              <a:rPr lang="pt-BR" dirty="0"/>
              <a:t>,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didn’t</a:t>
            </a:r>
            <a:r>
              <a:rPr lang="pt-BR" dirty="0"/>
              <a:t> </a:t>
            </a:r>
            <a:r>
              <a:rPr lang="pt-BR" dirty="0" err="1"/>
              <a:t>she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say</a:t>
            </a:r>
            <a:r>
              <a:rPr lang="pt-BR" dirty="0"/>
              <a:t> ‘</a:t>
            </a:r>
            <a:r>
              <a:rPr lang="pt-BR" dirty="0" err="1"/>
              <a:t>Tybalt’s</a:t>
            </a:r>
            <a:r>
              <a:rPr lang="pt-BR" dirty="0"/>
              <a:t> </a:t>
            </a:r>
            <a:r>
              <a:rPr lang="pt-BR" dirty="0" err="1"/>
              <a:t>dead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father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mother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’,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cried</a:t>
            </a:r>
            <a:r>
              <a:rPr lang="pt-BR" dirty="0"/>
              <a:t> </a:t>
            </a:r>
            <a:r>
              <a:rPr lang="pt-BR" dirty="0" err="1"/>
              <a:t>properly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tell</a:t>
            </a:r>
            <a:r>
              <a:rPr lang="pt-BR" dirty="0"/>
              <a:t> me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Tybalt’s</a:t>
            </a:r>
            <a:r>
              <a:rPr lang="pt-BR" dirty="0"/>
              <a:t> </a:t>
            </a:r>
            <a:r>
              <a:rPr lang="pt-BR" dirty="0" err="1"/>
              <a:t>death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say</a:t>
            </a:r>
            <a:r>
              <a:rPr lang="pt-BR" dirty="0"/>
              <a:t> ‘Romeo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banished</a:t>
            </a:r>
            <a:r>
              <a:rPr lang="pt-BR" dirty="0"/>
              <a:t>’ –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say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saying</a:t>
            </a:r>
            <a:r>
              <a:rPr lang="pt-BR" dirty="0"/>
              <a:t> ‘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father</a:t>
            </a:r>
            <a:r>
              <a:rPr lang="pt-BR" dirty="0"/>
              <a:t>,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mother</a:t>
            </a:r>
            <a:r>
              <a:rPr lang="pt-BR" dirty="0"/>
              <a:t>, </a:t>
            </a:r>
            <a:r>
              <a:rPr lang="pt-BR" dirty="0" err="1"/>
              <a:t>Tybalt</a:t>
            </a:r>
            <a:r>
              <a:rPr lang="pt-BR" dirty="0"/>
              <a:t>, Romeo, </a:t>
            </a:r>
            <a:r>
              <a:rPr lang="pt-BR" dirty="0" err="1"/>
              <a:t>Juliet</a:t>
            </a:r>
            <a:r>
              <a:rPr lang="pt-BR" dirty="0"/>
              <a:t> are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murdered</a:t>
            </a:r>
            <a:r>
              <a:rPr lang="pt-BR" dirty="0"/>
              <a:t>,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dead</a:t>
            </a:r>
            <a:r>
              <a:rPr lang="pt-BR" dirty="0"/>
              <a:t>’. Romeo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banished</a:t>
            </a:r>
            <a:r>
              <a:rPr lang="pt-BR" dirty="0"/>
              <a:t>!</a:t>
            </a:r>
          </a:p>
          <a:p>
            <a:endParaRPr lang="pt-BR" dirty="0"/>
          </a:p>
          <a:p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no </a:t>
            </a:r>
            <a:r>
              <a:rPr lang="pt-BR" dirty="0" err="1"/>
              <a:t>limit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words</a:t>
            </a:r>
            <a:r>
              <a:rPr lang="pt-BR" dirty="0"/>
              <a:t> for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pain</a:t>
            </a:r>
            <a:r>
              <a:rPr lang="pt-BR" dirty="0"/>
              <a:t>. </a:t>
            </a:r>
            <a:r>
              <a:rPr lang="pt-BR" dirty="0" err="1"/>
              <a:t>Where</a:t>
            </a:r>
            <a:r>
              <a:rPr lang="pt-BR" dirty="0"/>
              <a:t> are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father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mother</a:t>
            </a:r>
            <a:r>
              <a:rPr lang="pt-BR" dirty="0"/>
              <a:t>, nurse?</a:t>
            </a:r>
          </a:p>
        </p:txBody>
      </p:sp>
    </p:spTree>
    <p:extLst>
      <p:ext uri="{BB962C8B-B14F-4D97-AF65-F5344CB8AC3E}">
        <p14:creationId xmlns:p14="http://schemas.microsoft.com/office/powerpoint/2010/main" val="77245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2FFA3-D1D0-314D-9E5B-938C0516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 err="1"/>
              <a:t>Activity</a:t>
            </a:r>
            <a:r>
              <a:rPr lang="pt-BR" dirty="0"/>
              <a:t> 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D47AD-BC60-034A-B9B4-BD782296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2176272"/>
            <a:ext cx="11346873" cy="4041648"/>
          </a:xfrm>
        </p:spPr>
        <p:txBody>
          <a:bodyPr numCol="2" anchor="t"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does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feel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for Romeo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speech?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Por que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se sente mal por Romeo no começo de sua fala?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married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hours. </a:t>
            </a: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said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Romeo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cousin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does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feel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Tybalt’s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se sente em relação à morte 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Tybalt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mixture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Tybalt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do? 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O que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Tybalt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quer fazer?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Romeo</a:t>
            </a: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banish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Romeo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 o que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está mais triste?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Tybalt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dying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dying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Romeo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banished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Verona</a:t>
            </a:r>
          </a:p>
        </p:txBody>
      </p:sp>
    </p:spTree>
    <p:extLst>
      <p:ext uri="{BB962C8B-B14F-4D97-AF65-F5344CB8AC3E}">
        <p14:creationId xmlns:p14="http://schemas.microsoft.com/office/powerpoint/2010/main" val="242953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17772-7507-F248-8FC8-415463E3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Activity 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C80AB-67D3-D14D-82E7-AE4C22D4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4" y="2203079"/>
            <a:ext cx="11306357" cy="4147845"/>
          </a:xfrm>
        </p:spPr>
        <p:txBody>
          <a:bodyPr numCol="2" anchor="ctr">
            <a:no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Look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Observe essa frase do texto: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Tybalt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killed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husband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alive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.’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combine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pronoun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In some cases, more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Agora combine as seguintes frases usando um pronome relativo: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Em alguns casos, é possível haver mais de uma resposta.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married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Romeo.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Tybalt’s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cousin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Juliet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married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Romeo,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Tybalt’s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cousin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 New York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brother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in New York.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book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fantastic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book online.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 Jenny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door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me.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 The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beach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clean. It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 Shakespeare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born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Stratford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-Avon. It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lovely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town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centre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England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A70849-971B-2744-8499-011C2A26664A}"/>
              </a:ext>
            </a:extLst>
          </p:cNvPr>
          <p:cNvSpPr/>
          <p:nvPr/>
        </p:nvSpPr>
        <p:spPr>
          <a:xfrm>
            <a:off x="343332" y="404152"/>
            <a:ext cx="2919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/>
              <a:t>Legacy</a:t>
            </a:r>
            <a:r>
              <a:rPr lang="pt-BR" sz="2000" b="1" dirty="0"/>
              <a:t> </a:t>
            </a:r>
            <a:r>
              <a:rPr lang="pt-BR" sz="2000" b="1" dirty="0" err="1"/>
              <a:t>language</a:t>
            </a:r>
            <a:r>
              <a:rPr lang="pt-BR" sz="2000" b="1" dirty="0"/>
              <a:t> – Legado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1097899-7846-C34D-A389-C285B15166DB}"/>
              </a:ext>
            </a:extLst>
          </p:cNvPr>
          <p:cNvSpPr/>
          <p:nvPr/>
        </p:nvSpPr>
        <p:spPr>
          <a:xfrm>
            <a:off x="214464" y="986412"/>
            <a:ext cx="44268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err="1"/>
              <a:t>Lots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English</a:t>
            </a:r>
            <a:r>
              <a:rPr lang="pt-BR" sz="2000" dirty="0"/>
              <a:t> </a:t>
            </a:r>
            <a:r>
              <a:rPr lang="pt-BR" sz="2000" dirty="0" err="1"/>
              <a:t>expressions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vocabulary</a:t>
            </a:r>
            <a:r>
              <a:rPr lang="pt-BR" sz="2000" dirty="0"/>
              <a:t> </a:t>
            </a:r>
            <a:r>
              <a:rPr lang="pt-BR" sz="2000" dirty="0" err="1"/>
              <a:t>that</a:t>
            </a:r>
            <a:r>
              <a:rPr lang="pt-BR" sz="2000" dirty="0"/>
              <a:t> are </a:t>
            </a:r>
            <a:r>
              <a:rPr lang="pt-BR" sz="2000" dirty="0" err="1"/>
              <a:t>used</a:t>
            </a:r>
            <a:r>
              <a:rPr lang="pt-BR" sz="2000" dirty="0"/>
              <a:t> </a:t>
            </a:r>
            <a:r>
              <a:rPr lang="pt-BR" sz="2000" dirty="0" err="1"/>
              <a:t>today</a:t>
            </a:r>
            <a:r>
              <a:rPr lang="pt-BR" sz="2000" dirty="0"/>
              <a:t> come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Shakespeare’s</a:t>
            </a:r>
            <a:r>
              <a:rPr lang="pt-BR" sz="2000" dirty="0"/>
              <a:t> plays. Look </a:t>
            </a:r>
            <a:r>
              <a:rPr lang="pt-BR" sz="2000" dirty="0" err="1"/>
              <a:t>at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following</a:t>
            </a:r>
            <a:r>
              <a:rPr lang="pt-BR" sz="2000" dirty="0"/>
              <a:t> </a:t>
            </a:r>
            <a:r>
              <a:rPr lang="pt-BR" sz="2000" dirty="0" err="1"/>
              <a:t>phrases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their</a:t>
            </a:r>
            <a:r>
              <a:rPr lang="pt-BR" sz="2000" dirty="0"/>
              <a:t> </a:t>
            </a:r>
            <a:r>
              <a:rPr lang="pt-BR" sz="2000" dirty="0" err="1"/>
              <a:t>definitions</a:t>
            </a:r>
            <a:r>
              <a:rPr lang="pt-BR" sz="2000" dirty="0"/>
              <a:t>. </a:t>
            </a:r>
            <a:r>
              <a:rPr lang="pt-BR" sz="2000" dirty="0" err="1"/>
              <a:t>They</a:t>
            </a:r>
            <a:r>
              <a:rPr lang="pt-BR" sz="2000" dirty="0"/>
              <a:t> are </a:t>
            </a:r>
            <a:r>
              <a:rPr lang="pt-BR" sz="2000" dirty="0" err="1"/>
              <a:t>from</a:t>
            </a:r>
            <a:r>
              <a:rPr lang="pt-BR" sz="2000" dirty="0"/>
              <a:t> Romeo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Juliet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Henry IV (</a:t>
            </a:r>
            <a:r>
              <a:rPr lang="pt-BR" sz="2000" dirty="0" err="1"/>
              <a:t>Part</a:t>
            </a:r>
            <a:r>
              <a:rPr lang="pt-BR" sz="2000" dirty="0"/>
              <a:t> 1).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i="1" dirty="0"/>
              <a:t>Muitas expressões e vocabulário em inglês, usadas atualmente, são originárias das peças de Shakespeare. Observe as seguintes frases e suas definições. Elas são de Romeo </a:t>
            </a:r>
            <a:r>
              <a:rPr lang="pt-BR" sz="2000" i="1" dirty="0" err="1"/>
              <a:t>and</a:t>
            </a:r>
            <a:r>
              <a:rPr lang="pt-BR" sz="2000" i="1" dirty="0"/>
              <a:t> </a:t>
            </a:r>
            <a:r>
              <a:rPr lang="pt-BR" sz="2000" i="1" dirty="0" err="1"/>
              <a:t>Juliet</a:t>
            </a:r>
            <a:r>
              <a:rPr lang="pt-BR" sz="2000" i="1" dirty="0"/>
              <a:t> e Henry IV (Parte 1).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4274F8-5945-E640-9818-0BD9309EA6B3}"/>
              </a:ext>
            </a:extLst>
          </p:cNvPr>
          <p:cNvSpPr/>
          <p:nvPr/>
        </p:nvSpPr>
        <p:spPr>
          <a:xfrm>
            <a:off x="5881536" y="80426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A </a:t>
            </a:r>
            <a:r>
              <a:rPr lang="pt-BR" sz="2000" b="1" dirty="0" err="1"/>
              <a:t>Violent</a:t>
            </a:r>
            <a:r>
              <a:rPr lang="pt-BR" sz="2000" b="1" dirty="0"/>
              <a:t> </a:t>
            </a:r>
            <a:r>
              <a:rPr lang="pt-BR" sz="2000" b="1" dirty="0" err="1"/>
              <a:t>delights</a:t>
            </a:r>
            <a:r>
              <a:rPr lang="pt-BR" sz="2000" b="1" dirty="0"/>
              <a:t> </a:t>
            </a:r>
            <a:r>
              <a:rPr lang="pt-BR" sz="2000" b="1" dirty="0" err="1"/>
              <a:t>have</a:t>
            </a:r>
            <a:r>
              <a:rPr lang="pt-BR" sz="2000" b="1" dirty="0"/>
              <a:t> </a:t>
            </a:r>
            <a:r>
              <a:rPr lang="pt-BR" sz="2000" b="1" dirty="0" err="1"/>
              <a:t>violent</a:t>
            </a:r>
            <a:r>
              <a:rPr lang="pt-BR" sz="2000" b="1" dirty="0"/>
              <a:t> </a:t>
            </a:r>
            <a:r>
              <a:rPr lang="pt-BR" sz="2000" b="1" dirty="0" err="1"/>
              <a:t>ends</a:t>
            </a:r>
            <a:r>
              <a:rPr lang="pt-BR" sz="2000" b="1" dirty="0"/>
              <a:t> </a:t>
            </a:r>
            <a:r>
              <a:rPr lang="pt-BR" sz="2000" dirty="0"/>
              <a:t>–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you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very</a:t>
            </a:r>
            <a:r>
              <a:rPr lang="pt-BR" sz="2000" dirty="0"/>
              <a:t> </a:t>
            </a:r>
            <a:r>
              <a:rPr lang="pt-BR" sz="2000" dirty="0" err="1"/>
              <a:t>strong</a:t>
            </a:r>
            <a:r>
              <a:rPr lang="pt-BR" sz="2000" dirty="0"/>
              <a:t> feelings </a:t>
            </a:r>
            <a:r>
              <a:rPr lang="pt-BR" sz="2000" dirty="0" err="1"/>
              <a:t>about</a:t>
            </a:r>
            <a:r>
              <a:rPr lang="pt-BR" sz="2000" dirty="0"/>
              <a:t> </a:t>
            </a:r>
            <a:r>
              <a:rPr lang="pt-BR" sz="2000" dirty="0" err="1"/>
              <a:t>something</a:t>
            </a:r>
            <a:r>
              <a:rPr lang="pt-BR" sz="2000" dirty="0"/>
              <a:t>, </a:t>
            </a:r>
            <a:r>
              <a:rPr lang="pt-BR" sz="2000" dirty="0" err="1"/>
              <a:t>or</a:t>
            </a:r>
            <a:r>
              <a:rPr lang="pt-BR" sz="2000" dirty="0"/>
              <a:t> </a:t>
            </a:r>
            <a:r>
              <a:rPr lang="pt-BR" sz="2000" dirty="0" err="1"/>
              <a:t>enjoy</a:t>
            </a:r>
            <a:r>
              <a:rPr lang="pt-BR" sz="2000" dirty="0"/>
              <a:t> </a:t>
            </a:r>
            <a:r>
              <a:rPr lang="pt-BR" sz="2000" dirty="0" err="1"/>
              <a:t>something</a:t>
            </a:r>
            <a:r>
              <a:rPr lang="pt-BR" sz="2000" dirty="0"/>
              <a:t> too </a:t>
            </a:r>
            <a:r>
              <a:rPr lang="pt-BR" sz="2000" dirty="0" err="1"/>
              <a:t>much</a:t>
            </a:r>
            <a:r>
              <a:rPr lang="pt-BR" sz="2000" dirty="0"/>
              <a:t>, it </a:t>
            </a:r>
            <a:r>
              <a:rPr lang="pt-BR" sz="2000" dirty="0" err="1"/>
              <a:t>will</a:t>
            </a:r>
            <a:r>
              <a:rPr lang="pt-BR" sz="2000" dirty="0"/>
              <a:t> </a:t>
            </a:r>
            <a:r>
              <a:rPr lang="pt-BR" sz="2000" dirty="0" err="1"/>
              <a:t>end</a:t>
            </a:r>
            <a:r>
              <a:rPr lang="pt-BR" sz="2000" dirty="0"/>
              <a:t> </a:t>
            </a:r>
            <a:r>
              <a:rPr lang="pt-BR" sz="2000" dirty="0" err="1"/>
              <a:t>badly</a:t>
            </a:r>
            <a:r>
              <a:rPr lang="pt-BR" sz="2000" dirty="0"/>
              <a:t>.</a:t>
            </a:r>
          </a:p>
          <a:p>
            <a:pPr algn="just"/>
            <a:r>
              <a:rPr lang="pt-BR" sz="2000" i="1" dirty="0"/>
              <a:t>Se você tem sentimentos intensos por algo, ou gosta muito de alguma coisa, vai acabar se dando mal.</a:t>
            </a:r>
          </a:p>
          <a:p>
            <a:pPr algn="just"/>
            <a:r>
              <a:rPr lang="pt-BR" sz="2000" dirty="0" err="1"/>
              <a:t>B</a:t>
            </a:r>
            <a:r>
              <a:rPr lang="pt-BR" sz="2000" dirty="0"/>
              <a:t> </a:t>
            </a:r>
            <a:r>
              <a:rPr lang="pt-BR" sz="2000" b="1" dirty="0"/>
              <a:t>A </a:t>
            </a:r>
            <a:r>
              <a:rPr lang="pt-BR" sz="2000" b="1" dirty="0" err="1"/>
              <a:t>plague</a:t>
            </a:r>
            <a:r>
              <a:rPr lang="pt-BR" sz="2000" b="1" dirty="0"/>
              <a:t> </a:t>
            </a:r>
            <a:r>
              <a:rPr lang="pt-BR" sz="2000" b="1" dirty="0" err="1"/>
              <a:t>on</a:t>
            </a:r>
            <a:r>
              <a:rPr lang="pt-BR" sz="2000" b="1" dirty="0"/>
              <a:t> </a:t>
            </a:r>
            <a:r>
              <a:rPr lang="pt-BR" sz="2000" b="1" dirty="0" err="1"/>
              <a:t>both</a:t>
            </a:r>
            <a:r>
              <a:rPr lang="pt-BR" sz="2000" b="1" dirty="0"/>
              <a:t> </a:t>
            </a:r>
            <a:r>
              <a:rPr lang="pt-BR" sz="2000" b="1" dirty="0" err="1"/>
              <a:t>your</a:t>
            </a:r>
            <a:r>
              <a:rPr lang="pt-BR" sz="2000" b="1" dirty="0"/>
              <a:t> </a:t>
            </a:r>
            <a:r>
              <a:rPr lang="pt-BR" sz="2000" b="1" dirty="0" err="1"/>
              <a:t>houses</a:t>
            </a:r>
            <a:r>
              <a:rPr lang="pt-BR" sz="2000" dirty="0"/>
              <a:t> – </a:t>
            </a:r>
            <a:r>
              <a:rPr lang="pt-BR" sz="2000" dirty="0" err="1"/>
              <a:t>wish</a:t>
            </a:r>
            <a:r>
              <a:rPr lang="pt-BR" sz="2000" dirty="0"/>
              <a:t> </a:t>
            </a:r>
            <a:r>
              <a:rPr lang="pt-BR" sz="2000" dirty="0" err="1"/>
              <a:t>bad</a:t>
            </a:r>
            <a:r>
              <a:rPr lang="pt-BR" sz="2000" dirty="0"/>
              <a:t> </a:t>
            </a:r>
            <a:r>
              <a:rPr lang="pt-BR" sz="2000" dirty="0" err="1"/>
              <a:t>things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happen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two</a:t>
            </a:r>
            <a:r>
              <a:rPr lang="pt-BR" sz="2000" dirty="0"/>
              <a:t> </a:t>
            </a:r>
            <a:r>
              <a:rPr lang="pt-BR" sz="2000" dirty="0" err="1"/>
              <a:t>different</a:t>
            </a:r>
            <a:r>
              <a:rPr lang="pt-BR" sz="2000" dirty="0"/>
              <a:t> </a:t>
            </a:r>
            <a:r>
              <a:rPr lang="pt-BR" sz="2000" dirty="0" err="1"/>
              <a:t>people</a:t>
            </a:r>
            <a:r>
              <a:rPr lang="pt-BR" sz="2000" dirty="0"/>
              <a:t> </a:t>
            </a:r>
            <a:r>
              <a:rPr lang="pt-BR" sz="2000" dirty="0" err="1"/>
              <a:t>who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caused</a:t>
            </a:r>
            <a:r>
              <a:rPr lang="pt-BR" sz="2000" dirty="0"/>
              <a:t> </a:t>
            </a:r>
            <a:r>
              <a:rPr lang="pt-BR" sz="2000" dirty="0" err="1"/>
              <a:t>you</a:t>
            </a:r>
            <a:r>
              <a:rPr lang="pt-BR" sz="2000" dirty="0"/>
              <a:t> </a:t>
            </a:r>
            <a:r>
              <a:rPr lang="pt-BR" sz="2000" dirty="0" err="1"/>
              <a:t>problems</a:t>
            </a:r>
            <a:r>
              <a:rPr lang="pt-BR" sz="2000" dirty="0"/>
              <a:t>.</a:t>
            </a:r>
          </a:p>
          <a:p>
            <a:pPr algn="just"/>
            <a:r>
              <a:rPr lang="pt-BR" sz="2000" i="1" dirty="0"/>
              <a:t>Desejar que coisas ruins aconteçam com duas pessoas diferentes que lhe causaram problemas.</a:t>
            </a:r>
            <a:endParaRPr lang="pt-BR" sz="2000" dirty="0"/>
          </a:p>
          <a:p>
            <a:pPr algn="just"/>
            <a:r>
              <a:rPr lang="pt-BR" sz="2000" dirty="0"/>
              <a:t>C </a:t>
            </a:r>
            <a:r>
              <a:rPr lang="pt-BR" sz="2000" b="1" dirty="0"/>
              <a:t>Stony </a:t>
            </a:r>
            <a:r>
              <a:rPr lang="pt-BR" sz="2000" b="1" dirty="0" err="1"/>
              <a:t>hearted</a:t>
            </a:r>
            <a:r>
              <a:rPr lang="pt-BR" sz="2000" dirty="0"/>
              <a:t> – </a:t>
            </a:r>
            <a:r>
              <a:rPr lang="pt-BR" sz="2000" dirty="0" err="1"/>
              <a:t>someone</a:t>
            </a:r>
            <a:r>
              <a:rPr lang="pt-BR" sz="2000" dirty="0"/>
              <a:t> </a:t>
            </a:r>
            <a:r>
              <a:rPr lang="pt-BR" sz="2000" dirty="0" err="1"/>
              <a:t>who</a:t>
            </a:r>
            <a:r>
              <a:rPr lang="pt-BR" sz="2000" dirty="0"/>
              <a:t> does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feel</a:t>
            </a:r>
            <a:r>
              <a:rPr lang="pt-BR" sz="2000" dirty="0"/>
              <a:t> </a:t>
            </a:r>
            <a:r>
              <a:rPr lang="pt-BR" sz="2000" dirty="0" err="1"/>
              <a:t>compassion</a:t>
            </a:r>
            <a:r>
              <a:rPr lang="pt-BR" sz="2000" dirty="0"/>
              <a:t> for </a:t>
            </a:r>
            <a:r>
              <a:rPr lang="pt-BR" sz="2000" dirty="0" err="1"/>
              <a:t>others</a:t>
            </a:r>
            <a:r>
              <a:rPr lang="pt-BR" sz="2000" dirty="0"/>
              <a:t>, </a:t>
            </a:r>
            <a:r>
              <a:rPr lang="pt-BR" sz="2000" dirty="0" err="1"/>
              <a:t>who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kind</a:t>
            </a:r>
            <a:r>
              <a:rPr lang="pt-BR" sz="2000" dirty="0"/>
              <a:t> </a:t>
            </a:r>
            <a:r>
              <a:rPr lang="pt-BR" sz="2000" dirty="0" err="1"/>
              <a:t>or</a:t>
            </a:r>
            <a:r>
              <a:rPr lang="pt-BR" sz="2000" dirty="0"/>
              <a:t> </a:t>
            </a:r>
            <a:r>
              <a:rPr lang="pt-BR" sz="2000" dirty="0" err="1"/>
              <a:t>warm</a:t>
            </a:r>
            <a:r>
              <a:rPr lang="pt-BR" sz="2000" dirty="0"/>
              <a:t>.</a:t>
            </a:r>
          </a:p>
          <a:p>
            <a:pPr algn="just"/>
            <a:r>
              <a:rPr lang="pt-BR" sz="2000" i="1" dirty="0"/>
              <a:t>Alguém que não sente compaixão pelos outros, que não é bondoso nem afetuoso.</a:t>
            </a:r>
          </a:p>
          <a:p>
            <a:pPr algn="just"/>
            <a:r>
              <a:rPr lang="pt-BR" sz="2000" dirty="0" err="1"/>
              <a:t>D</a:t>
            </a:r>
            <a:r>
              <a:rPr lang="pt-BR" sz="2000" dirty="0"/>
              <a:t> </a:t>
            </a:r>
            <a:r>
              <a:rPr lang="pt-BR" sz="2000" b="1" dirty="0" err="1"/>
              <a:t>Send</a:t>
            </a:r>
            <a:r>
              <a:rPr lang="pt-BR" sz="2000" b="1" dirty="0"/>
              <a:t> </a:t>
            </a:r>
            <a:r>
              <a:rPr lang="pt-BR" sz="2000" b="1" dirty="0" err="1"/>
              <a:t>him</a:t>
            </a:r>
            <a:r>
              <a:rPr lang="pt-BR" sz="2000" b="1" dirty="0"/>
              <a:t> </a:t>
            </a:r>
            <a:r>
              <a:rPr lang="pt-BR" sz="2000" b="1" dirty="0" err="1"/>
              <a:t>packing</a:t>
            </a:r>
            <a:r>
              <a:rPr lang="pt-BR" sz="2000" dirty="0"/>
              <a:t> – </a:t>
            </a:r>
            <a:r>
              <a:rPr lang="pt-BR" sz="2000" dirty="0" err="1"/>
              <a:t>send</a:t>
            </a:r>
            <a:r>
              <a:rPr lang="pt-BR" sz="2000" dirty="0"/>
              <a:t> </a:t>
            </a:r>
            <a:r>
              <a:rPr lang="pt-BR" sz="2000" dirty="0" err="1"/>
              <a:t>someone</a:t>
            </a:r>
            <a:r>
              <a:rPr lang="pt-BR" sz="2000" dirty="0"/>
              <a:t> </a:t>
            </a:r>
            <a:r>
              <a:rPr lang="pt-BR" sz="2000" dirty="0" err="1"/>
              <a:t>away</a:t>
            </a:r>
            <a:r>
              <a:rPr lang="pt-BR" sz="2000" dirty="0"/>
              <a:t> </a:t>
            </a:r>
            <a:r>
              <a:rPr lang="pt-BR" sz="2000" dirty="0" err="1"/>
              <a:t>because</a:t>
            </a:r>
            <a:r>
              <a:rPr lang="pt-BR" sz="2000" dirty="0"/>
              <a:t> </a:t>
            </a:r>
            <a:r>
              <a:rPr lang="pt-BR" sz="2000" dirty="0" err="1"/>
              <a:t>they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done</a:t>
            </a:r>
            <a:r>
              <a:rPr lang="pt-BR" sz="2000" dirty="0"/>
              <a:t> </a:t>
            </a:r>
            <a:r>
              <a:rPr lang="pt-BR" sz="2000" dirty="0" err="1"/>
              <a:t>something</a:t>
            </a:r>
            <a:r>
              <a:rPr lang="pt-BR" sz="2000" dirty="0"/>
              <a:t> </a:t>
            </a:r>
            <a:r>
              <a:rPr lang="pt-BR" sz="2000" dirty="0" err="1"/>
              <a:t>wrong</a:t>
            </a:r>
            <a:r>
              <a:rPr lang="pt-BR" sz="2000" dirty="0"/>
              <a:t> </a:t>
            </a:r>
            <a:r>
              <a:rPr lang="pt-BR" sz="2000" dirty="0" err="1"/>
              <a:t>or</a:t>
            </a:r>
            <a:r>
              <a:rPr lang="pt-BR" sz="2000" dirty="0"/>
              <a:t> </a:t>
            </a:r>
            <a:r>
              <a:rPr lang="pt-BR" sz="2000" dirty="0" err="1"/>
              <a:t>have</a:t>
            </a:r>
            <a:r>
              <a:rPr lang="pt-BR" sz="2000" dirty="0"/>
              <a:t> </a:t>
            </a:r>
            <a:r>
              <a:rPr lang="pt-BR" sz="2000" dirty="0" err="1"/>
              <a:t>annoyed</a:t>
            </a:r>
            <a:r>
              <a:rPr lang="pt-BR" sz="2000" dirty="0"/>
              <a:t> </a:t>
            </a:r>
            <a:r>
              <a:rPr lang="pt-BR" sz="2000" dirty="0" err="1"/>
              <a:t>you</a:t>
            </a:r>
            <a:r>
              <a:rPr lang="pt-BR" sz="2000" dirty="0"/>
              <a:t>. </a:t>
            </a:r>
          </a:p>
          <a:p>
            <a:pPr algn="just"/>
            <a:r>
              <a:rPr lang="pt-BR" sz="2000" i="1" dirty="0"/>
              <a:t>mandar alguém embora por fazer algo errado ou por aborrecer você.</a:t>
            </a:r>
          </a:p>
        </p:txBody>
      </p:sp>
    </p:spTree>
    <p:extLst>
      <p:ext uri="{BB962C8B-B14F-4D97-AF65-F5344CB8AC3E}">
        <p14:creationId xmlns:p14="http://schemas.microsoft.com/office/powerpoint/2010/main" val="353782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B1205C-1561-D546-8B35-705CC69E1B8D}"/>
              </a:ext>
            </a:extLst>
          </p:cNvPr>
          <p:cNvSpPr/>
          <p:nvPr/>
        </p:nvSpPr>
        <p:spPr>
          <a:xfrm>
            <a:off x="374073" y="736845"/>
            <a:ext cx="48629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err="1"/>
              <a:t>Read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sentences</a:t>
            </a:r>
            <a:r>
              <a:rPr lang="pt-BR" sz="2400" dirty="0"/>
              <a:t> </a:t>
            </a:r>
            <a:r>
              <a:rPr lang="pt-BR" sz="2400" dirty="0" err="1"/>
              <a:t>below</a:t>
            </a:r>
            <a:r>
              <a:rPr lang="pt-BR" sz="2400" dirty="0"/>
              <a:t>. </a:t>
            </a:r>
            <a:r>
              <a:rPr lang="pt-BR" sz="2400" dirty="0" err="1"/>
              <a:t>Which</a:t>
            </a:r>
            <a:r>
              <a:rPr lang="pt-BR" sz="2400" dirty="0"/>
              <a:t> </a:t>
            </a:r>
            <a:r>
              <a:rPr lang="pt-BR" sz="2400" dirty="0" err="1"/>
              <a:t>phrase</a:t>
            </a:r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Shakespeare </a:t>
            </a:r>
            <a:r>
              <a:rPr lang="pt-BR" sz="2400" dirty="0" err="1"/>
              <a:t>would</a:t>
            </a:r>
            <a:r>
              <a:rPr lang="pt-BR" sz="2400" dirty="0"/>
              <a:t> </a:t>
            </a:r>
            <a:r>
              <a:rPr lang="pt-BR" sz="2400" dirty="0" err="1"/>
              <a:t>you</a:t>
            </a:r>
            <a:r>
              <a:rPr lang="pt-BR" sz="2400" dirty="0"/>
              <a:t> use in </a:t>
            </a:r>
            <a:r>
              <a:rPr lang="pt-BR" sz="2400" dirty="0" err="1"/>
              <a:t>each</a:t>
            </a:r>
            <a:r>
              <a:rPr lang="pt-BR" sz="2400" dirty="0"/>
              <a:t> case?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i="1" dirty="0"/>
              <a:t>Leia as sentenças abaixo. Qual frase de Shakespeare você usaria em cada situação?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982363-2289-A345-85E8-09A17C9AA833}"/>
              </a:ext>
            </a:extLst>
          </p:cNvPr>
          <p:cNvSpPr/>
          <p:nvPr/>
        </p:nvSpPr>
        <p:spPr>
          <a:xfrm>
            <a:off x="5943600" y="349378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1 Jenny </a:t>
            </a:r>
            <a:r>
              <a:rPr lang="pt-BR" sz="2000" dirty="0" err="1"/>
              <a:t>went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a </a:t>
            </a:r>
            <a:r>
              <a:rPr lang="pt-BR" sz="2000" dirty="0" err="1"/>
              <a:t>fantastic</a:t>
            </a:r>
            <a:r>
              <a:rPr lang="pt-BR" sz="2000" dirty="0"/>
              <a:t> </a:t>
            </a:r>
            <a:r>
              <a:rPr lang="pt-BR" sz="2000" dirty="0" err="1"/>
              <a:t>party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other</a:t>
            </a:r>
            <a:r>
              <a:rPr lang="pt-BR" sz="2000" dirty="0"/>
              <a:t> </a:t>
            </a:r>
            <a:r>
              <a:rPr lang="pt-BR" sz="2000" dirty="0" err="1"/>
              <a:t>day</a:t>
            </a:r>
            <a:r>
              <a:rPr lang="pt-BR" sz="2000" dirty="0"/>
              <a:t>. </a:t>
            </a:r>
            <a:r>
              <a:rPr lang="pt-BR" sz="2000" dirty="0" err="1"/>
              <a:t>She</a:t>
            </a:r>
            <a:r>
              <a:rPr lang="pt-BR" sz="2000" dirty="0"/>
              <a:t> </a:t>
            </a:r>
            <a:r>
              <a:rPr lang="pt-BR" sz="2000" dirty="0" err="1"/>
              <a:t>was</a:t>
            </a:r>
            <a:r>
              <a:rPr lang="pt-BR" sz="2000" dirty="0"/>
              <a:t> </a:t>
            </a:r>
            <a:r>
              <a:rPr lang="pt-BR" sz="2000" dirty="0" err="1"/>
              <a:t>eating</a:t>
            </a:r>
            <a:r>
              <a:rPr lang="pt-BR" sz="2000" dirty="0"/>
              <a:t>, </a:t>
            </a:r>
            <a:r>
              <a:rPr lang="pt-BR" sz="2000" dirty="0" err="1"/>
              <a:t>drinking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dancing </a:t>
            </a:r>
            <a:r>
              <a:rPr lang="pt-BR" sz="2000" dirty="0" err="1"/>
              <a:t>all</a:t>
            </a:r>
            <a:r>
              <a:rPr lang="pt-BR" sz="2000" dirty="0"/>
              <a:t> </a:t>
            </a:r>
            <a:r>
              <a:rPr lang="pt-BR" sz="2000" dirty="0" err="1"/>
              <a:t>night</a:t>
            </a:r>
            <a:r>
              <a:rPr lang="pt-BR" sz="2000" dirty="0"/>
              <a:t>, </a:t>
            </a:r>
            <a:r>
              <a:rPr lang="pt-BR" sz="2000" dirty="0" err="1"/>
              <a:t>but</a:t>
            </a:r>
            <a:r>
              <a:rPr lang="pt-BR" sz="2000" dirty="0"/>
              <a:t> </a:t>
            </a:r>
            <a:r>
              <a:rPr lang="pt-BR" sz="2000" dirty="0" err="1"/>
              <a:t>she</a:t>
            </a:r>
            <a:r>
              <a:rPr lang="pt-BR" sz="2000" dirty="0"/>
              <a:t> </a:t>
            </a:r>
            <a:r>
              <a:rPr lang="pt-BR" sz="2000" dirty="0" err="1"/>
              <a:t>felt</a:t>
            </a:r>
            <a:r>
              <a:rPr lang="pt-BR" sz="2000" dirty="0"/>
              <a:t> </a:t>
            </a:r>
            <a:r>
              <a:rPr lang="pt-BR" sz="2000" dirty="0" err="1"/>
              <a:t>really</a:t>
            </a:r>
            <a:r>
              <a:rPr lang="pt-BR" sz="2000" dirty="0"/>
              <a:t> </a:t>
            </a:r>
            <a:r>
              <a:rPr lang="pt-BR" sz="2000" dirty="0" err="1"/>
              <a:t>bad</a:t>
            </a:r>
            <a:r>
              <a:rPr lang="pt-BR" sz="2000" dirty="0"/>
              <a:t> for </a:t>
            </a:r>
            <a:r>
              <a:rPr lang="pt-BR" sz="2000" dirty="0" err="1"/>
              <a:t>two</a:t>
            </a:r>
            <a:r>
              <a:rPr lang="pt-BR" sz="2000" dirty="0"/>
              <a:t> </a:t>
            </a:r>
            <a:r>
              <a:rPr lang="pt-BR" sz="2000" dirty="0" err="1"/>
              <a:t>days</a:t>
            </a:r>
            <a:r>
              <a:rPr lang="pt-BR" sz="2000" dirty="0"/>
              <a:t> </a:t>
            </a:r>
            <a:r>
              <a:rPr lang="pt-BR" sz="2000" dirty="0" err="1"/>
              <a:t>afterwards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 Paul </a:t>
            </a:r>
            <a:r>
              <a:rPr lang="pt-BR" sz="2000" dirty="0" err="1"/>
              <a:t>never</a:t>
            </a:r>
            <a:r>
              <a:rPr lang="pt-BR" sz="2000" dirty="0"/>
              <a:t> </a:t>
            </a:r>
            <a:r>
              <a:rPr lang="pt-BR" sz="2000" dirty="0" err="1"/>
              <a:t>feels</a:t>
            </a:r>
            <a:r>
              <a:rPr lang="pt-BR" sz="2000" dirty="0"/>
              <a:t> </a:t>
            </a:r>
            <a:r>
              <a:rPr lang="pt-BR" sz="2000" dirty="0" err="1"/>
              <a:t>sad</a:t>
            </a:r>
            <a:r>
              <a:rPr lang="pt-BR" sz="2000" dirty="0"/>
              <a:t> </a:t>
            </a:r>
            <a:r>
              <a:rPr lang="pt-BR" sz="2000" dirty="0" err="1"/>
              <a:t>when</a:t>
            </a:r>
            <a:r>
              <a:rPr lang="pt-BR" sz="2000" dirty="0"/>
              <a:t> </a:t>
            </a:r>
            <a:r>
              <a:rPr lang="pt-BR" sz="2000" dirty="0" err="1"/>
              <a:t>he</a:t>
            </a:r>
            <a:r>
              <a:rPr lang="pt-BR" sz="2000" dirty="0"/>
              <a:t> </a:t>
            </a:r>
            <a:r>
              <a:rPr lang="pt-BR" sz="2000" dirty="0" err="1"/>
              <a:t>watches</a:t>
            </a:r>
            <a:r>
              <a:rPr lang="pt-BR" sz="2000" dirty="0"/>
              <a:t> </a:t>
            </a:r>
            <a:r>
              <a:rPr lang="pt-BR" sz="2000" dirty="0" err="1"/>
              <a:t>sad</a:t>
            </a:r>
            <a:r>
              <a:rPr lang="pt-BR" sz="2000" dirty="0"/>
              <a:t> </a:t>
            </a:r>
            <a:r>
              <a:rPr lang="pt-BR" sz="2000" dirty="0" err="1"/>
              <a:t>films</a:t>
            </a:r>
            <a:r>
              <a:rPr lang="pt-BR" sz="2000" dirty="0"/>
              <a:t>,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he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/>
              <a:t>never</a:t>
            </a:r>
            <a:r>
              <a:rPr lang="pt-BR" sz="2000" dirty="0"/>
              <a:t> </a:t>
            </a:r>
            <a:r>
              <a:rPr lang="pt-BR" sz="2000" dirty="0" err="1"/>
              <a:t>sympathetic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other</a:t>
            </a:r>
            <a:r>
              <a:rPr lang="pt-BR" sz="2000" dirty="0"/>
              <a:t> </a:t>
            </a:r>
            <a:r>
              <a:rPr lang="pt-BR" sz="2000" dirty="0" err="1"/>
              <a:t>people’s</a:t>
            </a:r>
            <a:r>
              <a:rPr lang="pt-BR" sz="2000" dirty="0"/>
              <a:t> </a:t>
            </a:r>
            <a:r>
              <a:rPr lang="pt-BR" sz="2000" dirty="0" err="1"/>
              <a:t>problems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3 </a:t>
            </a:r>
            <a:r>
              <a:rPr lang="pt-BR" sz="2000" dirty="0" err="1"/>
              <a:t>My</a:t>
            </a:r>
            <a:r>
              <a:rPr lang="pt-BR" sz="2000" dirty="0"/>
              <a:t> </a:t>
            </a:r>
            <a:r>
              <a:rPr lang="pt-BR" sz="2000" dirty="0" err="1"/>
              <a:t>brother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/>
              <a:t>really</a:t>
            </a:r>
            <a:r>
              <a:rPr lang="pt-BR" sz="2000" dirty="0"/>
              <a:t> </a:t>
            </a:r>
            <a:r>
              <a:rPr lang="pt-BR" sz="2000" dirty="0" err="1"/>
              <a:t>lazy</a:t>
            </a:r>
            <a:r>
              <a:rPr lang="pt-BR" sz="2000" dirty="0"/>
              <a:t> – </a:t>
            </a:r>
            <a:r>
              <a:rPr lang="pt-BR" sz="2000" dirty="0" err="1"/>
              <a:t>he</a:t>
            </a:r>
            <a:r>
              <a:rPr lang="pt-BR" sz="2000" dirty="0"/>
              <a:t> </a:t>
            </a:r>
            <a:r>
              <a:rPr lang="pt-BR" sz="2000" dirty="0" err="1"/>
              <a:t>asked</a:t>
            </a:r>
            <a:r>
              <a:rPr lang="pt-BR" sz="2000" dirty="0"/>
              <a:t> me </a:t>
            </a:r>
            <a:r>
              <a:rPr lang="pt-BR" sz="2000" dirty="0" err="1"/>
              <a:t>to</a:t>
            </a:r>
            <a:r>
              <a:rPr lang="pt-BR" sz="2000" dirty="0"/>
              <a:t> do </a:t>
            </a:r>
            <a:r>
              <a:rPr lang="pt-BR" sz="2000" dirty="0" err="1"/>
              <a:t>his</a:t>
            </a:r>
            <a:r>
              <a:rPr lang="pt-BR" sz="2000" dirty="0"/>
              <a:t> </a:t>
            </a:r>
            <a:r>
              <a:rPr lang="pt-BR" sz="2000" dirty="0" err="1"/>
              <a:t>homework</a:t>
            </a:r>
            <a:r>
              <a:rPr lang="pt-BR" sz="2000" dirty="0"/>
              <a:t> for </a:t>
            </a:r>
            <a:r>
              <a:rPr lang="pt-BR" sz="2000" dirty="0" err="1"/>
              <a:t>him</a:t>
            </a:r>
            <a:r>
              <a:rPr lang="pt-BR" sz="2000" dirty="0"/>
              <a:t>, </a:t>
            </a:r>
            <a:r>
              <a:rPr lang="pt-BR" sz="2000" dirty="0" err="1"/>
              <a:t>but</a:t>
            </a:r>
            <a:r>
              <a:rPr lang="pt-BR" sz="2000" dirty="0"/>
              <a:t>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dirty="0" err="1"/>
              <a:t>said</a:t>
            </a:r>
            <a:r>
              <a:rPr lang="pt-BR" sz="2000" dirty="0"/>
              <a:t> no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told</a:t>
            </a:r>
            <a:r>
              <a:rPr lang="pt-BR" sz="2000" dirty="0"/>
              <a:t> </a:t>
            </a:r>
            <a:r>
              <a:rPr lang="pt-BR" sz="2000" dirty="0" err="1"/>
              <a:t>him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go </a:t>
            </a:r>
            <a:r>
              <a:rPr lang="pt-BR" sz="2000" dirty="0" err="1"/>
              <a:t>away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4 </a:t>
            </a:r>
            <a:r>
              <a:rPr lang="pt-BR" sz="2000" dirty="0" err="1"/>
              <a:t>My</a:t>
            </a:r>
            <a:r>
              <a:rPr lang="pt-BR" sz="2000" dirty="0"/>
              <a:t> </a:t>
            </a:r>
            <a:r>
              <a:rPr lang="pt-BR" sz="2000" dirty="0" err="1"/>
              <a:t>neighbour</a:t>
            </a:r>
            <a:r>
              <a:rPr lang="pt-BR" sz="2000" dirty="0"/>
              <a:t> </a:t>
            </a:r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/>
              <a:t>one</a:t>
            </a:r>
            <a:r>
              <a:rPr lang="pt-BR" sz="2000" dirty="0"/>
              <a:t> </a:t>
            </a:r>
            <a:r>
              <a:rPr lang="pt-BR" sz="2000" dirty="0" err="1"/>
              <a:t>side</a:t>
            </a:r>
            <a:r>
              <a:rPr lang="pt-BR" sz="2000" dirty="0"/>
              <a:t> </a:t>
            </a:r>
            <a:r>
              <a:rPr lang="pt-BR" sz="2000" dirty="0" err="1"/>
              <a:t>makes</a:t>
            </a:r>
            <a:r>
              <a:rPr lang="pt-BR" sz="2000" dirty="0"/>
              <a:t> a </a:t>
            </a:r>
            <a:r>
              <a:rPr lang="pt-BR" sz="2000" dirty="0" err="1"/>
              <a:t>lot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noise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/>
              <a:t>always</a:t>
            </a:r>
            <a:r>
              <a:rPr lang="pt-BR" sz="2000" dirty="0"/>
              <a:t> </a:t>
            </a:r>
            <a:r>
              <a:rPr lang="pt-BR" sz="2000" dirty="0" err="1"/>
              <a:t>having</a:t>
            </a:r>
            <a:r>
              <a:rPr lang="pt-BR" sz="2000" dirty="0"/>
              <a:t> </a:t>
            </a:r>
            <a:r>
              <a:rPr lang="pt-BR" sz="2000" dirty="0" err="1"/>
              <a:t>loud</a:t>
            </a:r>
            <a:r>
              <a:rPr lang="pt-BR" sz="2000" dirty="0"/>
              <a:t> </a:t>
            </a:r>
            <a:r>
              <a:rPr lang="pt-BR" sz="2000" dirty="0" err="1"/>
              <a:t>parties</a:t>
            </a:r>
            <a:r>
              <a:rPr lang="pt-BR" sz="2000" dirty="0"/>
              <a:t> – </a:t>
            </a:r>
            <a:r>
              <a:rPr lang="pt-BR" sz="2000" dirty="0" err="1"/>
              <a:t>my</a:t>
            </a:r>
            <a:r>
              <a:rPr lang="pt-BR" sz="2000" dirty="0"/>
              <a:t> </a:t>
            </a:r>
            <a:r>
              <a:rPr lang="pt-BR" sz="2000" dirty="0" err="1"/>
              <a:t>other</a:t>
            </a:r>
            <a:r>
              <a:rPr lang="pt-BR" sz="2000" dirty="0"/>
              <a:t> </a:t>
            </a:r>
            <a:r>
              <a:rPr lang="pt-BR" sz="2000" dirty="0" err="1"/>
              <a:t>neighbour</a:t>
            </a:r>
            <a:r>
              <a:rPr lang="pt-BR" sz="2000" dirty="0"/>
              <a:t> </a:t>
            </a:r>
            <a:r>
              <a:rPr lang="pt-BR" sz="2000" dirty="0" err="1"/>
              <a:t>has</a:t>
            </a:r>
            <a:r>
              <a:rPr lang="pt-BR" sz="2000" dirty="0"/>
              <a:t> four </a:t>
            </a:r>
            <a:r>
              <a:rPr lang="pt-BR" sz="2000" dirty="0" err="1"/>
              <a:t>noisy</a:t>
            </a:r>
            <a:r>
              <a:rPr lang="pt-BR" sz="2000" dirty="0"/>
              <a:t> </a:t>
            </a:r>
            <a:r>
              <a:rPr lang="pt-BR" sz="2000" dirty="0" err="1"/>
              <a:t>dogs</a:t>
            </a:r>
            <a:r>
              <a:rPr lang="pt-BR" sz="2000" dirty="0"/>
              <a:t>. </a:t>
            </a:r>
            <a:r>
              <a:rPr lang="pt-BR" sz="2000" dirty="0" err="1"/>
              <a:t>They</a:t>
            </a:r>
            <a:r>
              <a:rPr lang="pt-BR" sz="2000" dirty="0"/>
              <a:t> are </a:t>
            </a:r>
            <a:r>
              <a:rPr lang="pt-BR" sz="2000" dirty="0" err="1"/>
              <a:t>both</a:t>
            </a:r>
            <a:r>
              <a:rPr lang="pt-BR" sz="2000" dirty="0"/>
              <a:t> </a:t>
            </a:r>
            <a:r>
              <a:rPr lang="pt-BR" sz="2000" dirty="0" err="1"/>
              <a:t>terrible</a:t>
            </a:r>
            <a:r>
              <a:rPr lang="pt-B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6313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064863-567C-C24F-9A8C-4A8F14D9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6800">
                <a:solidFill>
                  <a:schemeClr val="bg1"/>
                </a:solidFill>
              </a:rPr>
              <a:t>Discussion</a:t>
            </a:r>
            <a:br>
              <a:rPr lang="pt-BR" sz="6800">
                <a:solidFill>
                  <a:schemeClr val="bg1"/>
                </a:solidFill>
              </a:rPr>
            </a:br>
            <a:r>
              <a:rPr lang="pt-BR" sz="6800" i="1">
                <a:solidFill>
                  <a:schemeClr val="bg1"/>
                </a:solidFill>
              </a:rPr>
              <a:t>Debate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B2538-07DC-0842-9870-8414F324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>
                <a:solidFill>
                  <a:schemeClr val="bg1"/>
                </a:solidFill>
              </a:rPr>
              <a:t>Do you think it is ever justifiable to kill someone? Why/Why not?</a:t>
            </a:r>
          </a:p>
          <a:p>
            <a:pPr algn="just"/>
            <a:endParaRPr lang="pt-BR" sz="2400">
              <a:solidFill>
                <a:schemeClr val="bg1"/>
              </a:solidFill>
            </a:endParaRPr>
          </a:p>
          <a:p>
            <a:pPr algn="just"/>
            <a:r>
              <a:rPr lang="pt-BR" sz="2400" i="1">
                <a:solidFill>
                  <a:schemeClr val="bg1"/>
                </a:solidFill>
              </a:rPr>
              <a:t>Você acha que pode ser justificável matar alguém? Por quê?</a:t>
            </a:r>
          </a:p>
        </p:txBody>
      </p:sp>
    </p:spTree>
    <p:extLst>
      <p:ext uri="{BB962C8B-B14F-4D97-AF65-F5344CB8AC3E}">
        <p14:creationId xmlns:p14="http://schemas.microsoft.com/office/powerpoint/2010/main" val="1871766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B3BF3A1CFA46A4650AF6E550AC40" ma:contentTypeVersion="2" ma:contentTypeDescription="Crie um novo documento." ma:contentTypeScope="" ma:versionID="fbf5322d2ef8a57e9f40e52e16887f12">
  <xsd:schema xmlns:xsd="http://www.w3.org/2001/XMLSchema" xmlns:xs="http://www.w3.org/2001/XMLSchema" xmlns:p="http://schemas.microsoft.com/office/2006/metadata/properties" xmlns:ns2="3d6938c3-f5cc-448f-a9fc-5f6d6fec52cc" targetNamespace="http://schemas.microsoft.com/office/2006/metadata/properties" ma:root="true" ma:fieldsID="637a5e305eb55ac6d995a29cbbd14cef" ns2:_="">
    <xsd:import namespace="3d6938c3-f5cc-448f-a9fc-5f6d6fec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938c3-f5cc-448f-a9fc-5f6d6fec5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3247B0-3910-4315-961B-90589AB0D7EF}"/>
</file>

<file path=customXml/itemProps2.xml><?xml version="1.0" encoding="utf-8"?>
<ds:datastoreItem xmlns:ds="http://schemas.openxmlformats.org/officeDocument/2006/customXml" ds:itemID="{551AF098-1267-42C7-AD83-D49326DF97BA}"/>
</file>

<file path=customXml/itemProps3.xml><?xml version="1.0" encoding="utf-8"?>
<ds:datastoreItem xmlns:ds="http://schemas.openxmlformats.org/officeDocument/2006/customXml" ds:itemID="{43A32598-1C4E-4EC3-B20A-0537AC912FC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Macintosh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American Typewriter</vt:lpstr>
      <vt:lpstr>Arial</vt:lpstr>
      <vt:lpstr>Calibri</vt:lpstr>
      <vt:lpstr>Calibri Light</vt:lpstr>
      <vt:lpstr>Tema do Office</vt:lpstr>
      <vt:lpstr>ROMEO AND JULIET</vt:lpstr>
      <vt:lpstr>Apresentação do PowerPoint</vt:lpstr>
      <vt:lpstr>Apresentação do PowerPoint</vt:lpstr>
      <vt:lpstr>Apresentação do PowerPoint</vt:lpstr>
      <vt:lpstr>Activity 2</vt:lpstr>
      <vt:lpstr>Activity 3</vt:lpstr>
      <vt:lpstr>Apresentação do PowerPoint</vt:lpstr>
      <vt:lpstr>Apresentação do PowerPoint</vt:lpstr>
      <vt:lpstr>Discussion Debate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ROMEO AND JULIET</dc:title>
  <dc:creator>ÁLVARO COSTA SILVA FILHO</dc:creator>
  <cp:lastModifiedBy>ÁLVARO COSTA SILVA FILHO</cp:lastModifiedBy>
  <cp:revision>1</cp:revision>
  <dcterms:created xsi:type="dcterms:W3CDTF">2020-09-21T17:09:29Z</dcterms:created>
  <dcterms:modified xsi:type="dcterms:W3CDTF">2020-09-21T17:10:16Z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0x0101006D87B3BF3A1CFA46A4650AF6E550AC40</vt:lpwstr>
  </property>
</Properties>
</file>