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Prompt Bold" charset="1" panose="00000800000000000000"/>
      <p:regular r:id="rId12"/>
    </p:embeddedFont>
    <p:embeddedFont>
      <p:font typeface="Prompt Bold Bold" charset="1" panose="00000900000000000000"/>
      <p:regular r:id="rId13"/>
    </p:embeddedFont>
    <p:embeddedFont>
      <p:font typeface="Prompt Bold Italics" charset="1" panose="00000800000000000000"/>
      <p:regular r:id="rId14"/>
    </p:embeddedFont>
    <p:embeddedFont>
      <p:font typeface="Prompt Bold Bold Italics" charset="1" panose="00000900000000000000"/>
      <p:regular r:id="rId15"/>
    </p:embeddedFont>
    <p:embeddedFont>
      <p:font typeface="Prompt Light" charset="1" panose="00000400000000000000"/>
      <p:regular r:id="rId16"/>
    </p:embeddedFont>
    <p:embeddedFont>
      <p:font typeface="Prompt Light Bold" charset="1" panose="00000500000000000000"/>
      <p:regular r:id="rId17"/>
    </p:embeddedFont>
    <p:embeddedFont>
      <p:font typeface="Prompt Light Italics" charset="1" panose="00000400000000000000"/>
      <p:regular r:id="rId18"/>
    </p:embeddedFont>
    <p:embeddedFont>
      <p:font typeface="Prompt Light Bold Italics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33" Target="slides/slide14.xml" Type="http://schemas.openxmlformats.org/officeDocument/2006/relationships/slide"/><Relationship Id="rId34" Target="slides/slide15.xml" Type="http://schemas.openxmlformats.org/officeDocument/2006/relationships/slide"/><Relationship Id="rId35" Target="slides/slide1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925762" y="7954754"/>
            <a:ext cx="7213418" cy="371491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-2578009" y="319982"/>
            <a:ext cx="7213418" cy="371491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48400" y="1786965"/>
            <a:ext cx="7213418" cy="371491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38225" y="8095766"/>
            <a:ext cx="13050377" cy="128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00"/>
              </a:lnSpc>
            </a:pPr>
            <a:r>
              <a:rPr lang="en-US" sz="8000">
                <a:solidFill>
                  <a:srgbClr val="FFFFFF"/>
                </a:solidFill>
                <a:latin typeface="Prompt Bold"/>
              </a:rPr>
              <a:t>Carteira de Vacina Digital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8225" y="971550"/>
            <a:ext cx="7765476" cy="538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FFFFFF"/>
                </a:solidFill>
                <a:latin typeface="Prompt Light"/>
              </a:rPr>
              <a:t>Trabalho de Conclusão de Curso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8225" y="6294387"/>
            <a:ext cx="9443989" cy="2106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900"/>
              </a:lnSpc>
            </a:pPr>
            <a:r>
              <a:rPr lang="en-US" sz="13000">
                <a:solidFill>
                  <a:srgbClr val="FFFFFF"/>
                </a:solidFill>
                <a:latin typeface="Prompt Bold"/>
              </a:rPr>
              <a:t>Vaprotec: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4781156" y="975020"/>
            <a:ext cx="7213418" cy="371491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-1532183" y="5543390"/>
            <a:ext cx="7213418" cy="3714910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0">
            <a:off x="9247726" y="-381168"/>
            <a:ext cx="9040274" cy="10668168"/>
          </a:xfrm>
          <a:prstGeom prst="rect">
            <a:avLst/>
          </a:prstGeom>
          <a:solidFill>
            <a:srgbClr val="000000"/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03821" y="790267"/>
            <a:ext cx="15080359" cy="87064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4781156" y="975020"/>
            <a:ext cx="7213418" cy="371491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-1532183" y="5543390"/>
            <a:ext cx="7213418" cy="3714910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0">
            <a:off x="9247726" y="-381168"/>
            <a:ext cx="9040274" cy="10668168"/>
          </a:xfrm>
          <a:prstGeom prst="rect">
            <a:avLst/>
          </a:prstGeom>
          <a:solidFill>
            <a:srgbClr val="000000"/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452625" y="764266"/>
            <a:ext cx="15382751" cy="87584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4781156" y="975020"/>
            <a:ext cx="7213418" cy="371491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-1532183" y="5543390"/>
            <a:ext cx="7213418" cy="3714910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0">
            <a:off x="9247726" y="-381168"/>
            <a:ext cx="9040274" cy="10668168"/>
          </a:xfrm>
          <a:prstGeom prst="rect">
            <a:avLst/>
          </a:prstGeom>
          <a:solidFill>
            <a:srgbClr val="000000"/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858850" y="3158741"/>
            <a:ext cx="7529016" cy="4106736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522128" y="3788552"/>
            <a:ext cx="6491469" cy="2789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rompt Light"/>
              </a:rPr>
              <a:t>Aplicativo criado pela USP ajudará a digitalizar carteiras de vacinação segundo uma matéria  da revista Galileu</a:t>
            </a:r>
          </a:p>
          <a:p>
            <a:pPr algn="ctr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6218399" y="-1602333"/>
            <a:ext cx="7213418" cy="371491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-10800000">
            <a:off x="12287528" y="7278554"/>
            <a:ext cx="7213418" cy="371491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233780" y="4168472"/>
            <a:ext cx="937572" cy="937572"/>
            <a:chOff x="0" y="0"/>
            <a:chExt cx="1250096" cy="1250096"/>
          </a:xfrm>
        </p:grpSpPr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0">
              <a:off x="0" y="0"/>
              <a:ext cx="1250096" cy="1250096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87731" y="102290"/>
              <a:ext cx="1074634" cy="1007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39"/>
                </a:lnSpc>
              </a:pPr>
              <a:r>
                <a:rPr lang="en-US" sz="4799">
                  <a:solidFill>
                    <a:srgbClr val="000000"/>
                  </a:solidFill>
                  <a:latin typeface="Prompt Bold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33780" y="5969207"/>
            <a:ext cx="937572" cy="937572"/>
            <a:chOff x="0" y="0"/>
            <a:chExt cx="1250096" cy="1250096"/>
          </a:xfrm>
        </p:grpSpPr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0" y="0"/>
              <a:ext cx="1250096" cy="1250096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87731" y="102290"/>
              <a:ext cx="1074634" cy="1007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39"/>
                </a:lnSpc>
              </a:pPr>
              <a:r>
                <a:rPr lang="en-US" sz="4799">
                  <a:solidFill>
                    <a:srgbClr val="000000"/>
                  </a:solidFill>
                  <a:latin typeface="Prompt Bold"/>
                </a:rPr>
                <a:t>2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33780" y="7829990"/>
            <a:ext cx="937572" cy="937572"/>
            <a:chOff x="0" y="0"/>
            <a:chExt cx="1250096" cy="1250096"/>
          </a:xfrm>
        </p:grpSpPr>
        <p:grpSp>
          <p:nvGrpSpPr>
            <p:cNvPr name="Group 13" id="13"/>
            <p:cNvGrpSpPr>
              <a:grpSpLocks noChangeAspect="true"/>
            </p:cNvGrpSpPr>
            <p:nvPr/>
          </p:nvGrpSpPr>
          <p:grpSpPr>
            <a:xfrm rot="0">
              <a:off x="0" y="0"/>
              <a:ext cx="1250096" cy="1250096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87731" y="102290"/>
              <a:ext cx="1074634" cy="1007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39"/>
                </a:lnSpc>
              </a:pPr>
              <a:r>
                <a:rPr lang="en-US" sz="4799">
                  <a:solidFill>
                    <a:srgbClr val="000000"/>
                  </a:solidFill>
                  <a:latin typeface="Prompt Bold"/>
                </a:rPr>
                <a:t>3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8700" y="768574"/>
            <a:ext cx="8416419" cy="2611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00"/>
              </a:lnSpc>
            </a:pPr>
            <a:r>
              <a:rPr lang="en-US" sz="8000">
                <a:solidFill>
                  <a:srgbClr val="FFFFFF"/>
                </a:solidFill>
                <a:latin typeface="Prompt Bold"/>
              </a:rPr>
              <a:t>Planejamentos Futuros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991680" y="4057929"/>
            <a:ext cx="6453439" cy="1101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rompt Light"/>
              </a:rPr>
              <a:t>Feed de Noticias Relacionas a Saúde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991680" y="6140073"/>
            <a:ext cx="6453439" cy="538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rompt Light"/>
              </a:rPr>
              <a:t>App Mobile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991680" y="8000856"/>
            <a:ext cx="6453439" cy="538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rompt Light"/>
              </a:rPr>
              <a:t>Alarmes Para Novas Doses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65800" y="4286250"/>
            <a:ext cx="7156400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Prompt Bold"/>
              </a:rPr>
              <a:t>CONCLUSÃO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23343" y="4458798"/>
            <a:ext cx="3926015" cy="1293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400"/>
              </a:lnSpc>
            </a:pPr>
            <a:r>
              <a:rPr lang="en-US" sz="8000">
                <a:solidFill>
                  <a:srgbClr val="FFFFFF"/>
                </a:solidFill>
                <a:latin typeface="Prompt Bold"/>
              </a:rPr>
              <a:t>Acesso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16021" y="3787299"/>
            <a:ext cx="6689173" cy="2712402"/>
            <a:chOff x="0" y="0"/>
            <a:chExt cx="8918897" cy="361653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430092"/>
              <a:ext cx="8918897" cy="6992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Prompt Light"/>
                </a:rPr>
                <a:t>http://vacinei-carteirinha.herokuapp.com/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917335"/>
              <a:ext cx="8918897" cy="6992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57150"/>
              <a:ext cx="8918897" cy="6992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Prompt Light"/>
                </a:rPr>
                <a:t>https://github.com/Carlozo/TCC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-10800000">
            <a:off x="-630508" y="-2158650"/>
            <a:ext cx="7213418" cy="371491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true" rot="-10800000">
            <a:off x="13298485" y="1028700"/>
            <a:ext cx="7213418" cy="371491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true" rot="-10800000">
            <a:off x="5921464" y="8629638"/>
            <a:ext cx="7213418" cy="37149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11923" y="4286250"/>
            <a:ext cx="9664154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Prompt Bold"/>
              </a:rPr>
              <a:t>DEMONSTRAÇÃO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203552" y="3181127"/>
            <a:ext cx="1751625" cy="1751618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r="0" t="0" b="0"/>
              </a:stretch>
            </a:blip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6285023" y="8429545"/>
            <a:ext cx="7213418" cy="371491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028700" y="3833005"/>
            <a:ext cx="7213418" cy="371491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-10800000">
            <a:off x="13498441" y="-2104219"/>
            <a:ext cx="7213418" cy="3714910"/>
          </a:xfrm>
          <a:prstGeom prst="rect">
            <a:avLst/>
          </a:prstGeom>
        </p:spPr>
      </p:pic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203552" y="5367431"/>
            <a:ext cx="1751625" cy="1751618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0" r="0" t="0" b="0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7910073" y="1035486"/>
            <a:ext cx="1751625" cy="1751618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0" r="0" t="0" b="0"/>
              </a:stretch>
            </a:blip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7910073" y="3172641"/>
            <a:ext cx="1751625" cy="1751618"/>
            <a:chOff x="0" y="0"/>
            <a:chExt cx="6350000" cy="6349975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0" r="0" t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910073" y="5367431"/>
            <a:ext cx="1751625" cy="1751618"/>
            <a:chOff x="0" y="0"/>
            <a:chExt cx="6350000" cy="6349975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l="0" r="0" t="0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3434146" y="3253676"/>
            <a:ext cx="4247696" cy="1101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rompt Light"/>
              </a:rPr>
              <a:t>Carlos Hetiel P. Silva</a:t>
            </a:r>
          </a:p>
          <a:p>
            <a:pPr>
              <a:lnSpc>
                <a:spcPts val="448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1167998"/>
            <a:ext cx="6282304" cy="1293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400"/>
              </a:lnSpc>
            </a:pPr>
            <a:r>
              <a:rPr lang="en-US" sz="8000">
                <a:solidFill>
                  <a:srgbClr val="000000"/>
                </a:solidFill>
                <a:latin typeface="Prompt Bold"/>
              </a:rPr>
              <a:t>Nosso Time: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434146" y="5454724"/>
            <a:ext cx="4247696" cy="1664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rompt Light"/>
              </a:rPr>
              <a:t>Gustavo Alves B. de Almeida</a:t>
            </a:r>
          </a:p>
          <a:p>
            <a:pPr>
              <a:lnSpc>
                <a:spcPts val="448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0140666" y="1273371"/>
            <a:ext cx="4247696" cy="1101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rompt Light"/>
              </a:rPr>
              <a:t>Gustavo F. Fonseca</a:t>
            </a:r>
          </a:p>
          <a:p>
            <a:pPr>
              <a:lnSpc>
                <a:spcPts val="448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0140666" y="3259934"/>
            <a:ext cx="4247696" cy="1664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rompt Light"/>
              </a:rPr>
              <a:t>Marcos Gabriel C. Veloso</a:t>
            </a:r>
          </a:p>
          <a:p>
            <a:pPr>
              <a:lnSpc>
                <a:spcPts val="448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0140666" y="5101093"/>
            <a:ext cx="4247696" cy="222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rompt Light"/>
              </a:rPr>
              <a:t>Renan Bomfim De S. Nixdorf</a:t>
            </a:r>
          </a:p>
          <a:p>
            <a:pPr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-2083618" y="2331629"/>
            <a:ext cx="7213418" cy="371491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1643144" y="-2221052"/>
            <a:ext cx="7213418" cy="371491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8497489" y="8903089"/>
            <a:ext cx="7213418" cy="371491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7531839" y="2050220"/>
            <a:ext cx="8982438" cy="6186561"/>
            <a:chOff x="0" y="0"/>
            <a:chExt cx="11976584" cy="824874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76200"/>
              <a:ext cx="11976584" cy="52151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400"/>
                </a:lnSpc>
              </a:pPr>
              <a:r>
                <a:rPr lang="en-US" sz="8000">
                  <a:solidFill>
                    <a:srgbClr val="000000"/>
                  </a:solidFill>
                  <a:latin typeface="Prompt Bold"/>
                </a:rPr>
                <a:t>Tenha seus dados em suas mãos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6048696"/>
              <a:ext cx="11976584" cy="22000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Prompt Light"/>
                </a:rPr>
                <a:t>Vaprotec tem a proposta de auxiliar seus usuários a manusear sua carteira de vacinação.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4781156" y="975020"/>
            <a:ext cx="7213418" cy="371491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-1532183" y="5543390"/>
            <a:ext cx="7213418" cy="3714910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0">
            <a:off x="9247726" y="-381168"/>
            <a:ext cx="9040274" cy="10668168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10522128" y="3788552"/>
            <a:ext cx="6491469" cy="2789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rompt Light"/>
              </a:rPr>
              <a:t>A ideia central do projeto é desenvolver uma aplicação web que funcione como forma de administrar a carteira de vacinação do usuário.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4733" y="4364384"/>
            <a:ext cx="777284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IDEIA INICIAL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-5011782" y="1897376"/>
            <a:ext cx="7213418" cy="371491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8437838" y="-2686210"/>
            <a:ext cx="7213418" cy="371491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6792158" y="5143500"/>
            <a:ext cx="7213418" cy="371491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3876837" y="9258300"/>
            <a:ext cx="7213418" cy="371491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27899" b="0"/>
          <a:stretch>
            <a:fillRect/>
          </a:stretch>
        </p:blipFill>
        <p:spPr>
          <a:xfrm flipH="false" flipV="false" rot="0">
            <a:off x="4364320" y="2798831"/>
            <a:ext cx="9635418" cy="562690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3587940" y="764463"/>
            <a:ext cx="11112121" cy="1293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8000">
                <a:solidFill>
                  <a:srgbClr val="000000"/>
                </a:solidFill>
                <a:latin typeface="Prompt Bold"/>
              </a:rPr>
              <a:t>Pesquisa Qualitativa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-5011782" y="1897376"/>
            <a:ext cx="7213418" cy="371491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8437838" y="-2686210"/>
            <a:ext cx="7213418" cy="371491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6792158" y="5143500"/>
            <a:ext cx="7213418" cy="371491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3876837" y="9258300"/>
            <a:ext cx="7213418" cy="371491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4821" b="0"/>
          <a:stretch>
            <a:fillRect/>
          </a:stretch>
        </p:blipFill>
        <p:spPr>
          <a:xfrm flipH="false" flipV="false" rot="0">
            <a:off x="2300885" y="2987421"/>
            <a:ext cx="13762289" cy="608815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3587940" y="764463"/>
            <a:ext cx="11112121" cy="1293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8000">
                <a:solidFill>
                  <a:srgbClr val="000000"/>
                </a:solidFill>
                <a:latin typeface="Prompt Bold"/>
              </a:rPr>
              <a:t>Pesquisa Qualitativa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-5011782" y="1897376"/>
            <a:ext cx="7213418" cy="371491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8437838" y="-2686210"/>
            <a:ext cx="7213418" cy="371491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6792158" y="5143500"/>
            <a:ext cx="7213418" cy="371491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3876837" y="9258300"/>
            <a:ext cx="7213418" cy="371491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22265" b="0"/>
          <a:stretch>
            <a:fillRect/>
          </a:stretch>
        </p:blipFill>
        <p:spPr>
          <a:xfrm flipH="false" flipV="false" rot="0">
            <a:off x="3358707" y="2461888"/>
            <a:ext cx="11646646" cy="6300797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3587940" y="764463"/>
            <a:ext cx="11112121" cy="1293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8000">
                <a:solidFill>
                  <a:srgbClr val="000000"/>
                </a:solidFill>
                <a:latin typeface="Prompt Bold"/>
              </a:rPr>
              <a:t>Pesquisa Qualitativa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4204831" y="-1418407"/>
            <a:ext cx="7213418" cy="371491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4458798"/>
            <a:ext cx="8347078" cy="1293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00"/>
              </a:lnSpc>
            </a:pPr>
            <a:r>
              <a:rPr lang="en-US" sz="8000">
                <a:solidFill>
                  <a:srgbClr val="FFFFFF"/>
                </a:solidFill>
                <a:latin typeface="Prompt Bold"/>
              </a:rPr>
              <a:t>Funcionalidades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664238" y="2175468"/>
            <a:ext cx="937572" cy="937572"/>
            <a:chOff x="0" y="0"/>
            <a:chExt cx="1250096" cy="1250096"/>
          </a:xfrm>
        </p:grpSpPr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0">
              <a:off x="0" y="0"/>
              <a:ext cx="1250096" cy="1250096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87731" y="102290"/>
              <a:ext cx="1074634" cy="1007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39"/>
                </a:lnSpc>
              </a:pPr>
              <a:r>
                <a:rPr lang="en-US" sz="4799">
                  <a:solidFill>
                    <a:srgbClr val="000000"/>
                  </a:solidFill>
                  <a:latin typeface="Prompt Bold"/>
                </a:rPr>
                <a:t>1</a:t>
              </a: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521440" y="8429545"/>
            <a:ext cx="7213418" cy="371491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3794279" y="4714634"/>
            <a:ext cx="7213418" cy="371491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10664238" y="4647597"/>
            <a:ext cx="937572" cy="937572"/>
            <a:chOff x="0" y="0"/>
            <a:chExt cx="1250096" cy="1250096"/>
          </a:xfrm>
        </p:grpSpPr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0" y="0"/>
              <a:ext cx="1250096" cy="1250096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87731" y="102290"/>
              <a:ext cx="1074634" cy="1007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39"/>
                </a:lnSpc>
              </a:pPr>
              <a:r>
                <a:rPr lang="en-US" sz="4799">
                  <a:solidFill>
                    <a:srgbClr val="000000"/>
                  </a:solidFill>
                  <a:latin typeface="Prompt Bold"/>
                </a:rPr>
                <a:t>2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2422138" y="2064925"/>
            <a:ext cx="4057546" cy="1101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rompt Light"/>
              </a:rPr>
              <a:t>Administre Vacinas e Doses Tomadas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422138" y="4537054"/>
            <a:ext cx="4057546" cy="1101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rompt Light"/>
              </a:rPr>
              <a:t>Saiba da Função dos Imunizantes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422138" y="7009182"/>
            <a:ext cx="4057546" cy="1101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rompt Light"/>
              </a:rPr>
              <a:t>Consulte o Plano de Vacinação Nacional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664238" y="7119725"/>
            <a:ext cx="937572" cy="937572"/>
            <a:chOff x="0" y="0"/>
            <a:chExt cx="1250096" cy="1250096"/>
          </a:xfrm>
        </p:grpSpPr>
        <p:grpSp>
          <p:nvGrpSpPr>
            <p:cNvPr name="Group 18" id="18"/>
            <p:cNvGrpSpPr>
              <a:grpSpLocks noChangeAspect="true"/>
            </p:cNvGrpSpPr>
            <p:nvPr/>
          </p:nvGrpSpPr>
          <p:grpSpPr>
            <a:xfrm rot="0">
              <a:off x="0" y="0"/>
              <a:ext cx="1250096" cy="1250096"/>
              <a:chOff x="0" y="0"/>
              <a:chExt cx="6350000" cy="6350000"/>
            </a:xfrm>
          </p:grpSpPr>
          <p:sp>
            <p:nvSpPr>
              <p:cNvPr name="Freeform 19" id="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87731" y="102290"/>
              <a:ext cx="1074634" cy="1007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39"/>
                </a:lnSpc>
              </a:pPr>
              <a:r>
                <a:rPr lang="en-US" sz="4799">
                  <a:solidFill>
                    <a:srgbClr val="000000"/>
                  </a:solidFill>
                  <a:latin typeface="Prompt Bold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5861892" y="-1806744"/>
            <a:ext cx="7213418" cy="371491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404367" y="1262874"/>
            <a:ext cx="4217429" cy="2334941"/>
            <a:chOff x="0" y="0"/>
            <a:chExt cx="18104040" cy="10023137"/>
          </a:xfrm>
        </p:grpSpPr>
        <p:sp>
          <p:nvSpPr>
            <p:cNvPr name="Freeform 4" id="4"/>
            <p:cNvSpPr/>
            <p:nvPr/>
          </p:nvSpPr>
          <p:spPr>
            <a:xfrm>
              <a:off x="72390" y="72390"/>
              <a:ext cx="17959260" cy="9878358"/>
            </a:xfrm>
            <a:custGeom>
              <a:avLst/>
              <a:gdLst/>
              <a:ahLst/>
              <a:cxnLst/>
              <a:rect r="r" b="b" t="t" l="l"/>
              <a:pathLst>
                <a:path h="9878358" w="17959260">
                  <a:moveTo>
                    <a:pt x="0" y="0"/>
                  </a:moveTo>
                  <a:lnTo>
                    <a:pt x="17959260" y="0"/>
                  </a:lnTo>
                  <a:lnTo>
                    <a:pt x="17959260" y="9878358"/>
                  </a:lnTo>
                  <a:lnTo>
                    <a:pt x="0" y="9878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18104039" cy="10023137"/>
            </a:xfrm>
            <a:custGeom>
              <a:avLst/>
              <a:gdLst/>
              <a:ahLst/>
              <a:cxnLst/>
              <a:rect r="r" b="b" t="t" l="l"/>
              <a:pathLst>
                <a:path h="10023137" w="18104039">
                  <a:moveTo>
                    <a:pt x="17959260" y="9878358"/>
                  </a:moveTo>
                  <a:lnTo>
                    <a:pt x="18104039" y="9878358"/>
                  </a:lnTo>
                  <a:lnTo>
                    <a:pt x="18104039" y="10023137"/>
                  </a:lnTo>
                  <a:lnTo>
                    <a:pt x="17959260" y="10023137"/>
                  </a:lnTo>
                  <a:lnTo>
                    <a:pt x="17959260" y="987835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878358"/>
                  </a:lnTo>
                  <a:lnTo>
                    <a:pt x="0" y="9878358"/>
                  </a:lnTo>
                  <a:lnTo>
                    <a:pt x="0" y="144780"/>
                  </a:lnTo>
                  <a:close/>
                  <a:moveTo>
                    <a:pt x="0" y="9878358"/>
                  </a:moveTo>
                  <a:lnTo>
                    <a:pt x="144780" y="9878358"/>
                  </a:lnTo>
                  <a:lnTo>
                    <a:pt x="144780" y="10023137"/>
                  </a:lnTo>
                  <a:lnTo>
                    <a:pt x="0" y="10023137"/>
                  </a:lnTo>
                  <a:lnTo>
                    <a:pt x="0" y="9878358"/>
                  </a:lnTo>
                  <a:close/>
                  <a:moveTo>
                    <a:pt x="17959260" y="144780"/>
                  </a:moveTo>
                  <a:lnTo>
                    <a:pt x="18104039" y="144780"/>
                  </a:lnTo>
                  <a:lnTo>
                    <a:pt x="18104039" y="9878358"/>
                  </a:lnTo>
                  <a:lnTo>
                    <a:pt x="17959260" y="9878358"/>
                  </a:lnTo>
                  <a:lnTo>
                    <a:pt x="17959260" y="144780"/>
                  </a:lnTo>
                  <a:close/>
                  <a:moveTo>
                    <a:pt x="144780" y="9878358"/>
                  </a:moveTo>
                  <a:lnTo>
                    <a:pt x="17959260" y="9878358"/>
                  </a:lnTo>
                  <a:lnTo>
                    <a:pt x="17959260" y="10023137"/>
                  </a:lnTo>
                  <a:lnTo>
                    <a:pt x="144780" y="10023137"/>
                  </a:lnTo>
                  <a:lnTo>
                    <a:pt x="144780" y="9878358"/>
                  </a:lnTo>
                  <a:close/>
                  <a:moveTo>
                    <a:pt x="17959260" y="0"/>
                  </a:moveTo>
                  <a:lnTo>
                    <a:pt x="18104039" y="0"/>
                  </a:lnTo>
                  <a:lnTo>
                    <a:pt x="18104039" y="144780"/>
                  </a:lnTo>
                  <a:lnTo>
                    <a:pt x="17959260" y="144780"/>
                  </a:lnTo>
                  <a:lnTo>
                    <a:pt x="1795926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7959260" y="0"/>
                  </a:lnTo>
                  <a:lnTo>
                    <a:pt x="1795926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-206655" y="7840641"/>
            <a:ext cx="7213418" cy="371491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-10800000">
            <a:off x="12507404" y="4447006"/>
            <a:ext cx="7213418" cy="371491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13041871" y="1256882"/>
            <a:ext cx="4217429" cy="2340934"/>
            <a:chOff x="0" y="0"/>
            <a:chExt cx="18104040" cy="10048862"/>
          </a:xfrm>
        </p:grpSpPr>
        <p:sp>
          <p:nvSpPr>
            <p:cNvPr name="Freeform 9" id="9"/>
            <p:cNvSpPr/>
            <p:nvPr/>
          </p:nvSpPr>
          <p:spPr>
            <a:xfrm>
              <a:off x="72390" y="72390"/>
              <a:ext cx="17959260" cy="9904082"/>
            </a:xfrm>
            <a:custGeom>
              <a:avLst/>
              <a:gdLst/>
              <a:ahLst/>
              <a:cxnLst/>
              <a:rect r="r" b="b" t="t" l="l"/>
              <a:pathLst>
                <a:path h="9904082" w="17959260">
                  <a:moveTo>
                    <a:pt x="0" y="0"/>
                  </a:moveTo>
                  <a:lnTo>
                    <a:pt x="17959260" y="0"/>
                  </a:lnTo>
                  <a:lnTo>
                    <a:pt x="17959260" y="9904082"/>
                  </a:lnTo>
                  <a:lnTo>
                    <a:pt x="0" y="9904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0" y="0"/>
              <a:ext cx="18104039" cy="10048862"/>
            </a:xfrm>
            <a:custGeom>
              <a:avLst/>
              <a:gdLst/>
              <a:ahLst/>
              <a:cxnLst/>
              <a:rect r="r" b="b" t="t" l="l"/>
              <a:pathLst>
                <a:path h="10048862" w="18104039">
                  <a:moveTo>
                    <a:pt x="17959260" y="9904082"/>
                  </a:moveTo>
                  <a:lnTo>
                    <a:pt x="18104039" y="9904082"/>
                  </a:lnTo>
                  <a:lnTo>
                    <a:pt x="18104039" y="10048862"/>
                  </a:lnTo>
                  <a:lnTo>
                    <a:pt x="17959260" y="10048862"/>
                  </a:lnTo>
                  <a:lnTo>
                    <a:pt x="17959260" y="990408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904082"/>
                  </a:lnTo>
                  <a:lnTo>
                    <a:pt x="0" y="9904082"/>
                  </a:lnTo>
                  <a:lnTo>
                    <a:pt x="0" y="144780"/>
                  </a:lnTo>
                  <a:close/>
                  <a:moveTo>
                    <a:pt x="0" y="9904082"/>
                  </a:moveTo>
                  <a:lnTo>
                    <a:pt x="144780" y="9904082"/>
                  </a:lnTo>
                  <a:lnTo>
                    <a:pt x="144780" y="10048862"/>
                  </a:lnTo>
                  <a:lnTo>
                    <a:pt x="0" y="10048862"/>
                  </a:lnTo>
                  <a:lnTo>
                    <a:pt x="0" y="9904082"/>
                  </a:lnTo>
                  <a:close/>
                  <a:moveTo>
                    <a:pt x="17959260" y="144780"/>
                  </a:moveTo>
                  <a:lnTo>
                    <a:pt x="18104039" y="144780"/>
                  </a:lnTo>
                  <a:lnTo>
                    <a:pt x="18104039" y="9904082"/>
                  </a:lnTo>
                  <a:lnTo>
                    <a:pt x="17959260" y="9904082"/>
                  </a:lnTo>
                  <a:lnTo>
                    <a:pt x="17959260" y="144780"/>
                  </a:lnTo>
                  <a:close/>
                  <a:moveTo>
                    <a:pt x="144780" y="9904082"/>
                  </a:moveTo>
                  <a:lnTo>
                    <a:pt x="17959260" y="9904082"/>
                  </a:lnTo>
                  <a:lnTo>
                    <a:pt x="17959260" y="10048862"/>
                  </a:lnTo>
                  <a:lnTo>
                    <a:pt x="144780" y="10048862"/>
                  </a:lnTo>
                  <a:lnTo>
                    <a:pt x="144780" y="9904082"/>
                  </a:lnTo>
                  <a:close/>
                  <a:moveTo>
                    <a:pt x="17959260" y="0"/>
                  </a:moveTo>
                  <a:lnTo>
                    <a:pt x="18104039" y="0"/>
                  </a:lnTo>
                  <a:lnTo>
                    <a:pt x="18104039" y="144780"/>
                  </a:lnTo>
                  <a:lnTo>
                    <a:pt x="17959260" y="144780"/>
                  </a:lnTo>
                  <a:lnTo>
                    <a:pt x="1795926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7959260" y="0"/>
                  </a:lnTo>
                  <a:lnTo>
                    <a:pt x="1795926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404367" y="3969520"/>
            <a:ext cx="4217429" cy="2334941"/>
            <a:chOff x="0" y="0"/>
            <a:chExt cx="18104040" cy="10023137"/>
          </a:xfrm>
        </p:grpSpPr>
        <p:sp>
          <p:nvSpPr>
            <p:cNvPr name="Freeform 12" id="12"/>
            <p:cNvSpPr/>
            <p:nvPr/>
          </p:nvSpPr>
          <p:spPr>
            <a:xfrm>
              <a:off x="72390" y="72390"/>
              <a:ext cx="17959260" cy="9878358"/>
            </a:xfrm>
            <a:custGeom>
              <a:avLst/>
              <a:gdLst/>
              <a:ahLst/>
              <a:cxnLst/>
              <a:rect r="r" b="b" t="t" l="l"/>
              <a:pathLst>
                <a:path h="9878358" w="17959260">
                  <a:moveTo>
                    <a:pt x="0" y="0"/>
                  </a:moveTo>
                  <a:lnTo>
                    <a:pt x="17959260" y="0"/>
                  </a:lnTo>
                  <a:lnTo>
                    <a:pt x="17959260" y="9878358"/>
                  </a:lnTo>
                  <a:lnTo>
                    <a:pt x="0" y="9878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>
              <a:off x="0" y="0"/>
              <a:ext cx="18104039" cy="10023137"/>
            </a:xfrm>
            <a:custGeom>
              <a:avLst/>
              <a:gdLst/>
              <a:ahLst/>
              <a:cxnLst/>
              <a:rect r="r" b="b" t="t" l="l"/>
              <a:pathLst>
                <a:path h="10023137" w="18104039">
                  <a:moveTo>
                    <a:pt x="17959260" y="9878358"/>
                  </a:moveTo>
                  <a:lnTo>
                    <a:pt x="18104039" y="9878358"/>
                  </a:lnTo>
                  <a:lnTo>
                    <a:pt x="18104039" y="10023137"/>
                  </a:lnTo>
                  <a:lnTo>
                    <a:pt x="17959260" y="10023137"/>
                  </a:lnTo>
                  <a:lnTo>
                    <a:pt x="17959260" y="987835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878358"/>
                  </a:lnTo>
                  <a:lnTo>
                    <a:pt x="0" y="9878358"/>
                  </a:lnTo>
                  <a:lnTo>
                    <a:pt x="0" y="144780"/>
                  </a:lnTo>
                  <a:close/>
                  <a:moveTo>
                    <a:pt x="0" y="9878358"/>
                  </a:moveTo>
                  <a:lnTo>
                    <a:pt x="144780" y="9878358"/>
                  </a:lnTo>
                  <a:lnTo>
                    <a:pt x="144780" y="10023137"/>
                  </a:lnTo>
                  <a:lnTo>
                    <a:pt x="0" y="10023137"/>
                  </a:lnTo>
                  <a:lnTo>
                    <a:pt x="0" y="9878358"/>
                  </a:lnTo>
                  <a:close/>
                  <a:moveTo>
                    <a:pt x="17959260" y="144780"/>
                  </a:moveTo>
                  <a:lnTo>
                    <a:pt x="18104039" y="144780"/>
                  </a:lnTo>
                  <a:lnTo>
                    <a:pt x="18104039" y="9878358"/>
                  </a:lnTo>
                  <a:lnTo>
                    <a:pt x="17959260" y="9878358"/>
                  </a:lnTo>
                  <a:lnTo>
                    <a:pt x="17959260" y="144780"/>
                  </a:lnTo>
                  <a:close/>
                  <a:moveTo>
                    <a:pt x="144780" y="9878358"/>
                  </a:moveTo>
                  <a:lnTo>
                    <a:pt x="17959260" y="9878358"/>
                  </a:lnTo>
                  <a:lnTo>
                    <a:pt x="17959260" y="10023137"/>
                  </a:lnTo>
                  <a:lnTo>
                    <a:pt x="144780" y="10023137"/>
                  </a:lnTo>
                  <a:lnTo>
                    <a:pt x="144780" y="9878358"/>
                  </a:lnTo>
                  <a:close/>
                  <a:moveTo>
                    <a:pt x="17959260" y="0"/>
                  </a:moveTo>
                  <a:lnTo>
                    <a:pt x="18104039" y="0"/>
                  </a:lnTo>
                  <a:lnTo>
                    <a:pt x="18104039" y="144780"/>
                  </a:lnTo>
                  <a:lnTo>
                    <a:pt x="17959260" y="144780"/>
                  </a:lnTo>
                  <a:lnTo>
                    <a:pt x="1795926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7959260" y="0"/>
                  </a:lnTo>
                  <a:lnTo>
                    <a:pt x="1795926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3041871" y="3963528"/>
            <a:ext cx="4217429" cy="2340934"/>
            <a:chOff x="0" y="0"/>
            <a:chExt cx="18104040" cy="10048862"/>
          </a:xfrm>
        </p:grpSpPr>
        <p:sp>
          <p:nvSpPr>
            <p:cNvPr name="Freeform 15" id="15"/>
            <p:cNvSpPr/>
            <p:nvPr/>
          </p:nvSpPr>
          <p:spPr>
            <a:xfrm>
              <a:off x="72390" y="72390"/>
              <a:ext cx="17959260" cy="9904082"/>
            </a:xfrm>
            <a:custGeom>
              <a:avLst/>
              <a:gdLst/>
              <a:ahLst/>
              <a:cxnLst/>
              <a:rect r="r" b="b" t="t" l="l"/>
              <a:pathLst>
                <a:path h="9904082" w="17959260">
                  <a:moveTo>
                    <a:pt x="0" y="0"/>
                  </a:moveTo>
                  <a:lnTo>
                    <a:pt x="17959260" y="0"/>
                  </a:lnTo>
                  <a:lnTo>
                    <a:pt x="17959260" y="9904082"/>
                  </a:lnTo>
                  <a:lnTo>
                    <a:pt x="0" y="9904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18104039" cy="10048862"/>
            </a:xfrm>
            <a:custGeom>
              <a:avLst/>
              <a:gdLst/>
              <a:ahLst/>
              <a:cxnLst/>
              <a:rect r="r" b="b" t="t" l="l"/>
              <a:pathLst>
                <a:path h="10048862" w="18104039">
                  <a:moveTo>
                    <a:pt x="17959260" y="9904082"/>
                  </a:moveTo>
                  <a:lnTo>
                    <a:pt x="18104039" y="9904082"/>
                  </a:lnTo>
                  <a:lnTo>
                    <a:pt x="18104039" y="10048862"/>
                  </a:lnTo>
                  <a:lnTo>
                    <a:pt x="17959260" y="10048862"/>
                  </a:lnTo>
                  <a:lnTo>
                    <a:pt x="17959260" y="990408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904082"/>
                  </a:lnTo>
                  <a:lnTo>
                    <a:pt x="0" y="9904082"/>
                  </a:lnTo>
                  <a:lnTo>
                    <a:pt x="0" y="144780"/>
                  </a:lnTo>
                  <a:close/>
                  <a:moveTo>
                    <a:pt x="0" y="9904082"/>
                  </a:moveTo>
                  <a:lnTo>
                    <a:pt x="144780" y="9904082"/>
                  </a:lnTo>
                  <a:lnTo>
                    <a:pt x="144780" y="10048862"/>
                  </a:lnTo>
                  <a:lnTo>
                    <a:pt x="0" y="10048862"/>
                  </a:lnTo>
                  <a:lnTo>
                    <a:pt x="0" y="9904082"/>
                  </a:lnTo>
                  <a:close/>
                  <a:moveTo>
                    <a:pt x="17959260" y="144780"/>
                  </a:moveTo>
                  <a:lnTo>
                    <a:pt x="18104039" y="144780"/>
                  </a:lnTo>
                  <a:lnTo>
                    <a:pt x="18104039" y="9904082"/>
                  </a:lnTo>
                  <a:lnTo>
                    <a:pt x="17959260" y="9904082"/>
                  </a:lnTo>
                  <a:lnTo>
                    <a:pt x="17959260" y="144780"/>
                  </a:lnTo>
                  <a:close/>
                  <a:moveTo>
                    <a:pt x="144780" y="9904082"/>
                  </a:moveTo>
                  <a:lnTo>
                    <a:pt x="17959260" y="9904082"/>
                  </a:lnTo>
                  <a:lnTo>
                    <a:pt x="17959260" y="10048862"/>
                  </a:lnTo>
                  <a:lnTo>
                    <a:pt x="144780" y="10048862"/>
                  </a:lnTo>
                  <a:lnTo>
                    <a:pt x="144780" y="9904082"/>
                  </a:lnTo>
                  <a:close/>
                  <a:moveTo>
                    <a:pt x="17959260" y="0"/>
                  </a:moveTo>
                  <a:lnTo>
                    <a:pt x="18104039" y="0"/>
                  </a:lnTo>
                  <a:lnTo>
                    <a:pt x="18104039" y="144780"/>
                  </a:lnTo>
                  <a:lnTo>
                    <a:pt x="17959260" y="144780"/>
                  </a:lnTo>
                  <a:lnTo>
                    <a:pt x="1795926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7959260" y="0"/>
                  </a:lnTo>
                  <a:lnTo>
                    <a:pt x="1795926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404367" y="6676166"/>
            <a:ext cx="4217429" cy="2334941"/>
            <a:chOff x="0" y="0"/>
            <a:chExt cx="18104040" cy="10023137"/>
          </a:xfrm>
        </p:grpSpPr>
        <p:sp>
          <p:nvSpPr>
            <p:cNvPr name="Freeform 18" id="18"/>
            <p:cNvSpPr/>
            <p:nvPr/>
          </p:nvSpPr>
          <p:spPr>
            <a:xfrm>
              <a:off x="72390" y="72390"/>
              <a:ext cx="17959260" cy="9878358"/>
            </a:xfrm>
            <a:custGeom>
              <a:avLst/>
              <a:gdLst/>
              <a:ahLst/>
              <a:cxnLst/>
              <a:rect r="r" b="b" t="t" l="l"/>
              <a:pathLst>
                <a:path h="9878358" w="17959260">
                  <a:moveTo>
                    <a:pt x="0" y="0"/>
                  </a:moveTo>
                  <a:lnTo>
                    <a:pt x="17959260" y="0"/>
                  </a:lnTo>
                  <a:lnTo>
                    <a:pt x="17959260" y="9878358"/>
                  </a:lnTo>
                  <a:lnTo>
                    <a:pt x="0" y="9878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9" id="19"/>
            <p:cNvSpPr/>
            <p:nvPr/>
          </p:nvSpPr>
          <p:spPr>
            <a:xfrm>
              <a:off x="0" y="0"/>
              <a:ext cx="18104039" cy="10023137"/>
            </a:xfrm>
            <a:custGeom>
              <a:avLst/>
              <a:gdLst/>
              <a:ahLst/>
              <a:cxnLst/>
              <a:rect r="r" b="b" t="t" l="l"/>
              <a:pathLst>
                <a:path h="10023137" w="18104039">
                  <a:moveTo>
                    <a:pt x="17959260" y="9878358"/>
                  </a:moveTo>
                  <a:lnTo>
                    <a:pt x="18104039" y="9878358"/>
                  </a:lnTo>
                  <a:lnTo>
                    <a:pt x="18104039" y="10023137"/>
                  </a:lnTo>
                  <a:lnTo>
                    <a:pt x="17959260" y="10023137"/>
                  </a:lnTo>
                  <a:lnTo>
                    <a:pt x="17959260" y="987835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878358"/>
                  </a:lnTo>
                  <a:lnTo>
                    <a:pt x="0" y="9878358"/>
                  </a:lnTo>
                  <a:lnTo>
                    <a:pt x="0" y="144780"/>
                  </a:lnTo>
                  <a:close/>
                  <a:moveTo>
                    <a:pt x="0" y="9878358"/>
                  </a:moveTo>
                  <a:lnTo>
                    <a:pt x="144780" y="9878358"/>
                  </a:lnTo>
                  <a:lnTo>
                    <a:pt x="144780" y="10023137"/>
                  </a:lnTo>
                  <a:lnTo>
                    <a:pt x="0" y="10023137"/>
                  </a:lnTo>
                  <a:lnTo>
                    <a:pt x="0" y="9878358"/>
                  </a:lnTo>
                  <a:close/>
                  <a:moveTo>
                    <a:pt x="17959260" y="144780"/>
                  </a:moveTo>
                  <a:lnTo>
                    <a:pt x="18104039" y="144780"/>
                  </a:lnTo>
                  <a:lnTo>
                    <a:pt x="18104039" y="9878358"/>
                  </a:lnTo>
                  <a:lnTo>
                    <a:pt x="17959260" y="9878358"/>
                  </a:lnTo>
                  <a:lnTo>
                    <a:pt x="17959260" y="144780"/>
                  </a:lnTo>
                  <a:close/>
                  <a:moveTo>
                    <a:pt x="144780" y="9878358"/>
                  </a:moveTo>
                  <a:lnTo>
                    <a:pt x="17959260" y="9878358"/>
                  </a:lnTo>
                  <a:lnTo>
                    <a:pt x="17959260" y="10023137"/>
                  </a:lnTo>
                  <a:lnTo>
                    <a:pt x="144780" y="10023137"/>
                  </a:lnTo>
                  <a:lnTo>
                    <a:pt x="144780" y="9878358"/>
                  </a:lnTo>
                  <a:close/>
                  <a:moveTo>
                    <a:pt x="17959260" y="0"/>
                  </a:moveTo>
                  <a:lnTo>
                    <a:pt x="18104039" y="0"/>
                  </a:lnTo>
                  <a:lnTo>
                    <a:pt x="18104039" y="144780"/>
                  </a:lnTo>
                  <a:lnTo>
                    <a:pt x="17959260" y="144780"/>
                  </a:lnTo>
                  <a:lnTo>
                    <a:pt x="1795926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7959260" y="0"/>
                  </a:lnTo>
                  <a:lnTo>
                    <a:pt x="1795926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3041871" y="6670174"/>
            <a:ext cx="4217429" cy="2340934"/>
            <a:chOff x="0" y="0"/>
            <a:chExt cx="18104040" cy="10048862"/>
          </a:xfrm>
        </p:grpSpPr>
        <p:sp>
          <p:nvSpPr>
            <p:cNvPr name="Freeform 21" id="21"/>
            <p:cNvSpPr/>
            <p:nvPr/>
          </p:nvSpPr>
          <p:spPr>
            <a:xfrm>
              <a:off x="72390" y="72390"/>
              <a:ext cx="17959260" cy="9904082"/>
            </a:xfrm>
            <a:custGeom>
              <a:avLst/>
              <a:gdLst/>
              <a:ahLst/>
              <a:cxnLst/>
              <a:rect r="r" b="b" t="t" l="l"/>
              <a:pathLst>
                <a:path h="9904082" w="17959260">
                  <a:moveTo>
                    <a:pt x="0" y="0"/>
                  </a:moveTo>
                  <a:lnTo>
                    <a:pt x="17959260" y="0"/>
                  </a:lnTo>
                  <a:lnTo>
                    <a:pt x="17959260" y="9904082"/>
                  </a:lnTo>
                  <a:lnTo>
                    <a:pt x="0" y="9904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>
              <a:off x="0" y="0"/>
              <a:ext cx="18104039" cy="10048862"/>
            </a:xfrm>
            <a:custGeom>
              <a:avLst/>
              <a:gdLst/>
              <a:ahLst/>
              <a:cxnLst/>
              <a:rect r="r" b="b" t="t" l="l"/>
              <a:pathLst>
                <a:path h="10048862" w="18104039">
                  <a:moveTo>
                    <a:pt x="17959260" y="9904082"/>
                  </a:moveTo>
                  <a:lnTo>
                    <a:pt x="18104039" y="9904082"/>
                  </a:lnTo>
                  <a:lnTo>
                    <a:pt x="18104039" y="10048862"/>
                  </a:lnTo>
                  <a:lnTo>
                    <a:pt x="17959260" y="10048862"/>
                  </a:lnTo>
                  <a:lnTo>
                    <a:pt x="17959260" y="990408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904082"/>
                  </a:lnTo>
                  <a:lnTo>
                    <a:pt x="0" y="9904082"/>
                  </a:lnTo>
                  <a:lnTo>
                    <a:pt x="0" y="144780"/>
                  </a:lnTo>
                  <a:close/>
                  <a:moveTo>
                    <a:pt x="0" y="9904082"/>
                  </a:moveTo>
                  <a:lnTo>
                    <a:pt x="144780" y="9904082"/>
                  </a:lnTo>
                  <a:lnTo>
                    <a:pt x="144780" y="10048862"/>
                  </a:lnTo>
                  <a:lnTo>
                    <a:pt x="0" y="10048862"/>
                  </a:lnTo>
                  <a:lnTo>
                    <a:pt x="0" y="9904082"/>
                  </a:lnTo>
                  <a:close/>
                  <a:moveTo>
                    <a:pt x="17959260" y="144780"/>
                  </a:moveTo>
                  <a:lnTo>
                    <a:pt x="18104039" y="144780"/>
                  </a:lnTo>
                  <a:lnTo>
                    <a:pt x="18104039" y="9904082"/>
                  </a:lnTo>
                  <a:lnTo>
                    <a:pt x="17959260" y="9904082"/>
                  </a:lnTo>
                  <a:lnTo>
                    <a:pt x="17959260" y="144780"/>
                  </a:lnTo>
                  <a:close/>
                  <a:moveTo>
                    <a:pt x="144780" y="9904082"/>
                  </a:moveTo>
                  <a:lnTo>
                    <a:pt x="17959260" y="9904082"/>
                  </a:lnTo>
                  <a:lnTo>
                    <a:pt x="17959260" y="10048862"/>
                  </a:lnTo>
                  <a:lnTo>
                    <a:pt x="144780" y="10048862"/>
                  </a:lnTo>
                  <a:lnTo>
                    <a:pt x="144780" y="9904082"/>
                  </a:lnTo>
                  <a:close/>
                  <a:moveTo>
                    <a:pt x="17959260" y="0"/>
                  </a:moveTo>
                  <a:lnTo>
                    <a:pt x="18104039" y="0"/>
                  </a:lnTo>
                  <a:lnTo>
                    <a:pt x="18104039" y="144780"/>
                  </a:lnTo>
                  <a:lnTo>
                    <a:pt x="17959260" y="144780"/>
                  </a:lnTo>
                  <a:lnTo>
                    <a:pt x="1795926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7959260" y="0"/>
                  </a:lnTo>
                  <a:lnTo>
                    <a:pt x="1795926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8997715" y="2132425"/>
            <a:ext cx="3030734" cy="538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rompt Light"/>
              </a:rPr>
              <a:t>HTML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635218" y="2135708"/>
            <a:ext cx="3030734" cy="538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rompt Light"/>
              </a:rPr>
              <a:t>CSS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997715" y="4848577"/>
            <a:ext cx="3030734" cy="538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rompt Light"/>
              </a:rPr>
              <a:t>PHP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635218" y="4285758"/>
            <a:ext cx="3030734" cy="1664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rompt Light"/>
              </a:rPr>
              <a:t>PostgreSQL integrado ao Heroku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997715" y="7545718"/>
            <a:ext cx="3030734" cy="538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rompt Light"/>
              </a:rPr>
              <a:t>Laravel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635218" y="7545718"/>
            <a:ext cx="3030734" cy="538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rompt Light"/>
              </a:rPr>
              <a:t>Bootstrap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28700" y="1180682"/>
            <a:ext cx="7017147" cy="2611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400"/>
              </a:lnSpc>
            </a:pPr>
            <a:r>
              <a:rPr lang="en-US" sz="8000">
                <a:solidFill>
                  <a:srgbClr val="000000"/>
                </a:solidFill>
                <a:latin typeface="Prompt Bold"/>
              </a:rPr>
              <a:t>Linguagens &amp; Ferramentas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DAEhHF3IqAI</dc:identifier>
  <dcterms:modified xsi:type="dcterms:W3CDTF">2011-08-01T06:04:30Z</dcterms:modified>
  <cp:revision>1</cp:revision>
  <dc:title>Vaprotec:</dc:title>
</cp:coreProperties>
</file>