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 Regular" charset="1" panose="00000500000000000000"/>
      <p:regular r:id="rId10"/>
    </p:embeddedFont>
    <p:embeddedFont>
      <p:font typeface="Muli Regular Bold" charset="1" panose="00000700000000000000"/>
      <p:regular r:id="rId11"/>
    </p:embeddedFont>
    <p:embeddedFont>
      <p:font typeface="Muli Regular Italics" charset="1" panose="00000500000000000000"/>
      <p:regular r:id="rId12"/>
    </p:embeddedFont>
    <p:embeddedFont>
      <p:font typeface="Muli Regular Bold Italics" charset="1" panose="00000700000000000000"/>
      <p:regular r:id="rId13"/>
    </p:embeddedFont>
    <p:embeddedFont>
      <p:font typeface="Muli Black" charset="1" panose="00000A00000000000000"/>
      <p:regular r:id="rId14"/>
    </p:embeddedFont>
    <p:embeddedFont>
      <p:font typeface="Muli Black Italics" charset="1" panose="00000A00000000000000"/>
      <p:regular r:id="rId15"/>
    </p:embeddedFont>
    <p:embeddedFont>
      <p:font typeface="Muli Extra Light" charset="1" panose="00000300000000000000"/>
      <p:regular r:id="rId16"/>
    </p:embeddedFont>
    <p:embeddedFont>
      <p:font typeface="Muli Extra Light Bold" charset="1" panose="00000400000000000000"/>
      <p:regular r:id="rId17"/>
    </p:embeddedFont>
    <p:embeddedFont>
      <p:font typeface="Muli Extra Light Italics" charset="1" panose="00000300000000000000"/>
      <p:regular r:id="rId18"/>
    </p:embeddedFont>
    <p:embeddedFont>
      <p:font typeface="Muli Extra Light Bold Italics" charset="1" panose="000004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E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7079234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Muli Regular"/>
              </a:rPr>
              <a:t>ETEC da Zona Leste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207192"/>
            <a:ext cx="9154553" cy="93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7"/>
              </a:lnSpc>
            </a:pPr>
            <a:r>
              <a:rPr lang="en-US" sz="5775" spc="577">
                <a:solidFill>
                  <a:srgbClr val="242424"/>
                </a:solidFill>
                <a:latin typeface="Muli Black Bold"/>
              </a:rPr>
              <a:t>FIND MY PHONE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8459051"/>
            <a:ext cx="5211331" cy="819252"/>
            <a:chOff x="0" y="0"/>
            <a:chExt cx="6948442" cy="109233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67191"/>
              <a:ext cx="694844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424"/>
                  </a:solidFill>
                  <a:latin typeface="Muli Regular"/>
                </a:rPr>
                <a:t>Projeto Integrador - 3°DS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07883" cy="101600"/>
            </a:xfrm>
            <a:prstGeom prst="rect">
              <a:avLst/>
            </a:prstGeom>
          </p:spPr>
        </p:pic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10683" t="0" r="10683" b="1709"/>
          <a:stretch>
            <a:fillRect/>
          </a:stretch>
        </p:blipFill>
        <p:spPr>
          <a:xfrm flipH="false" flipV="false" rot="0">
            <a:off x="13378092" y="0"/>
            <a:ext cx="5791581" cy="10287000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746445" y="3029890"/>
            <a:ext cx="4227237" cy="4227220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2302" r="0" t="-86923" b="-1074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6649700" y="948690"/>
            <a:ext cx="990600" cy="99060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31877" y="31877"/>
              <a:ext cx="6286246" cy="6286246"/>
            </a:xfrm>
            <a:custGeom>
              <a:avLst/>
              <a:gdLst/>
              <a:ahLst/>
              <a:cxnLst/>
              <a:rect r="r" b="b" t="t" l="l"/>
              <a:pathLst>
                <a:path h="6286246" w="6286246">
                  <a:moveTo>
                    <a:pt x="3143123" y="0"/>
                  </a:moveTo>
                  <a:cubicBezTo>
                    <a:pt x="1407287" y="0"/>
                    <a:pt x="0" y="1407287"/>
                    <a:pt x="0" y="3143123"/>
                  </a:cubicBezTo>
                  <a:cubicBezTo>
                    <a:pt x="0" y="4878959"/>
                    <a:pt x="1407287" y="6286246"/>
                    <a:pt x="3143123" y="6286246"/>
                  </a:cubicBezTo>
                  <a:cubicBezTo>
                    <a:pt x="4878959" y="6286246"/>
                    <a:pt x="6286246" y="4878959"/>
                    <a:pt x="6286246" y="3143123"/>
                  </a:cubicBezTo>
                  <a:cubicBezTo>
                    <a:pt x="6286246" y="1407287"/>
                    <a:pt x="4878959" y="0"/>
                    <a:pt x="3143123" y="0"/>
                  </a:cubicBezTo>
                  <a:close/>
                  <a:moveTo>
                    <a:pt x="3143123" y="4701413"/>
                  </a:moveTo>
                  <a:cubicBezTo>
                    <a:pt x="2282444" y="4701413"/>
                    <a:pt x="1584833" y="4003675"/>
                    <a:pt x="1584833" y="3143123"/>
                  </a:cubicBezTo>
                  <a:cubicBezTo>
                    <a:pt x="1584833" y="2282571"/>
                    <a:pt x="2282444" y="1584833"/>
                    <a:pt x="3143123" y="1584833"/>
                  </a:cubicBezTo>
                  <a:cubicBezTo>
                    <a:pt x="4003802" y="1584833"/>
                    <a:pt x="4701413" y="2282444"/>
                    <a:pt x="4701413" y="3143123"/>
                  </a:cubicBezTo>
                  <a:cubicBezTo>
                    <a:pt x="4701413" y="4003802"/>
                    <a:pt x="4003802" y="4701413"/>
                    <a:pt x="3143123" y="4701413"/>
                  </a:cubicBezTo>
                  <a:close/>
                </a:path>
              </a:pathLst>
            </a:custGeom>
            <a:blipFill>
              <a:blip r:embed="rId4"/>
              <a:stretch>
                <a:fillRect l="501" r="501" t="-20334" b="-20334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7259300" y="7611322"/>
            <a:ext cx="1924064" cy="1924057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2380" r="-13912" t="-31304" b="-765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646564" y="981075"/>
            <a:ext cx="130247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>
                <a:solidFill>
                  <a:srgbClr val="242424"/>
                </a:solidFill>
                <a:latin typeface="Muli Regular"/>
              </a:rPr>
              <a:t>01/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928649" y="8989695"/>
            <a:ext cx="1020391" cy="268605"/>
            <a:chOff x="0" y="0"/>
            <a:chExt cx="1360521" cy="35814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1119111" y="128069"/>
              <a:ext cx="241410" cy="102001"/>
              <a:chOff x="0" y="0"/>
              <a:chExt cx="1015946" cy="42926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-5080"/>
                <a:ext cx="1015946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015946">
                    <a:moveTo>
                      <a:pt x="998166" y="187960"/>
                    </a:moveTo>
                    <a:lnTo>
                      <a:pt x="736546" y="11430"/>
                    </a:lnTo>
                    <a:cubicBezTo>
                      <a:pt x="718766" y="0"/>
                      <a:pt x="695906" y="3810"/>
                      <a:pt x="683206" y="21590"/>
                    </a:cubicBezTo>
                    <a:cubicBezTo>
                      <a:pt x="671776" y="39370"/>
                      <a:pt x="675586" y="62230"/>
                      <a:pt x="693366" y="74930"/>
                    </a:cubicBezTo>
                    <a:lnTo>
                      <a:pt x="852116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52116" y="257810"/>
                    </a:lnTo>
                    <a:lnTo>
                      <a:pt x="693366" y="364490"/>
                    </a:lnTo>
                    <a:cubicBezTo>
                      <a:pt x="675586" y="375920"/>
                      <a:pt x="671776" y="400050"/>
                      <a:pt x="683206" y="417830"/>
                    </a:cubicBezTo>
                    <a:cubicBezTo>
                      <a:pt x="690826" y="429260"/>
                      <a:pt x="702256" y="434340"/>
                      <a:pt x="714956" y="434340"/>
                    </a:cubicBezTo>
                    <a:cubicBezTo>
                      <a:pt x="722576" y="434340"/>
                      <a:pt x="730196" y="431800"/>
                      <a:pt x="736546" y="427990"/>
                    </a:cubicBezTo>
                    <a:lnTo>
                      <a:pt x="999436" y="251460"/>
                    </a:lnTo>
                    <a:cubicBezTo>
                      <a:pt x="1009596" y="243840"/>
                      <a:pt x="1015946" y="232410"/>
                      <a:pt x="1015946" y="219710"/>
                    </a:cubicBezTo>
                    <a:cubicBezTo>
                      <a:pt x="1015946" y="207010"/>
                      <a:pt x="1009596" y="195580"/>
                      <a:pt x="998166" y="187960"/>
                    </a:cubicBezTo>
                    <a:close/>
                  </a:path>
                </a:pathLst>
              </a:custGeom>
              <a:solidFill>
                <a:srgbClr val="242424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1017511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242424"/>
                  </a:solidFill>
                  <a:latin typeface="Muli Regular"/>
                </a:rPr>
                <a:t>PRÓX.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5095875"/>
            <a:ext cx="5211331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42424"/>
                </a:solidFill>
                <a:latin typeface="Muli Regular"/>
              </a:rPr>
              <a:t>Localize seu celular de forma rápida e simples.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2158" r="0" b="32158"/>
          <a:stretch>
            <a:fillRect/>
          </a:stretch>
        </p:blipFill>
        <p:spPr>
          <a:xfrm flipH="false" flipV="false" rot="0">
            <a:off x="1028700" y="1028700"/>
            <a:ext cx="16230600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590800" y="1641585"/>
            <a:ext cx="3635613" cy="3186211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410325" y="6401803"/>
            <a:ext cx="1588862" cy="1588855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193" r="-39099" t="-107877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095500" y="2739390"/>
            <a:ext cx="990600" cy="99060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31877" y="31877"/>
              <a:ext cx="6286246" cy="6286246"/>
            </a:xfrm>
            <a:custGeom>
              <a:avLst/>
              <a:gdLst/>
              <a:ahLst/>
              <a:cxnLst/>
              <a:rect r="r" b="b" t="t" l="l"/>
              <a:pathLst>
                <a:path h="6286246" w="6286246">
                  <a:moveTo>
                    <a:pt x="3143123" y="0"/>
                  </a:moveTo>
                  <a:cubicBezTo>
                    <a:pt x="1407287" y="0"/>
                    <a:pt x="0" y="1407287"/>
                    <a:pt x="0" y="3143123"/>
                  </a:cubicBezTo>
                  <a:cubicBezTo>
                    <a:pt x="0" y="4878959"/>
                    <a:pt x="1407287" y="6286246"/>
                    <a:pt x="3143123" y="6286246"/>
                  </a:cubicBezTo>
                  <a:cubicBezTo>
                    <a:pt x="4878959" y="6286246"/>
                    <a:pt x="6286246" y="4878959"/>
                    <a:pt x="6286246" y="3143123"/>
                  </a:cubicBezTo>
                  <a:cubicBezTo>
                    <a:pt x="6286246" y="1407287"/>
                    <a:pt x="4878959" y="0"/>
                    <a:pt x="3143123" y="0"/>
                  </a:cubicBezTo>
                  <a:close/>
                  <a:moveTo>
                    <a:pt x="3143123" y="4701413"/>
                  </a:moveTo>
                  <a:cubicBezTo>
                    <a:pt x="2282444" y="4701413"/>
                    <a:pt x="1584833" y="4003675"/>
                    <a:pt x="1584833" y="3143123"/>
                  </a:cubicBezTo>
                  <a:cubicBezTo>
                    <a:pt x="1584833" y="2282571"/>
                    <a:pt x="2282444" y="1584833"/>
                    <a:pt x="3143123" y="1584833"/>
                  </a:cubicBezTo>
                  <a:cubicBezTo>
                    <a:pt x="4003802" y="1584833"/>
                    <a:pt x="4701413" y="2282444"/>
                    <a:pt x="4701413" y="3143123"/>
                  </a:cubicBezTo>
                  <a:cubicBezTo>
                    <a:pt x="4701413" y="4003802"/>
                    <a:pt x="4003802" y="4701413"/>
                    <a:pt x="3143123" y="4701413"/>
                  </a:cubicBezTo>
                  <a:close/>
                </a:path>
              </a:pathLst>
            </a:custGeom>
            <a:blipFill>
              <a:blip r:embed="rId2"/>
              <a:stretch>
                <a:fillRect l="501" r="501" t="-20334" b="-20334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680199" y="1641585"/>
            <a:ext cx="3333386" cy="444451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18605" r="0" b="24584"/>
          <a:stretch>
            <a:fillRect/>
          </a:stretch>
        </p:blipFill>
        <p:spPr>
          <a:xfrm flipH="false" flipV="false" rot="0">
            <a:off x="2590800" y="5143500"/>
            <a:ext cx="3596994" cy="363279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516758" y="5393786"/>
            <a:ext cx="5900186" cy="141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7"/>
              </a:lnSpc>
            </a:pPr>
            <a:r>
              <a:rPr lang="en-US" sz="2684">
                <a:solidFill>
                  <a:srgbClr val="242424"/>
                </a:solidFill>
                <a:latin typeface="Muli Regular"/>
              </a:rPr>
              <a:t>CARLOS HETIEL </a:t>
            </a:r>
          </a:p>
          <a:p>
            <a:pPr>
              <a:lnSpc>
                <a:spcPts val="3757"/>
              </a:lnSpc>
            </a:pPr>
            <a:r>
              <a:rPr lang="en-US" sz="2684">
                <a:solidFill>
                  <a:srgbClr val="242424"/>
                </a:solidFill>
                <a:latin typeface="Muli Regular"/>
              </a:rPr>
              <a:t>GUSTAVO FELICIANO</a:t>
            </a:r>
          </a:p>
          <a:p>
            <a:pPr>
              <a:lnSpc>
                <a:spcPts val="3757"/>
              </a:lnSpc>
            </a:pPr>
            <a:r>
              <a:rPr lang="en-US" sz="2684">
                <a:solidFill>
                  <a:srgbClr val="242424"/>
                </a:solidFill>
                <a:latin typeface="Muli Regular"/>
              </a:rPr>
              <a:t>ISABELA RAMOS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16758" y="3749542"/>
            <a:ext cx="9818257" cy="104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9"/>
              </a:lnSpc>
            </a:pPr>
            <a:r>
              <a:rPr lang="en-US" sz="6135">
                <a:solidFill>
                  <a:srgbClr val="242424"/>
                </a:solidFill>
                <a:latin typeface="Muli Black Bold"/>
              </a:rPr>
              <a:t>EQUIPE: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56824" y="1485484"/>
            <a:ext cx="130247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800">
                <a:solidFill>
                  <a:srgbClr val="242424"/>
                </a:solidFill>
                <a:latin typeface="Muli Regular"/>
              </a:rPr>
              <a:t>02/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05457"/>
            <a:ext cx="9778490" cy="1487621"/>
            <a:chOff x="0" y="0"/>
            <a:chExt cx="13037987" cy="19834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3037987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42424"/>
                  </a:solidFill>
                  <a:latin typeface="Muli Black Bold"/>
                </a:rPr>
                <a:t>A IDEIA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370296"/>
              <a:ext cx="1303798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328233"/>
            <a:ext cx="8983270" cy="321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58"/>
              </a:lnSpc>
            </a:pPr>
            <a:r>
              <a:rPr lang="en-US" sz="3684">
                <a:solidFill>
                  <a:srgbClr val="242424"/>
                </a:solidFill>
                <a:latin typeface="Muli Regular"/>
              </a:rPr>
              <a:t>O projeto Find My Phone é um projeto escolar que tem como ideia principal ajudar o usuário a localizar seu smartphone Android de maneira simples e rápida.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0683" t="0" r="10683" b="1709"/>
          <a:stretch>
            <a:fillRect/>
          </a:stretch>
        </p:blipFill>
        <p:spPr>
          <a:xfrm flipH="false" flipV="false" rot="0">
            <a:off x="13378092" y="0"/>
            <a:ext cx="5791581" cy="10287000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488338" y="2505457"/>
            <a:ext cx="2799662" cy="5599324"/>
            <a:chOff x="0" y="0"/>
            <a:chExt cx="3331210" cy="666242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331210" cy="6662420"/>
            </a:xfrm>
            <a:custGeom>
              <a:avLst/>
              <a:gdLst/>
              <a:ahLst/>
              <a:cxnLst/>
              <a:rect r="r" b="b" t="t" l="l"/>
              <a:pathLst>
                <a:path h="6662420" w="3331210">
                  <a:moveTo>
                    <a:pt x="3331210" y="3331210"/>
                  </a:moveTo>
                  <a:lnTo>
                    <a:pt x="3331210" y="6662420"/>
                  </a:lnTo>
                  <a:cubicBezTo>
                    <a:pt x="1490980" y="6662420"/>
                    <a:pt x="0" y="5170170"/>
                    <a:pt x="0" y="3331210"/>
                  </a:cubicBezTo>
                  <a:cubicBezTo>
                    <a:pt x="0" y="149225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2"/>
              <a:stretch>
                <a:fillRect l="-20375" r="-20375" t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66800" y="1009333"/>
            <a:ext cx="130247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242424"/>
                </a:solidFill>
                <a:latin typeface="Muli Regular"/>
              </a:rPr>
              <a:t>03/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273707" y="7910169"/>
            <a:ext cx="1499923" cy="149992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31877" y="31877"/>
              <a:ext cx="6286246" cy="6286246"/>
            </a:xfrm>
            <a:custGeom>
              <a:avLst/>
              <a:gdLst/>
              <a:ahLst/>
              <a:cxnLst/>
              <a:rect r="r" b="b" t="t" l="l"/>
              <a:pathLst>
                <a:path h="6286246" w="6286246">
                  <a:moveTo>
                    <a:pt x="3143123" y="0"/>
                  </a:moveTo>
                  <a:cubicBezTo>
                    <a:pt x="1407287" y="0"/>
                    <a:pt x="0" y="1407287"/>
                    <a:pt x="0" y="3143123"/>
                  </a:cubicBezTo>
                  <a:cubicBezTo>
                    <a:pt x="0" y="4878959"/>
                    <a:pt x="1407287" y="6286246"/>
                    <a:pt x="3143123" y="6286246"/>
                  </a:cubicBezTo>
                  <a:cubicBezTo>
                    <a:pt x="4878959" y="6286246"/>
                    <a:pt x="6286246" y="4878959"/>
                    <a:pt x="6286246" y="3143123"/>
                  </a:cubicBezTo>
                  <a:cubicBezTo>
                    <a:pt x="6286246" y="1407287"/>
                    <a:pt x="4878959" y="0"/>
                    <a:pt x="3143123" y="0"/>
                  </a:cubicBezTo>
                  <a:close/>
                  <a:moveTo>
                    <a:pt x="3143123" y="4701413"/>
                  </a:moveTo>
                  <a:cubicBezTo>
                    <a:pt x="2282444" y="4701413"/>
                    <a:pt x="1584833" y="4003675"/>
                    <a:pt x="1584833" y="3143123"/>
                  </a:cubicBezTo>
                  <a:cubicBezTo>
                    <a:pt x="1584833" y="2282571"/>
                    <a:pt x="2282444" y="1584833"/>
                    <a:pt x="3143123" y="1584833"/>
                  </a:cubicBezTo>
                  <a:cubicBezTo>
                    <a:pt x="4003802" y="1584833"/>
                    <a:pt x="4701413" y="2282444"/>
                    <a:pt x="4701413" y="3143123"/>
                  </a:cubicBezTo>
                  <a:cubicBezTo>
                    <a:pt x="4701413" y="4003802"/>
                    <a:pt x="4003802" y="4701413"/>
                    <a:pt x="3143123" y="4701413"/>
                  </a:cubicBezTo>
                  <a:close/>
                </a:path>
              </a:pathLst>
            </a:custGeom>
            <a:blipFill>
              <a:blip r:embed="rId2"/>
              <a:stretch>
                <a:fillRect l="501" r="501" t="-20334" b="-20334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30207" r="0" b="3020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1007" y="4463440"/>
            <a:ext cx="4555017" cy="5067641"/>
            <a:chOff x="0" y="0"/>
            <a:chExt cx="6073357" cy="67568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6073357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42424"/>
                  </a:solidFill>
                  <a:latin typeface="Muli Black Bold"/>
                </a:rPr>
                <a:t>Módulo WEB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71732"/>
              <a:ext cx="6073357" cy="458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242424"/>
                  </a:solidFill>
                  <a:latin typeface="Muli Regular"/>
                </a:rPr>
                <a:t>Hospedagem em nuvem, por meio do Heroku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42424"/>
                  </a:solidFill>
                  <a:latin typeface="Muli Regular"/>
                </a:rPr>
                <a:t>Banco de dados não relacional, Firebase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42424"/>
                  </a:solidFill>
                  <a:latin typeface="Muli Regular"/>
                </a:rPr>
                <a:t>API do Mapbox</a:t>
              </a:r>
            </a:p>
            <a:p>
              <a:pPr>
                <a:lnSpc>
                  <a:spcPts val="3919"/>
                </a:lnSpc>
              </a:pPr>
            </a:p>
          </p:txBody>
        </p: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1547511"/>
              <a:ext cx="407883" cy="101600"/>
            </a:xfrm>
            <a:prstGeom prst="rect">
              <a:avLst/>
            </a:prstGeom>
          </p:spPr>
        </p:pic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52565" y="2244114"/>
            <a:ext cx="2219335" cy="2219326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0508" r="-1716" t="-98663" b="-343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914400"/>
            <a:ext cx="9687124" cy="224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78"/>
              </a:lnSpc>
              <a:spcBef>
                <a:spcPct val="0"/>
              </a:spcBef>
            </a:pPr>
            <a:r>
              <a:rPr lang="en-US" sz="6484" u="sng">
                <a:solidFill>
                  <a:srgbClr val="242424"/>
                </a:solidFill>
                <a:latin typeface="Muli Extra Light Bold"/>
              </a:rPr>
              <a:t>Funcionalidades e linguagens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388727" y="-738189"/>
            <a:ext cx="4438670" cy="4438653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-21048" b="-2104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956824" y="1009333"/>
            <a:ext cx="130247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>
                <a:solidFill>
                  <a:srgbClr val="242424"/>
                </a:solidFill>
                <a:latin typeface="Muli Regular"/>
              </a:rPr>
              <a:t>04/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106265" y="8361044"/>
            <a:ext cx="2954668" cy="2954656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0508" r="-1716" t="-98663" b="-3433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117887" y="4463440"/>
            <a:ext cx="4555017" cy="4774906"/>
            <a:chOff x="0" y="0"/>
            <a:chExt cx="6073357" cy="636654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85725"/>
              <a:ext cx="6073357" cy="21363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80"/>
                </a:lnSpc>
              </a:pPr>
              <a:r>
                <a:rPr lang="en-US" sz="4700">
                  <a:solidFill>
                    <a:srgbClr val="242424"/>
                  </a:solidFill>
                  <a:latin typeface="Muli Black Bold"/>
                </a:rPr>
                <a:t>Módulo MOBILE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254619"/>
              <a:ext cx="6073357" cy="3017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55942" indent="-277971" lvl="1">
                <a:lnSpc>
                  <a:spcPts val="3604"/>
                </a:lnSpc>
                <a:buFont typeface="Arial"/>
                <a:buChar char="•"/>
              </a:pPr>
              <a:r>
                <a:rPr lang="en-US" sz="2575">
                  <a:solidFill>
                    <a:srgbClr val="242424"/>
                  </a:solidFill>
                  <a:latin typeface="Muli Regular"/>
                </a:rPr>
                <a:t>Aplicativo nativo</a:t>
              </a:r>
            </a:p>
            <a:p>
              <a:pPr marL="555942" indent="-277971" lvl="1">
                <a:lnSpc>
                  <a:spcPts val="3604"/>
                </a:lnSpc>
                <a:buFont typeface="Arial"/>
                <a:buChar char="•"/>
              </a:pPr>
              <a:r>
                <a:rPr lang="en-US" sz="2574">
                  <a:solidFill>
                    <a:srgbClr val="242424"/>
                  </a:solidFill>
                  <a:latin typeface="Muli Regular"/>
                </a:rPr>
                <a:t>Serviço Background para  lançar a localização do celular para o site</a:t>
              </a:r>
            </a:p>
            <a:p>
              <a:pPr marL="555942" indent="-277971" lvl="1">
                <a:lnSpc>
                  <a:spcPts val="3604"/>
                </a:lnSpc>
                <a:buFont typeface="Arial"/>
                <a:buChar char="•"/>
              </a:pPr>
              <a:r>
                <a:rPr lang="en-US" sz="2574">
                  <a:solidFill>
                    <a:srgbClr val="242424"/>
                  </a:solidFill>
                  <a:latin typeface="Muli Regular"/>
                </a:rPr>
                <a:t>API da Android, JetPack</a:t>
              </a:r>
            </a:p>
          </p:txBody>
        </p:sp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630398"/>
              <a:ext cx="407883" cy="101600"/>
            </a:xfrm>
            <a:prstGeom prst="rect">
              <a:avLst/>
            </a:prstGeom>
          </p:spPr>
        </p:pic>
      </p:grpSp>
      <p:grpSp>
        <p:nvGrpSpPr>
          <p:cNvPr name="Group 18" id="18"/>
          <p:cNvGrpSpPr/>
          <p:nvPr/>
        </p:nvGrpSpPr>
        <p:grpSpPr>
          <a:xfrm rot="0">
            <a:off x="17002042" y="9085747"/>
            <a:ext cx="181058" cy="76501"/>
            <a:chOff x="0" y="0"/>
            <a:chExt cx="1015946" cy="429260"/>
          </a:xfrm>
        </p:grpSpPr>
        <p:sp>
          <p:nvSpPr>
            <p:cNvPr name="Freeform 19" id="19"/>
            <p:cNvSpPr/>
            <p:nvPr/>
          </p:nvSpPr>
          <p:spPr>
            <a:xfrm>
              <a:off x="0" y="-5080"/>
              <a:ext cx="1015946" cy="434340"/>
            </a:xfrm>
            <a:custGeom>
              <a:avLst/>
              <a:gdLst/>
              <a:ahLst/>
              <a:cxnLst/>
              <a:rect r="r" b="b" t="t" l="l"/>
              <a:pathLst>
                <a:path h="434340" w="1015946">
                  <a:moveTo>
                    <a:pt x="998166" y="187960"/>
                  </a:moveTo>
                  <a:lnTo>
                    <a:pt x="736546" y="11430"/>
                  </a:lnTo>
                  <a:cubicBezTo>
                    <a:pt x="718766" y="0"/>
                    <a:pt x="695906" y="3810"/>
                    <a:pt x="683206" y="21590"/>
                  </a:cubicBezTo>
                  <a:cubicBezTo>
                    <a:pt x="671776" y="39370"/>
                    <a:pt x="675586" y="62230"/>
                    <a:pt x="693366" y="74930"/>
                  </a:cubicBezTo>
                  <a:lnTo>
                    <a:pt x="852116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852116" y="257810"/>
                  </a:lnTo>
                  <a:lnTo>
                    <a:pt x="693366" y="364490"/>
                  </a:lnTo>
                  <a:cubicBezTo>
                    <a:pt x="675586" y="375920"/>
                    <a:pt x="671776" y="400050"/>
                    <a:pt x="683206" y="417830"/>
                  </a:cubicBezTo>
                  <a:cubicBezTo>
                    <a:pt x="690826" y="429260"/>
                    <a:pt x="702256" y="434340"/>
                    <a:pt x="714956" y="434340"/>
                  </a:cubicBezTo>
                  <a:cubicBezTo>
                    <a:pt x="722576" y="434340"/>
                    <a:pt x="730196" y="431800"/>
                    <a:pt x="736546" y="427990"/>
                  </a:cubicBezTo>
                  <a:lnTo>
                    <a:pt x="999436" y="251460"/>
                  </a:lnTo>
                  <a:cubicBezTo>
                    <a:pt x="1009596" y="243840"/>
                    <a:pt x="1015946" y="232410"/>
                    <a:pt x="1015946" y="219710"/>
                  </a:cubicBezTo>
                  <a:cubicBezTo>
                    <a:pt x="1015946" y="207010"/>
                    <a:pt x="1009596" y="195580"/>
                    <a:pt x="998166" y="187960"/>
                  </a:cubicBezTo>
                  <a:close/>
                </a:path>
              </a:pathLst>
            </a:custGeom>
            <a:solidFill>
              <a:srgbClr val="242424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28700" y="4463440"/>
            <a:ext cx="4555017" cy="4924766"/>
            <a:chOff x="0" y="0"/>
            <a:chExt cx="6073357" cy="6566355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85725"/>
              <a:ext cx="6073357" cy="2183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42424"/>
                  </a:solidFill>
                  <a:latin typeface="Muli Black Bold"/>
                </a:rPr>
                <a:t>Linguagens utilizadas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302032"/>
              <a:ext cx="6073357" cy="326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42424"/>
                  </a:solidFill>
                  <a:latin typeface="Muli Regular"/>
                </a:rPr>
                <a:t>HTML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42424"/>
                  </a:solidFill>
                  <a:latin typeface="Muli Regular"/>
                </a:rPr>
                <a:t>CSS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42424"/>
                  </a:solidFill>
                  <a:latin typeface="Muli Regular"/>
                </a:rPr>
                <a:t>JavaScript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42424"/>
                  </a:solidFill>
                  <a:latin typeface="Muli Regular"/>
                </a:rPr>
                <a:t>Java</a:t>
              </a:r>
            </a:p>
            <a:p>
              <a:pPr>
                <a:lnSpc>
                  <a:spcPts val="3919"/>
                </a:lnSpc>
              </a:pPr>
            </a:p>
          </p:txBody>
        </p:sp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677811"/>
              <a:ext cx="407883" cy="101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E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580" y="2902585"/>
            <a:ext cx="5069084" cy="443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800">
                <a:solidFill>
                  <a:srgbClr val="242424"/>
                </a:solidFill>
                <a:latin typeface="Muli Regular"/>
              </a:rPr>
              <a:t>O app pode nos servir de portfólio caso você faça download e utilize</a:t>
            </a:r>
          </a:p>
          <a:p>
            <a:pPr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42424"/>
                </a:solidFill>
                <a:latin typeface="Muli Regular"/>
              </a:rPr>
              <a:t>Material utilizado e desenvolvido disponível no github do projeto</a:t>
            </a:r>
          </a:p>
          <a:p>
            <a:pPr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42424"/>
                </a:solidFill>
                <a:latin typeface="Muli Regular"/>
              </a:rPr>
              <a:t>Fácil interação entre usuário e desenvolvedor</a:t>
            </a:r>
          </a:p>
          <a:p>
            <a:pPr>
              <a:lnSpc>
                <a:spcPts val="39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63976" y="608647"/>
            <a:ext cx="6560048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242424"/>
                </a:solidFill>
                <a:latin typeface="Muli Black Bold"/>
              </a:rPr>
              <a:t>POR QUE USAR E COMO NOS AJUDAR?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56824" y="1009333"/>
            <a:ext cx="130247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>
                <a:solidFill>
                  <a:srgbClr val="242424"/>
                </a:solidFill>
                <a:latin typeface="Muli Regular"/>
              </a:rPr>
              <a:t>05</a:t>
            </a:r>
            <a:r>
              <a:rPr lang="en-US" sz="2800">
                <a:solidFill>
                  <a:srgbClr val="242424"/>
                </a:solidFill>
                <a:latin typeface="Muli Regular"/>
              </a:rPr>
              <a:t>/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315064" y="2950210"/>
            <a:ext cx="5657873" cy="5657850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18456" b="-15025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981081" y="6820640"/>
            <a:ext cx="1588862" cy="1588855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7193" r="-39099" t="-107877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503310" y="3215955"/>
            <a:ext cx="990600" cy="9906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31877" y="31877"/>
              <a:ext cx="6286246" cy="6286246"/>
            </a:xfrm>
            <a:custGeom>
              <a:avLst/>
              <a:gdLst/>
              <a:ahLst/>
              <a:cxnLst/>
              <a:rect r="r" b="b" t="t" l="l"/>
              <a:pathLst>
                <a:path h="6286246" w="6286246">
                  <a:moveTo>
                    <a:pt x="3143123" y="0"/>
                  </a:moveTo>
                  <a:cubicBezTo>
                    <a:pt x="1407287" y="0"/>
                    <a:pt x="0" y="1407287"/>
                    <a:pt x="0" y="3143123"/>
                  </a:cubicBezTo>
                  <a:cubicBezTo>
                    <a:pt x="0" y="4878959"/>
                    <a:pt x="1407287" y="6286246"/>
                    <a:pt x="3143123" y="6286246"/>
                  </a:cubicBezTo>
                  <a:cubicBezTo>
                    <a:pt x="4878959" y="6286246"/>
                    <a:pt x="6286246" y="4878959"/>
                    <a:pt x="6286246" y="3143123"/>
                  </a:cubicBezTo>
                  <a:cubicBezTo>
                    <a:pt x="6286246" y="1407287"/>
                    <a:pt x="4878959" y="0"/>
                    <a:pt x="3143123" y="0"/>
                  </a:cubicBezTo>
                  <a:close/>
                  <a:moveTo>
                    <a:pt x="3143123" y="4701413"/>
                  </a:moveTo>
                  <a:cubicBezTo>
                    <a:pt x="2282444" y="4701413"/>
                    <a:pt x="1584833" y="4003675"/>
                    <a:pt x="1584833" y="3143123"/>
                  </a:cubicBezTo>
                  <a:cubicBezTo>
                    <a:pt x="1584833" y="2282571"/>
                    <a:pt x="2282444" y="1584833"/>
                    <a:pt x="3143123" y="1584833"/>
                  </a:cubicBezTo>
                  <a:cubicBezTo>
                    <a:pt x="4003802" y="1584833"/>
                    <a:pt x="4701413" y="2282444"/>
                    <a:pt x="4701413" y="3143123"/>
                  </a:cubicBezTo>
                  <a:cubicBezTo>
                    <a:pt x="4701413" y="4003802"/>
                    <a:pt x="4003802" y="4701413"/>
                    <a:pt x="3143123" y="4701413"/>
                  </a:cubicBezTo>
                  <a:close/>
                </a:path>
              </a:pathLst>
            </a:custGeom>
            <a:blipFill>
              <a:blip r:embed="rId3"/>
              <a:stretch>
                <a:fillRect l="501" r="501" t="-20334" b="-2033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745780" y="2893060"/>
            <a:ext cx="5069084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42424"/>
                </a:solidFill>
                <a:latin typeface="Muli Regular"/>
              </a:rPr>
              <a:t>Mais fácil de utilizar que outras aplicações com a mesma funcionalidade (a da Google por exemplo)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799">
                <a:solidFill>
                  <a:srgbClr val="242424"/>
                </a:solidFill>
                <a:latin typeface="Muli Regular"/>
              </a:rPr>
              <a:t>Apoie seu desenvolvedor local👍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2158" r="0" b="32158"/>
          <a:stretch>
            <a:fillRect/>
          </a:stretch>
        </p:blipFill>
        <p:spPr>
          <a:xfrm flipH="false" flipV="false" rot="0">
            <a:off x="1028700" y="1028700"/>
            <a:ext cx="16230600" cy="8229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531243" y="1954971"/>
            <a:ext cx="11225514" cy="3984584"/>
            <a:chOff x="0" y="0"/>
            <a:chExt cx="14967352" cy="531277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14967352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>
                  <a:solidFill>
                    <a:srgbClr val="242424"/>
                  </a:solidFill>
                  <a:latin typeface="Muli Black Bold"/>
                </a:rPr>
                <a:t>Autorização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57738" y="1370276"/>
              <a:ext cx="13651876" cy="3942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400">
                  <a:solidFill>
                    <a:srgbClr val="242424"/>
                  </a:solidFill>
                  <a:latin typeface="Muli Regular"/>
                </a:rPr>
                <a:t>O uso do vídeo da apresentação e dos códigos disponíveis no repositório do projeto são totalmente apoiados e permitidos</a:t>
              </a:r>
            </a:p>
            <a:p>
              <a:pPr algn="ctr">
                <a:lnSpc>
                  <a:spcPts val="4759"/>
                </a:lnSpc>
              </a:pPr>
            </a:p>
            <a:p>
              <a:pPr algn="ctr">
                <a:lnSpc>
                  <a:spcPts val="4760"/>
                </a:lnSpc>
              </a:pPr>
              <a:r>
                <a:rPr lang="en-US" sz="3399">
                  <a:solidFill>
                    <a:srgbClr val="242424"/>
                  </a:solidFill>
                  <a:latin typeface="Muli Regular"/>
                </a:rPr>
                <a:t>Carlozo/a (github.com)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65884" y="7134474"/>
            <a:ext cx="14356231" cy="106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5600" spc="1120">
                <a:solidFill>
                  <a:srgbClr val="242424"/>
                </a:solidFill>
                <a:latin typeface="Muli Black Bold"/>
              </a:rPr>
              <a:t>DEMONSTRAÇÃO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8350" y="6315524"/>
            <a:ext cx="15091300" cy="761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DAEg8IA37lQ</dc:identifier>
  <dcterms:modified xsi:type="dcterms:W3CDTF">2011-08-01T06:04:30Z</dcterms:modified>
  <cp:revision>1</cp:revision>
  <dc:title>Find MY PHONE</dc:title>
</cp:coreProperties>
</file>