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24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9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5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84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27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0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9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5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4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8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94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1A986-7F08-4214-ADB6-25A03A4FAFB1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24696-A733-4240-B356-1F3E64FBD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1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2E76085-BAFD-B300-F6CC-15F8FB220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4117" y="-467833"/>
            <a:ext cx="10526233" cy="105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2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5F9F3-9A3F-A9EC-3E00-64EFCB55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Revolução da Inteligência Artificial: Impactos na Vida Cotidiana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8988D-18FD-834B-ABAC-555EC4A9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  <a:p>
            <a:r>
              <a:rPr lang="pt-BR" dirty="0"/>
              <a:t>A Inteligência Artificial (IA) está rapidamente se tornando uma das tecnologias mais transformadoras do século XXI. De assistentes virtuais a veículos autônomos, a IA está mudando a forma como vivemos e trabalhamos. Este </a:t>
            </a:r>
            <a:r>
              <a:rPr lang="pt-BR" dirty="0" err="1"/>
              <a:t>eBook</a:t>
            </a:r>
            <a:r>
              <a:rPr lang="pt-BR" dirty="0"/>
              <a:t> explora como a IA está impactando diversos setores, suas aplicações práticas no dia a dia e as implicações éticas que acompanham essa revolução tecnológica.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6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1CAAD-413E-FDE1-0DEB-5DCB3317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1: IA na Saúde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0F480-5BB0-6D41-1159-8C64416C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1.1 Diagnóstico e Tratamento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Diagnóstico por Imagem</a:t>
            </a:r>
            <a:r>
              <a:rPr lang="pt-BR" dirty="0"/>
              <a:t>: Utilização de IA para análise de imagens médicas, como radiografias e tomografias, para detecção precoce de doenças.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Medicina Personalizada</a:t>
            </a:r>
            <a:r>
              <a:rPr lang="pt-BR" dirty="0"/>
              <a:t>: Algoritmos de IA que analisam dados genômicos para criar tratamentos personalizados.</a:t>
            </a:r>
          </a:p>
          <a:p>
            <a:r>
              <a:rPr lang="pt-BR" b="1" dirty="0"/>
              <a:t>1.2 Assistência ao Paciente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Chatbots</a:t>
            </a:r>
            <a:r>
              <a:rPr lang="pt-BR" b="1" dirty="0"/>
              <a:t> de Saúde</a:t>
            </a:r>
            <a:r>
              <a:rPr lang="pt-BR" dirty="0"/>
              <a:t>: Assistentes virtuais que fornecem conselhos médicos básicos e triagem de sintomas.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Monitoramento Remoto</a:t>
            </a:r>
            <a:r>
              <a:rPr lang="pt-BR" dirty="0"/>
              <a:t>: Dispositivos vestíveis que monitoram sinais vitais e alertam médicos sobre possíveis problemas.</a:t>
            </a:r>
          </a:p>
          <a:p>
            <a:r>
              <a:rPr lang="pt-BR" b="1" dirty="0"/>
              <a:t>1.3 Gestão Hospitalar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Otimização de Recursos</a:t>
            </a:r>
            <a:r>
              <a:rPr lang="pt-BR" dirty="0"/>
              <a:t>: IA usada para gerenciar melhor a alocação de leitos, equipamentos e pessoal.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Previsão de Demandas</a:t>
            </a:r>
            <a:r>
              <a:rPr lang="pt-BR" dirty="0"/>
              <a:t>: Modelos preditivos para antecipar surtos de doenças e preparar recursos adequadamente.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076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8238B-DEDD-3B83-BCF5-8B5D16A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2: IA na Educação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ABBDB-5B09-CE34-D624-E42771A1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2.1 Personalização do Aprendizado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Tutoria Inteligente</a:t>
            </a:r>
            <a:r>
              <a:rPr lang="pt-BR" dirty="0"/>
              <a:t>: Sistemas que adaptam o conteúdo educacional ao ritmo e estilo de aprendizado do aluno.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Feedback Automatizado</a:t>
            </a:r>
            <a:r>
              <a:rPr lang="pt-BR" dirty="0"/>
              <a:t>: Avaliação automática de trabalhos e fornecimento de feedback instantâneo.</a:t>
            </a:r>
          </a:p>
          <a:p>
            <a:r>
              <a:rPr lang="pt-BR" b="1" dirty="0"/>
              <a:t>2.2 Administração Escolar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Análise de Desempenho</a:t>
            </a:r>
            <a:r>
              <a:rPr lang="pt-BR" dirty="0"/>
              <a:t>: Ferramentas que analisam dados de desempenho dos alunos para identificar áreas que precisam de melhorias.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Previsão de Abandono Escolar</a:t>
            </a:r>
            <a:r>
              <a:rPr lang="pt-BR" dirty="0"/>
              <a:t>: Algoritmos que identificam alunos em risco de abandonar os estudos.</a:t>
            </a:r>
          </a:p>
          <a:p>
            <a:r>
              <a:rPr lang="pt-BR" b="1" dirty="0"/>
              <a:t>2.3 Recursos Educacionais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Conteúdo Interativo</a:t>
            </a:r>
            <a:r>
              <a:rPr lang="pt-BR" dirty="0"/>
              <a:t>: Uso de IA para criar conteúdo educacional interativo, como simulações e jogos educacionais.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Acessibilidade</a:t>
            </a:r>
            <a:r>
              <a:rPr lang="pt-BR" dirty="0"/>
              <a:t>: Ferramentas de tradução automática e reconhecimento de fala para tornar o aprendizado acessível a todos.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48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5F836-2352-830E-DF8B-B5F2B16D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3: IA no Transporte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7A0CF-500B-C066-64AD-C4648BA5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3.1 Veículos Autônomos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Tecnologia e Segurança</a:t>
            </a:r>
            <a:r>
              <a:rPr lang="pt-BR" dirty="0"/>
              <a:t>: Como os carros autônomos usam IA para navegação, detecção de obstáculos e tomada de decisões em tempo real.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Impacto na Mobilidade Urbana</a:t>
            </a:r>
            <a:r>
              <a:rPr lang="pt-BR" dirty="0"/>
              <a:t>: Redução de congestionamentos e acidentes, e mudanças na infraestrutura urbana.</a:t>
            </a:r>
          </a:p>
          <a:p>
            <a:r>
              <a:rPr lang="pt-BR" b="1" dirty="0"/>
              <a:t>3.2 Gestão de Tráfego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Sistemas Inteligentes de Transporte (ITS)</a:t>
            </a:r>
            <a:r>
              <a:rPr lang="pt-BR" dirty="0"/>
              <a:t>: Semáforos e sinais de trânsito que se adaptam ao fluxo de veículos em tempo real.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Planejamento de Rotas</a:t>
            </a:r>
            <a:r>
              <a:rPr lang="pt-BR" dirty="0"/>
              <a:t>: Aplicativos que usam IA para sugerir rotas mais eficientes, reduzindo o tempo de viagem e consumo de combustível.</a:t>
            </a:r>
          </a:p>
          <a:p>
            <a:r>
              <a:rPr lang="pt-BR" b="1" dirty="0"/>
              <a:t>3.3 Logística e Transporte de Cargas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Otimização de Rotas</a:t>
            </a:r>
            <a:r>
              <a:rPr lang="pt-BR" dirty="0"/>
              <a:t>: Algoritmos que determinam as rotas mais eficientes para entrega de mercadorias.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Gestão de Frotas</a:t>
            </a:r>
            <a:r>
              <a:rPr lang="pt-BR" dirty="0"/>
              <a:t>: Sistemas que monitoram e otimizam o desempenho de frotas de veículos comerciais.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7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358C6-FFB2-3A1A-D4F0-0F1BDEBE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4: Aplicações Práticas de IA no Dia a 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95C8D-D76F-B17D-6F82-5B2C9449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4.1 Assistentes Virtuais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Alexa</a:t>
            </a:r>
            <a:r>
              <a:rPr lang="pt-BR" b="1" dirty="0"/>
              <a:t>, Siri e Google </a:t>
            </a:r>
            <a:r>
              <a:rPr lang="pt-BR" b="1" dirty="0" err="1"/>
              <a:t>Assistant</a:t>
            </a:r>
            <a:r>
              <a:rPr lang="pt-BR" dirty="0"/>
              <a:t>: Como esses assistentes pessoais usam IA para ajudar em tarefas cotidianas, desde definir lembretes até controlar dispositivos inteligentes em casa.</a:t>
            </a:r>
          </a:p>
          <a:p>
            <a:r>
              <a:rPr lang="pt-BR" b="1" dirty="0"/>
              <a:t>4.2 Recomendações Personalizadas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Serviços de Streaming</a:t>
            </a:r>
            <a:r>
              <a:rPr lang="pt-BR" dirty="0"/>
              <a:t>: Algoritmos que sugerem filmes, músicas e séries com base nas preferências do usuário.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E-commerce</a:t>
            </a:r>
            <a:r>
              <a:rPr lang="pt-BR" dirty="0"/>
              <a:t>: IA que recomenda produtos com base no histórico de compras e comportamento de navegação.</a:t>
            </a:r>
          </a:p>
          <a:p>
            <a:r>
              <a:rPr lang="pt-BR" b="1" dirty="0"/>
              <a:t>4.3 Automação Residencial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Casas Inteligentes</a:t>
            </a:r>
            <a:r>
              <a:rPr lang="pt-BR" dirty="0"/>
              <a:t>: Sistemas que controlam iluminação, temperatura e segurança doméstica de forma automática e eficiente.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Robôs Domésticos</a:t>
            </a:r>
            <a:r>
              <a:rPr lang="pt-BR" dirty="0"/>
              <a:t>: Aspiradores e outros dispositivos que usam IA para realizar tarefas de limpeza e manutenção.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54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AF90E-9FE0-4518-3BE5-834AAD0B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Capítulo 5: O Futuro da IA e Implicações Éticas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AB7C60-19ED-6DB6-D08B-2EB13952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5.1 Avanços Futuros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IA Geral (AGI)</a:t>
            </a:r>
            <a:r>
              <a:rPr lang="pt-BR" dirty="0"/>
              <a:t>: A busca por uma IA que possa realizar qualquer tarefa intelectual humana.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IA e Criatividade</a:t>
            </a:r>
            <a:r>
              <a:rPr lang="pt-BR" dirty="0"/>
              <a:t>: Como a IA está começando a criar arte, música e até mesmo literatura.</a:t>
            </a:r>
          </a:p>
          <a:p>
            <a:r>
              <a:rPr lang="pt-BR" b="1" dirty="0"/>
              <a:t>5.2 Implicações Éticas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Privacidade e Segurança</a:t>
            </a:r>
            <a:r>
              <a:rPr lang="pt-BR" dirty="0"/>
              <a:t>: Preocupações com a quantidade de dados pessoais coletados e como são usados.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Desemprego Tecnológico</a:t>
            </a:r>
            <a:r>
              <a:rPr lang="pt-BR" dirty="0"/>
              <a:t>: O impacto da automação no mercado de trabalho e as possíveis soluções.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Viés e Discriminação</a:t>
            </a:r>
            <a:r>
              <a:rPr lang="pt-BR" dirty="0"/>
              <a:t>: Como algoritmos de IA podem perpetuar ou amplificar preconceitos existentes.</a:t>
            </a:r>
          </a:p>
          <a:p>
            <a:r>
              <a:rPr lang="pt-BR" b="1" dirty="0"/>
              <a:t>5.3 Regulação e Governança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Políticas e Legislação</a:t>
            </a:r>
            <a:r>
              <a:rPr lang="pt-BR" dirty="0"/>
              <a:t>: A necessidade de regulamentações para garantir o uso ético e seguro da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Responsabilidade</a:t>
            </a:r>
            <a:r>
              <a:rPr lang="pt-BR" dirty="0"/>
              <a:t>: Questões sobre quem é responsável quando um sistema de IA comete um erro.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11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12E96-1195-B185-6754-783E62F0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6AD8-F7A0-C78E-77AC-517F1756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Inteligência Artificial está transformando todos os aspectos da nossa vida cotidiana, trazendo inúmeros benefícios, mas também desafios significativos. À medida que avançamos nesta revolução tecnológica, é crucial abordar as questões éticas e garantir que o desenvolvimento da IA seja conduzido de maneira responsável e inclusiva.</a:t>
            </a:r>
          </a:p>
        </p:txBody>
      </p:sp>
    </p:spTree>
    <p:extLst>
      <p:ext uri="{BB962C8B-B14F-4D97-AF65-F5344CB8AC3E}">
        <p14:creationId xmlns:p14="http://schemas.microsoft.com/office/powerpoint/2010/main" val="2293455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771</Words>
  <Application>Microsoft Office PowerPoint</Application>
  <PresentationFormat>Papel A4 (210 x 297 mm)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 Revolução da Inteligência Artificial: Impactos na Vida Cotidiana </vt:lpstr>
      <vt:lpstr>Capítulo 1: IA na Saúde</vt:lpstr>
      <vt:lpstr>Capítulo 2: IA na Educação</vt:lpstr>
      <vt:lpstr>Capítulo 3: IA no Transporte</vt:lpstr>
      <vt:lpstr>Capítulo 4: Aplicações Práticas de IA no Dia a Dia</vt:lpstr>
      <vt:lpstr>Capítulo 5: O Futuro da IA e Implicações Éticas 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Henrique Neves Santos</dc:creator>
  <cp:lastModifiedBy>Carlos Henrique Neves Santos</cp:lastModifiedBy>
  <cp:revision>1</cp:revision>
  <dcterms:created xsi:type="dcterms:W3CDTF">2024-07-28T13:34:33Z</dcterms:created>
  <dcterms:modified xsi:type="dcterms:W3CDTF">2024-07-28T13:49:43Z</dcterms:modified>
</cp:coreProperties>
</file>