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4"/>
  </p:notesMasterIdLst>
  <p:sldIdLst>
    <p:sldId id="348" r:id="rId2"/>
    <p:sldId id="353" r:id="rId3"/>
  </p:sldIdLst>
  <p:sldSz cx="10058400" cy="7772400"/>
  <p:notesSz cx="6858000" cy="9144000"/>
  <p:defaultTextStyle>
    <a:defPPr>
      <a:defRPr lang="en-US"/>
    </a:defPPr>
    <a:lvl1pPr marL="0" algn="l" defTabSz="10187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10187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10187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10187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10187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10187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10187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10187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101870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jagopalan" initials="SR" lastIdx="5" clrIdx="0">
    <p:extLst/>
  </p:cmAuthor>
  <p:cmAuthor id="2" name="Shriram Rajagopalan" initials="SR [2]" lastIdx="1" clrIdx="1">
    <p:extLst/>
  </p:cmAuthor>
  <p:cmAuthor id="3" name="Etai Lev-Ran" initials="EL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1"/>
    <p:restoredTop sz="94745"/>
  </p:normalViewPr>
  <p:slideViewPr>
    <p:cSldViewPr snapToGrid="0" snapToObjects="1">
      <p:cViewPr varScale="1">
        <p:scale>
          <a:sx n="86" d="100"/>
          <a:sy n="86" d="100"/>
        </p:scale>
        <p:origin x="648" y="20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1A8BB-5D0F-A04C-A17E-3A07B17F1CE5}" type="datetimeFigureOut">
              <a:rPr lang="en-US" smtClean="0"/>
              <a:pPr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59DDF-AECA-2745-B444-B58A7DF6A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0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59DDF-AECA-2745-B444-B58A7DF6A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2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8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697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6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3"/>
            <a:ext cx="4442460" cy="5129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3"/>
            <a:ext cx="4442460" cy="5129425"/>
          </a:xfrm>
        </p:spPr>
        <p:txBody>
          <a:bodyPr vert="horz" lIns="101870" tIns="50935" rIns="101870" bIns="50935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8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03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3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droppedImage.pdf"/>
          <p:cNvPicPr/>
          <p:nvPr userDrawn="1"/>
        </p:nvPicPr>
        <p:blipFill>
          <a:blip r:embed="rId7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920" y="7203865"/>
            <a:ext cx="461798" cy="2418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608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20" r:id="rId3"/>
    <p:sldLayoutId id="2147483722" r:id="rId4"/>
    <p:sldLayoutId id="2147483723" r:id="rId5"/>
  </p:sldLayoutIdLst>
  <p:hf hdr="0" ftr="0" dt="0"/>
  <p:txStyles>
    <p:titleStyle>
      <a:lvl1pPr algn="ctr" defTabSz="509352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382015" indent="-382015" algn="l" defTabSz="50935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50935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50935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509352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509352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89551" y="1826771"/>
            <a:ext cx="6019869" cy="46040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287011" y="5827786"/>
            <a:ext cx="1869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App Container</a:t>
            </a:r>
            <a:endParaRPr lang="en-US" sz="2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09015" y="2143607"/>
            <a:ext cx="1718719" cy="11127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Customer</a:t>
            </a:r>
          </a:p>
          <a:p>
            <a:pPr algn="ctr" rtl="0"/>
            <a:r>
              <a:rPr lang="en-US" dirty="0"/>
              <a:t>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36239" y="2143608"/>
            <a:ext cx="1718719" cy="111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Service Registration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12365" y="3648574"/>
            <a:ext cx="1718719" cy="1136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Route Management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12365" y="5177416"/>
            <a:ext cx="171871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Supervisor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8679" y="4044618"/>
            <a:ext cx="1718719" cy="13226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Proxy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46175" y="2143606"/>
            <a:ext cx="1355798" cy="40396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MSF </a:t>
            </a:r>
          </a:p>
          <a:p>
            <a:pPr algn="ctr" rtl="0"/>
            <a:r>
              <a:rPr lang="en-US" dirty="0"/>
              <a:t>Control </a:t>
            </a:r>
            <a:r>
              <a:rPr lang="en-US" dirty="0" smtClean="0"/>
              <a:t>Plane</a:t>
            </a:r>
          </a:p>
          <a:p>
            <a:pPr algn="ctr" rtl="0"/>
            <a:r>
              <a:rPr lang="en-US" dirty="0" smtClean="0"/>
              <a:t>(</a:t>
            </a:r>
            <a:r>
              <a:rPr lang="en-US" dirty="0" err="1" smtClean="0"/>
              <a:t>Sd</a:t>
            </a:r>
            <a:r>
              <a:rPr lang="en-US" dirty="0" smtClean="0"/>
              <a:t>, </a:t>
            </a:r>
            <a:r>
              <a:rPr lang="en-US" dirty="0" err="1" smtClean="0"/>
              <a:t>Sp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8" idx="1"/>
            <a:endCxn id="7" idx="3"/>
          </p:cNvCxnSpPr>
          <p:nvPr/>
        </p:nvCxnSpPr>
        <p:spPr>
          <a:xfrm flipH="1">
            <a:off x="3227734" y="2699967"/>
            <a:ext cx="150850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6454958" y="2699967"/>
            <a:ext cx="129121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</p:cNvCxnSpPr>
          <p:nvPr/>
        </p:nvCxnSpPr>
        <p:spPr>
          <a:xfrm flipV="1">
            <a:off x="6431084" y="4216870"/>
            <a:ext cx="1315090" cy="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1" idx="3"/>
          </p:cNvCxnSpPr>
          <p:nvPr/>
        </p:nvCxnSpPr>
        <p:spPr>
          <a:xfrm rot="10800000" flipV="1">
            <a:off x="3207398" y="4282244"/>
            <a:ext cx="1504967" cy="423711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1"/>
            <a:endCxn id="11" idx="2"/>
          </p:cNvCxnSpPr>
          <p:nvPr/>
        </p:nvCxnSpPr>
        <p:spPr>
          <a:xfrm rot="10800000">
            <a:off x="2348039" y="5367294"/>
            <a:ext cx="2364326" cy="313043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1"/>
            <a:endCxn id="7" idx="1"/>
          </p:cNvCxnSpPr>
          <p:nvPr/>
        </p:nvCxnSpPr>
        <p:spPr>
          <a:xfrm rot="10800000">
            <a:off x="1509015" y="2699968"/>
            <a:ext cx="3203350" cy="2980369"/>
          </a:xfrm>
          <a:prstGeom prst="bentConnector3">
            <a:avLst>
              <a:gd name="adj1" fmla="val 10713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54959" y="2381233"/>
            <a:ext cx="1217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heartbeat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34364" y="2381233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healthcheck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07234" y="3838817"/>
            <a:ext cx="1033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changes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17721" y="3867783"/>
            <a:ext cx="794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notify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01566" y="5266050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110402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ounded Rectangle 145"/>
          <p:cNvSpPr/>
          <p:nvPr/>
        </p:nvSpPr>
        <p:spPr>
          <a:xfrm>
            <a:off x="3825301" y="2879530"/>
            <a:ext cx="3273438" cy="725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 rot="5400000">
            <a:off x="1286334" y="2611564"/>
            <a:ext cx="430887" cy="126958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US" sz="1600">
                <a:cs typeface="Helvetica Neue"/>
              </a:rPr>
              <a:t>Requests</a:t>
            </a:r>
            <a:endParaRPr lang="en-US" sz="1600" dirty="0">
              <a:cs typeface="Helvetica Neue"/>
            </a:endParaRPr>
          </a:p>
        </p:txBody>
      </p:sp>
      <p:grpSp>
        <p:nvGrpSpPr>
          <p:cNvPr id="60" name="Group 58"/>
          <p:cNvGrpSpPr/>
          <p:nvPr/>
        </p:nvGrpSpPr>
        <p:grpSpPr>
          <a:xfrm>
            <a:off x="2376359" y="3064732"/>
            <a:ext cx="303824" cy="403650"/>
            <a:chOff x="2260911" y="4368329"/>
            <a:chExt cx="303824" cy="40365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260911" y="4368329"/>
              <a:ext cx="3038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2260911" y="4563804"/>
              <a:ext cx="3038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260911" y="4771979"/>
              <a:ext cx="3038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5400000">
            <a:off x="2898449" y="3307798"/>
            <a:ext cx="738664" cy="9803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800" i="1" smtClean="0">
                <a:cs typeface="Helvetica Neue"/>
              </a:rPr>
              <a:t>Router</a:t>
            </a:r>
            <a:endParaRPr lang="en-US" sz="1800" i="1" dirty="0">
              <a:cs typeface="Helvetica Neue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456" y="3030911"/>
            <a:ext cx="844093" cy="431894"/>
          </a:xfrm>
          <a:prstGeom prst="rect">
            <a:avLst/>
          </a:prstGeom>
        </p:spPr>
      </p:pic>
      <p:sp>
        <p:nvSpPr>
          <p:cNvPr id="70" name="Hexagon 69"/>
          <p:cNvSpPr/>
          <p:nvPr/>
        </p:nvSpPr>
        <p:spPr>
          <a:xfrm>
            <a:off x="4542364" y="3045443"/>
            <a:ext cx="534025" cy="42293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cs typeface="Helvetica Neue"/>
              </a:rPr>
              <a:t>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908429" y="3129104"/>
            <a:ext cx="63826" cy="28721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5" name="Hexagon 74"/>
          <p:cNvSpPr/>
          <p:nvPr/>
        </p:nvSpPr>
        <p:spPr>
          <a:xfrm>
            <a:off x="6375470" y="3055601"/>
            <a:ext cx="549986" cy="43088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cs typeface="Helvetica Neue"/>
              </a:rPr>
              <a:t>C</a:t>
            </a:r>
          </a:p>
        </p:txBody>
      </p:sp>
      <p:sp>
        <p:nvSpPr>
          <p:cNvPr id="77" name="TextBox 76"/>
          <p:cNvSpPr txBox="1"/>
          <p:nvPr/>
        </p:nvSpPr>
        <p:spPr>
          <a:xfrm rot="5400000">
            <a:off x="5396922" y="555391"/>
            <a:ext cx="677108" cy="35259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i="1" smtClean="0">
                <a:cs typeface="Helvetica Neue"/>
              </a:rPr>
              <a:t>Envoy sidecar </a:t>
            </a:r>
            <a:r>
              <a:rPr lang="en-US" sz="1600" i="1" dirty="0">
                <a:cs typeface="Helvetica Neue"/>
              </a:rPr>
              <a:t>(auto registration, heartbeat, proxying)</a:t>
            </a:r>
          </a:p>
        </p:txBody>
      </p:sp>
      <p:cxnSp>
        <p:nvCxnSpPr>
          <p:cNvPr id="79" name="Straight Arrow Connector 78"/>
          <p:cNvCxnSpPr>
            <a:stCxn id="65" idx="3"/>
            <a:endCxn id="99" idx="1"/>
          </p:cNvCxnSpPr>
          <p:nvPr/>
        </p:nvCxnSpPr>
        <p:spPr>
          <a:xfrm>
            <a:off x="3560549" y="3246858"/>
            <a:ext cx="449266" cy="38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009815" y="3112135"/>
            <a:ext cx="116536" cy="27706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1" name="Straight Arrow Connector 100"/>
          <p:cNvCxnSpPr>
            <a:stCxn id="99" idx="1"/>
            <a:endCxn id="70" idx="3"/>
          </p:cNvCxnSpPr>
          <p:nvPr/>
        </p:nvCxnSpPr>
        <p:spPr>
          <a:xfrm>
            <a:off x="4009815" y="3250669"/>
            <a:ext cx="532549" cy="624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Hexagon 125"/>
          <p:cNvSpPr/>
          <p:nvPr/>
        </p:nvSpPr>
        <p:spPr>
          <a:xfrm>
            <a:off x="5453960" y="3064732"/>
            <a:ext cx="563035" cy="40365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cs typeface="Helvetica Neue"/>
              </a:rPr>
              <a:t>B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835751" y="3116797"/>
            <a:ext cx="68817" cy="29952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9" name="Straight Arrow Connector 68"/>
          <p:cNvCxnSpPr>
            <a:stCxn id="72" idx="3"/>
            <a:endCxn id="126" idx="3"/>
          </p:cNvCxnSpPr>
          <p:nvPr/>
        </p:nvCxnSpPr>
        <p:spPr>
          <a:xfrm flipV="1">
            <a:off x="4972255" y="3266557"/>
            <a:ext cx="481705" cy="61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076389" y="4308910"/>
            <a:ext cx="1188873" cy="6771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1600" b="1" dirty="0"/>
              <a:t>Service </a:t>
            </a:r>
            <a:r>
              <a:rPr lang="en-US" sz="1600" b="1" dirty="0" smtClean="0"/>
              <a:t>Registry</a:t>
            </a:r>
            <a:endParaRPr lang="en-US" sz="1600" b="1" dirty="0"/>
          </a:p>
        </p:txBody>
      </p:sp>
      <p:cxnSp>
        <p:nvCxnSpPr>
          <p:cNvPr id="117" name="Straight Arrow Connector 116"/>
          <p:cNvCxnSpPr>
            <a:stCxn id="72" idx="2"/>
          </p:cNvCxnSpPr>
          <p:nvPr/>
        </p:nvCxnSpPr>
        <p:spPr>
          <a:xfrm>
            <a:off x="4940342" y="3416317"/>
            <a:ext cx="447705" cy="892593"/>
          </a:xfrm>
          <a:prstGeom prst="straightConnector1">
            <a:avLst/>
          </a:prstGeom>
          <a:ln w="6350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29" idx="2"/>
            <a:endCxn id="111" idx="0"/>
          </p:cNvCxnSpPr>
          <p:nvPr/>
        </p:nvCxnSpPr>
        <p:spPr>
          <a:xfrm flipH="1">
            <a:off x="5670826" y="3416317"/>
            <a:ext cx="199334" cy="892593"/>
          </a:xfrm>
          <a:prstGeom prst="straightConnector1">
            <a:avLst/>
          </a:prstGeom>
          <a:ln w="6350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9" idx="3"/>
            <a:endCxn id="75" idx="3"/>
          </p:cNvCxnSpPr>
          <p:nvPr/>
        </p:nvCxnSpPr>
        <p:spPr>
          <a:xfrm>
            <a:off x="5904568" y="3266557"/>
            <a:ext cx="470902" cy="44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6752297" y="3129104"/>
            <a:ext cx="68817" cy="29952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78" name="Straight Arrow Connector 177"/>
          <p:cNvCxnSpPr>
            <a:stCxn id="158" idx="2"/>
          </p:cNvCxnSpPr>
          <p:nvPr/>
        </p:nvCxnSpPr>
        <p:spPr>
          <a:xfrm flipH="1">
            <a:off x="6082908" y="3428624"/>
            <a:ext cx="703798" cy="880286"/>
          </a:xfrm>
          <a:prstGeom prst="straightConnector1">
            <a:avLst/>
          </a:prstGeom>
          <a:ln w="6350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4068083" y="2656912"/>
            <a:ext cx="427953" cy="44487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72" idx="0"/>
          </p:cNvCxnSpPr>
          <p:nvPr/>
        </p:nvCxnSpPr>
        <p:spPr>
          <a:xfrm flipH="1" flipV="1">
            <a:off x="4658467" y="2656912"/>
            <a:ext cx="281875" cy="4721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IBM-Default - 1</Template>
  <TotalTime>7973</TotalTime>
  <Words>42</Words>
  <Application>Microsoft Macintosh PowerPoint</Application>
  <PresentationFormat>Custom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 Neue</vt:lpstr>
      <vt:lpstr>Arial</vt:lpstr>
      <vt:lpstr>Office Theme</vt:lpstr>
      <vt:lpstr>PowerPoint Presentation</vt:lpstr>
      <vt:lpstr>PowerPoint Presentation</vt:lpstr>
    </vt:vector>
  </TitlesOfParts>
  <Manager/>
  <Company>IBM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Shriram Rajagopalan</dc:creator>
  <cp:keywords/>
  <dc:description/>
  <cp:lastModifiedBy>Shriram Rajagopalan</cp:lastModifiedBy>
  <cp:revision>394</cp:revision>
  <cp:lastPrinted>2015-03-15T15:24:32Z</cp:lastPrinted>
  <dcterms:created xsi:type="dcterms:W3CDTF">2016-02-01T22:46:03Z</dcterms:created>
  <dcterms:modified xsi:type="dcterms:W3CDTF">2016-05-16T22:46:46Z</dcterms:modified>
  <cp:category/>
</cp:coreProperties>
</file>