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8B09F7-FEBF-4966-A6AE-A79ED7257A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assign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69EFD1-2CB9-47DC-ACC5-E9F3350013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22/02/2024 16:36:48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32C6147-1134-496D-8D3E-6B52C5B24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435"/>
            <a:ext cx="12192000" cy="42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2024-02-22T16:36:51Z</dcterms:created>
  <dcterms:modified xsi:type="dcterms:W3CDTF">2024-02-22T16:36:51Z</dcterms:modified>
</cp:coreProperties>
</file>