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73" r:id="rId8"/>
    <p:sldId id="261" r:id="rId9"/>
    <p:sldId id="262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6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9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2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1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9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9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8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b="0" cap="none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100" b="0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4400" b="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SzPct val="73000"/>
        <a:buFontTx/>
        <a:buNone/>
        <a:defRPr sz="2400" b="0" kern="1200" spc="8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1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b="0" kern="1200" spc="8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SzPct val="73000"/>
        <a:buFontTx/>
        <a:buNone/>
        <a:defRPr sz="1800" b="0" kern="1200" spc="8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1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1600" b="0" kern="1200" spc="8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SzPct val="73000"/>
        <a:buFontTx/>
        <a:buNone/>
        <a:defRPr sz="1600" b="0" kern="1200" spc="8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ergy.gov.au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B5426F-482B-4074-A203-9F2C2BEB0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0086" y="335066"/>
            <a:ext cx="7441203" cy="6013686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7F160B5-A1CE-4576-8323-263FB7D1B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9246" y="762711"/>
            <a:ext cx="4297875" cy="4329484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850484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850484 w 5451779"/>
              <a:gd name="connsiteY9" fmla="*/ 3417073 h 3688651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  <a:gd name="connsiteX0" fmla="*/ 3873290 w 5474585"/>
              <a:gd name="connsiteY0" fmla="*/ 3417073 h 3663685"/>
              <a:gd name="connsiteX1" fmla="*/ 4950117 w 5474585"/>
              <a:gd name="connsiteY1" fmla="*/ 3061336 h 3663685"/>
              <a:gd name="connsiteX2" fmla="*/ 5470040 w 5474585"/>
              <a:gd name="connsiteY2" fmla="*/ 1525101 h 3663685"/>
              <a:gd name="connsiteX3" fmla="*/ 5072502 w 5474585"/>
              <a:gd name="connsiteY3" fmla="*/ 466701 h 3663685"/>
              <a:gd name="connsiteX4" fmla="*/ 1407509 w 5474585"/>
              <a:gd name="connsiteY4" fmla="*/ 19557 h 3663685"/>
              <a:gd name="connsiteX5" fmla="*/ 174315 w 5474585"/>
              <a:gd name="connsiteY5" fmla="*/ 783491 h 3663685"/>
              <a:gd name="connsiteX6" fmla="*/ 342149 w 5474585"/>
              <a:gd name="connsiteY6" fmla="*/ 2939564 h 3663685"/>
              <a:gd name="connsiteX7" fmla="*/ 3240656 w 5474585"/>
              <a:gd name="connsiteY7" fmla="*/ 3422408 h 3663685"/>
              <a:gd name="connsiteX8" fmla="*/ 3217996 w 5474585"/>
              <a:gd name="connsiteY8" fmla="*/ 3663685 h 3663685"/>
              <a:gd name="connsiteX9" fmla="*/ 3873290 w 5474585"/>
              <a:gd name="connsiteY9" fmla="*/ 3417073 h 3663685"/>
              <a:gd name="connsiteX0" fmla="*/ 3782561 w 5383856"/>
              <a:gd name="connsiteY0" fmla="*/ 3417073 h 3663685"/>
              <a:gd name="connsiteX1" fmla="*/ 4859388 w 5383856"/>
              <a:gd name="connsiteY1" fmla="*/ 3061336 h 3663685"/>
              <a:gd name="connsiteX2" fmla="*/ 5379311 w 5383856"/>
              <a:gd name="connsiteY2" fmla="*/ 1525101 h 3663685"/>
              <a:gd name="connsiteX3" fmla="*/ 4981773 w 5383856"/>
              <a:gd name="connsiteY3" fmla="*/ 466701 h 3663685"/>
              <a:gd name="connsiteX4" fmla="*/ 1316780 w 5383856"/>
              <a:gd name="connsiteY4" fmla="*/ 19557 h 3663685"/>
              <a:gd name="connsiteX5" fmla="*/ 271711 w 5383856"/>
              <a:gd name="connsiteY5" fmla="*/ 783491 h 3663685"/>
              <a:gd name="connsiteX6" fmla="*/ 251420 w 5383856"/>
              <a:gd name="connsiteY6" fmla="*/ 2939564 h 3663685"/>
              <a:gd name="connsiteX7" fmla="*/ 3149927 w 5383856"/>
              <a:gd name="connsiteY7" fmla="*/ 3422408 h 3663685"/>
              <a:gd name="connsiteX8" fmla="*/ 3127267 w 5383856"/>
              <a:gd name="connsiteY8" fmla="*/ 3663685 h 3663685"/>
              <a:gd name="connsiteX9" fmla="*/ 3782561 w 5383856"/>
              <a:gd name="connsiteY9" fmla="*/ 3417073 h 3663685"/>
              <a:gd name="connsiteX0" fmla="*/ 3580559 w 5181854"/>
              <a:gd name="connsiteY0" fmla="*/ 3417073 h 3663685"/>
              <a:gd name="connsiteX1" fmla="*/ 4657386 w 5181854"/>
              <a:gd name="connsiteY1" fmla="*/ 3061336 h 3663685"/>
              <a:gd name="connsiteX2" fmla="*/ 5177309 w 5181854"/>
              <a:gd name="connsiteY2" fmla="*/ 1525101 h 3663685"/>
              <a:gd name="connsiteX3" fmla="*/ 4779771 w 5181854"/>
              <a:gd name="connsiteY3" fmla="*/ 466701 h 3663685"/>
              <a:gd name="connsiteX4" fmla="*/ 1114778 w 5181854"/>
              <a:gd name="connsiteY4" fmla="*/ 19557 h 3663685"/>
              <a:gd name="connsiteX5" fmla="*/ 69709 w 5181854"/>
              <a:gd name="connsiteY5" fmla="*/ 783491 h 3663685"/>
              <a:gd name="connsiteX6" fmla="*/ 413129 w 5181854"/>
              <a:gd name="connsiteY6" fmla="*/ 3002561 h 3663685"/>
              <a:gd name="connsiteX7" fmla="*/ 2947925 w 5181854"/>
              <a:gd name="connsiteY7" fmla="*/ 3422408 h 3663685"/>
              <a:gd name="connsiteX8" fmla="*/ 2925265 w 5181854"/>
              <a:gd name="connsiteY8" fmla="*/ 3663685 h 3663685"/>
              <a:gd name="connsiteX9" fmla="*/ 3580559 w 5181854"/>
              <a:gd name="connsiteY9" fmla="*/ 3417073 h 3663685"/>
              <a:gd name="connsiteX0" fmla="*/ 3568134 w 5169429"/>
              <a:gd name="connsiteY0" fmla="*/ 3417073 h 3663685"/>
              <a:gd name="connsiteX1" fmla="*/ 4644961 w 5169429"/>
              <a:gd name="connsiteY1" fmla="*/ 3061336 h 3663685"/>
              <a:gd name="connsiteX2" fmla="*/ 5164884 w 5169429"/>
              <a:gd name="connsiteY2" fmla="*/ 1525101 h 3663685"/>
              <a:gd name="connsiteX3" fmla="*/ 4767346 w 5169429"/>
              <a:gd name="connsiteY3" fmla="*/ 466701 h 3663685"/>
              <a:gd name="connsiteX4" fmla="*/ 1102353 w 5169429"/>
              <a:gd name="connsiteY4" fmla="*/ 19557 h 3663685"/>
              <a:gd name="connsiteX5" fmla="*/ 57284 w 5169429"/>
              <a:gd name="connsiteY5" fmla="*/ 783491 h 3663685"/>
              <a:gd name="connsiteX6" fmla="*/ 438330 w 5169429"/>
              <a:gd name="connsiteY6" fmla="*/ 3020560 h 3663685"/>
              <a:gd name="connsiteX7" fmla="*/ 2935500 w 5169429"/>
              <a:gd name="connsiteY7" fmla="*/ 3422408 h 3663685"/>
              <a:gd name="connsiteX8" fmla="*/ 2912840 w 5169429"/>
              <a:gd name="connsiteY8" fmla="*/ 3663685 h 3663685"/>
              <a:gd name="connsiteX9" fmla="*/ 3568134 w 5169429"/>
              <a:gd name="connsiteY9" fmla="*/ 3417073 h 3663685"/>
              <a:gd name="connsiteX0" fmla="*/ 3568133 w 5169428"/>
              <a:gd name="connsiteY0" fmla="*/ 3417073 h 3663685"/>
              <a:gd name="connsiteX1" fmla="*/ 4644960 w 5169428"/>
              <a:gd name="connsiteY1" fmla="*/ 3061336 h 3663685"/>
              <a:gd name="connsiteX2" fmla="*/ 5164883 w 5169428"/>
              <a:gd name="connsiteY2" fmla="*/ 1525101 h 3663685"/>
              <a:gd name="connsiteX3" fmla="*/ 4767345 w 5169428"/>
              <a:gd name="connsiteY3" fmla="*/ 466701 h 3663685"/>
              <a:gd name="connsiteX4" fmla="*/ 1102352 w 5169428"/>
              <a:gd name="connsiteY4" fmla="*/ 19557 h 3663685"/>
              <a:gd name="connsiteX5" fmla="*/ 57283 w 5169428"/>
              <a:gd name="connsiteY5" fmla="*/ 783491 h 3663685"/>
              <a:gd name="connsiteX6" fmla="*/ 438329 w 5169428"/>
              <a:gd name="connsiteY6" fmla="*/ 2930565 h 3663685"/>
              <a:gd name="connsiteX7" fmla="*/ 2935499 w 5169428"/>
              <a:gd name="connsiteY7" fmla="*/ 3422408 h 3663685"/>
              <a:gd name="connsiteX8" fmla="*/ 2912839 w 5169428"/>
              <a:gd name="connsiteY8" fmla="*/ 3663685 h 3663685"/>
              <a:gd name="connsiteX9" fmla="*/ 3568133 w 5169428"/>
              <a:gd name="connsiteY9" fmla="*/ 3417073 h 3663685"/>
              <a:gd name="connsiteX0" fmla="*/ 3560828 w 5162123"/>
              <a:gd name="connsiteY0" fmla="*/ 3417073 h 3663685"/>
              <a:gd name="connsiteX1" fmla="*/ 4637655 w 5162123"/>
              <a:gd name="connsiteY1" fmla="*/ 3061336 h 3663685"/>
              <a:gd name="connsiteX2" fmla="*/ 5157578 w 5162123"/>
              <a:gd name="connsiteY2" fmla="*/ 1525101 h 3663685"/>
              <a:gd name="connsiteX3" fmla="*/ 4760040 w 5162123"/>
              <a:gd name="connsiteY3" fmla="*/ 466701 h 3663685"/>
              <a:gd name="connsiteX4" fmla="*/ 1095047 w 5162123"/>
              <a:gd name="connsiteY4" fmla="*/ 19557 h 3663685"/>
              <a:gd name="connsiteX5" fmla="*/ 49978 w 5162123"/>
              <a:gd name="connsiteY5" fmla="*/ 783491 h 3663685"/>
              <a:gd name="connsiteX6" fmla="*/ 456108 w 5162123"/>
              <a:gd name="connsiteY6" fmla="*/ 2921566 h 3663685"/>
              <a:gd name="connsiteX7" fmla="*/ 2928194 w 5162123"/>
              <a:gd name="connsiteY7" fmla="*/ 3422408 h 3663685"/>
              <a:gd name="connsiteX8" fmla="*/ 2905534 w 5162123"/>
              <a:gd name="connsiteY8" fmla="*/ 3663685 h 3663685"/>
              <a:gd name="connsiteX9" fmla="*/ 3560828 w 5162123"/>
              <a:gd name="connsiteY9" fmla="*/ 3417073 h 3663685"/>
              <a:gd name="connsiteX0" fmla="*/ 3560828 w 5157795"/>
              <a:gd name="connsiteY0" fmla="*/ 3417903 h 3664515"/>
              <a:gd name="connsiteX1" fmla="*/ 4637655 w 5157795"/>
              <a:gd name="connsiteY1" fmla="*/ 3062166 h 3664515"/>
              <a:gd name="connsiteX2" fmla="*/ 5157578 w 5157795"/>
              <a:gd name="connsiteY2" fmla="*/ 1525931 h 3664515"/>
              <a:gd name="connsiteX3" fmla="*/ 4672248 w 5157795"/>
              <a:gd name="connsiteY3" fmla="*/ 449532 h 3664515"/>
              <a:gd name="connsiteX4" fmla="*/ 1095047 w 5157795"/>
              <a:gd name="connsiteY4" fmla="*/ 20387 h 3664515"/>
              <a:gd name="connsiteX5" fmla="*/ 49978 w 5157795"/>
              <a:gd name="connsiteY5" fmla="*/ 784321 h 3664515"/>
              <a:gd name="connsiteX6" fmla="*/ 456108 w 5157795"/>
              <a:gd name="connsiteY6" fmla="*/ 2922396 h 3664515"/>
              <a:gd name="connsiteX7" fmla="*/ 2928194 w 5157795"/>
              <a:gd name="connsiteY7" fmla="*/ 3423238 h 3664515"/>
              <a:gd name="connsiteX8" fmla="*/ 2905534 w 5157795"/>
              <a:gd name="connsiteY8" fmla="*/ 3664515 h 3664515"/>
              <a:gd name="connsiteX9" fmla="*/ 3560828 w 5157795"/>
              <a:gd name="connsiteY9" fmla="*/ 3417903 h 3664515"/>
              <a:gd name="connsiteX0" fmla="*/ 3560828 w 5157966"/>
              <a:gd name="connsiteY0" fmla="*/ 3417903 h 3664515"/>
              <a:gd name="connsiteX1" fmla="*/ 4625113 w 5157966"/>
              <a:gd name="connsiteY1" fmla="*/ 2972172 h 3664515"/>
              <a:gd name="connsiteX2" fmla="*/ 5157578 w 5157966"/>
              <a:gd name="connsiteY2" fmla="*/ 1525931 h 3664515"/>
              <a:gd name="connsiteX3" fmla="*/ 4672248 w 5157966"/>
              <a:gd name="connsiteY3" fmla="*/ 449532 h 3664515"/>
              <a:gd name="connsiteX4" fmla="*/ 1095047 w 5157966"/>
              <a:gd name="connsiteY4" fmla="*/ 20387 h 3664515"/>
              <a:gd name="connsiteX5" fmla="*/ 49978 w 5157966"/>
              <a:gd name="connsiteY5" fmla="*/ 784321 h 3664515"/>
              <a:gd name="connsiteX6" fmla="*/ 456108 w 5157966"/>
              <a:gd name="connsiteY6" fmla="*/ 2922396 h 3664515"/>
              <a:gd name="connsiteX7" fmla="*/ 2928194 w 5157966"/>
              <a:gd name="connsiteY7" fmla="*/ 3423238 h 3664515"/>
              <a:gd name="connsiteX8" fmla="*/ 2905534 w 5157966"/>
              <a:gd name="connsiteY8" fmla="*/ 3664515 h 3664515"/>
              <a:gd name="connsiteX9" fmla="*/ 3560828 w 5157966"/>
              <a:gd name="connsiteY9" fmla="*/ 3417903 h 3664515"/>
              <a:gd name="connsiteX0" fmla="*/ 3560828 w 5157966"/>
              <a:gd name="connsiteY0" fmla="*/ 3417903 h 3664515"/>
              <a:gd name="connsiteX1" fmla="*/ 4625113 w 5157966"/>
              <a:gd name="connsiteY1" fmla="*/ 2972172 h 3664515"/>
              <a:gd name="connsiteX2" fmla="*/ 5157578 w 5157966"/>
              <a:gd name="connsiteY2" fmla="*/ 1606926 h 3664515"/>
              <a:gd name="connsiteX3" fmla="*/ 4672248 w 5157966"/>
              <a:gd name="connsiteY3" fmla="*/ 449532 h 3664515"/>
              <a:gd name="connsiteX4" fmla="*/ 1095047 w 5157966"/>
              <a:gd name="connsiteY4" fmla="*/ 20387 h 3664515"/>
              <a:gd name="connsiteX5" fmla="*/ 49978 w 5157966"/>
              <a:gd name="connsiteY5" fmla="*/ 784321 h 3664515"/>
              <a:gd name="connsiteX6" fmla="*/ 456108 w 5157966"/>
              <a:gd name="connsiteY6" fmla="*/ 2922396 h 3664515"/>
              <a:gd name="connsiteX7" fmla="*/ 2928194 w 5157966"/>
              <a:gd name="connsiteY7" fmla="*/ 3423238 h 3664515"/>
              <a:gd name="connsiteX8" fmla="*/ 2905534 w 5157966"/>
              <a:gd name="connsiteY8" fmla="*/ 3664515 h 3664515"/>
              <a:gd name="connsiteX9" fmla="*/ 3560828 w 5157966"/>
              <a:gd name="connsiteY9" fmla="*/ 3417903 h 366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7966" h="3664515">
                <a:moveTo>
                  <a:pt x="3560828" y="3417903"/>
                </a:moveTo>
                <a:cubicBezTo>
                  <a:pt x="4020373" y="3449733"/>
                  <a:pt x="4358988" y="3274001"/>
                  <a:pt x="4625113" y="2972172"/>
                </a:cubicBezTo>
                <a:cubicBezTo>
                  <a:pt x="4891238" y="2670343"/>
                  <a:pt x="5149722" y="2027366"/>
                  <a:pt x="5157578" y="1606926"/>
                </a:cubicBezTo>
                <a:cubicBezTo>
                  <a:pt x="5165434" y="1186486"/>
                  <a:pt x="5055868" y="699491"/>
                  <a:pt x="4672248" y="449532"/>
                </a:cubicBezTo>
                <a:cubicBezTo>
                  <a:pt x="4230479" y="245182"/>
                  <a:pt x="2144491" y="-85439"/>
                  <a:pt x="1095047" y="20387"/>
                </a:cubicBezTo>
                <a:cubicBezTo>
                  <a:pt x="609596" y="84599"/>
                  <a:pt x="156468" y="300653"/>
                  <a:pt x="49978" y="784321"/>
                </a:cubicBezTo>
                <a:cubicBezTo>
                  <a:pt x="-56512" y="1267989"/>
                  <a:pt x="-23595" y="2482577"/>
                  <a:pt x="456108" y="2922396"/>
                </a:cubicBezTo>
                <a:cubicBezTo>
                  <a:pt x="935811" y="3362215"/>
                  <a:pt x="1626172" y="3439085"/>
                  <a:pt x="2928194" y="3423238"/>
                </a:cubicBezTo>
                <a:cubicBezTo>
                  <a:pt x="2961858" y="3542568"/>
                  <a:pt x="2958691" y="3539928"/>
                  <a:pt x="2905534" y="3664515"/>
                </a:cubicBezTo>
                <a:cubicBezTo>
                  <a:pt x="3294758" y="3581805"/>
                  <a:pt x="3560828" y="3417903"/>
                  <a:pt x="3560828" y="341790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178DD-1D97-B159-327B-EF619397F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1549" y="1407381"/>
            <a:ext cx="3330106" cy="2904121"/>
          </a:xfrm>
        </p:spPr>
        <p:txBody>
          <a:bodyPr anchor="ctr">
            <a:normAutofit/>
          </a:bodyPr>
          <a:lstStyle/>
          <a:p>
            <a:r>
              <a:rPr lang="en-AU" dirty="0">
                <a:latin typeface="Grandview Display" panose="020B0502040204020203" pitchFamily="34" charset="0"/>
              </a:rPr>
              <a:t>Australian Energy Production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1493F-BFC9-BEA3-F453-16439AD26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0559" y="5300330"/>
            <a:ext cx="3381956" cy="1084567"/>
          </a:xfrm>
        </p:spPr>
        <p:txBody>
          <a:bodyPr anchor="t">
            <a:normAutofit fontScale="85000" lnSpcReduction="10000"/>
          </a:bodyPr>
          <a:lstStyle/>
          <a:p>
            <a:pPr algn="ctr"/>
            <a:r>
              <a:rPr lang="en-AU" dirty="0"/>
              <a:t>An insight, provided by Morgan &amp; Carly.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21AF52AF-2E73-A864-A549-AD2A2E15C4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45" b="12942"/>
          <a:stretch/>
        </p:blipFill>
        <p:spPr>
          <a:xfrm>
            <a:off x="710344" y="2086972"/>
            <a:ext cx="6917251" cy="2447326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3366780-B46E-437C-812E-406B7500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7663" y="782008"/>
            <a:ext cx="4297875" cy="4329484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850484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850484 w 5451779"/>
              <a:gd name="connsiteY9" fmla="*/ 3417073 h 3688651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  <a:gd name="connsiteX0" fmla="*/ 3873290 w 5474585"/>
              <a:gd name="connsiteY0" fmla="*/ 3417073 h 3663685"/>
              <a:gd name="connsiteX1" fmla="*/ 4950117 w 5474585"/>
              <a:gd name="connsiteY1" fmla="*/ 3061336 h 3663685"/>
              <a:gd name="connsiteX2" fmla="*/ 5470040 w 5474585"/>
              <a:gd name="connsiteY2" fmla="*/ 1525101 h 3663685"/>
              <a:gd name="connsiteX3" fmla="*/ 5072502 w 5474585"/>
              <a:gd name="connsiteY3" fmla="*/ 466701 h 3663685"/>
              <a:gd name="connsiteX4" fmla="*/ 1407509 w 5474585"/>
              <a:gd name="connsiteY4" fmla="*/ 19557 h 3663685"/>
              <a:gd name="connsiteX5" fmla="*/ 174315 w 5474585"/>
              <a:gd name="connsiteY5" fmla="*/ 783491 h 3663685"/>
              <a:gd name="connsiteX6" fmla="*/ 342149 w 5474585"/>
              <a:gd name="connsiteY6" fmla="*/ 2939564 h 3663685"/>
              <a:gd name="connsiteX7" fmla="*/ 3240656 w 5474585"/>
              <a:gd name="connsiteY7" fmla="*/ 3422408 h 3663685"/>
              <a:gd name="connsiteX8" fmla="*/ 3217996 w 5474585"/>
              <a:gd name="connsiteY8" fmla="*/ 3663685 h 3663685"/>
              <a:gd name="connsiteX9" fmla="*/ 3873290 w 5474585"/>
              <a:gd name="connsiteY9" fmla="*/ 3417073 h 3663685"/>
              <a:gd name="connsiteX0" fmla="*/ 3782561 w 5383856"/>
              <a:gd name="connsiteY0" fmla="*/ 3417073 h 3663685"/>
              <a:gd name="connsiteX1" fmla="*/ 4859388 w 5383856"/>
              <a:gd name="connsiteY1" fmla="*/ 3061336 h 3663685"/>
              <a:gd name="connsiteX2" fmla="*/ 5379311 w 5383856"/>
              <a:gd name="connsiteY2" fmla="*/ 1525101 h 3663685"/>
              <a:gd name="connsiteX3" fmla="*/ 4981773 w 5383856"/>
              <a:gd name="connsiteY3" fmla="*/ 466701 h 3663685"/>
              <a:gd name="connsiteX4" fmla="*/ 1316780 w 5383856"/>
              <a:gd name="connsiteY4" fmla="*/ 19557 h 3663685"/>
              <a:gd name="connsiteX5" fmla="*/ 271711 w 5383856"/>
              <a:gd name="connsiteY5" fmla="*/ 783491 h 3663685"/>
              <a:gd name="connsiteX6" fmla="*/ 251420 w 5383856"/>
              <a:gd name="connsiteY6" fmla="*/ 2939564 h 3663685"/>
              <a:gd name="connsiteX7" fmla="*/ 3149927 w 5383856"/>
              <a:gd name="connsiteY7" fmla="*/ 3422408 h 3663685"/>
              <a:gd name="connsiteX8" fmla="*/ 3127267 w 5383856"/>
              <a:gd name="connsiteY8" fmla="*/ 3663685 h 3663685"/>
              <a:gd name="connsiteX9" fmla="*/ 3782561 w 5383856"/>
              <a:gd name="connsiteY9" fmla="*/ 3417073 h 3663685"/>
              <a:gd name="connsiteX0" fmla="*/ 3580559 w 5181854"/>
              <a:gd name="connsiteY0" fmla="*/ 3417073 h 3663685"/>
              <a:gd name="connsiteX1" fmla="*/ 4657386 w 5181854"/>
              <a:gd name="connsiteY1" fmla="*/ 3061336 h 3663685"/>
              <a:gd name="connsiteX2" fmla="*/ 5177309 w 5181854"/>
              <a:gd name="connsiteY2" fmla="*/ 1525101 h 3663685"/>
              <a:gd name="connsiteX3" fmla="*/ 4779771 w 5181854"/>
              <a:gd name="connsiteY3" fmla="*/ 466701 h 3663685"/>
              <a:gd name="connsiteX4" fmla="*/ 1114778 w 5181854"/>
              <a:gd name="connsiteY4" fmla="*/ 19557 h 3663685"/>
              <a:gd name="connsiteX5" fmla="*/ 69709 w 5181854"/>
              <a:gd name="connsiteY5" fmla="*/ 783491 h 3663685"/>
              <a:gd name="connsiteX6" fmla="*/ 413129 w 5181854"/>
              <a:gd name="connsiteY6" fmla="*/ 3002561 h 3663685"/>
              <a:gd name="connsiteX7" fmla="*/ 2947925 w 5181854"/>
              <a:gd name="connsiteY7" fmla="*/ 3422408 h 3663685"/>
              <a:gd name="connsiteX8" fmla="*/ 2925265 w 5181854"/>
              <a:gd name="connsiteY8" fmla="*/ 3663685 h 3663685"/>
              <a:gd name="connsiteX9" fmla="*/ 3580559 w 5181854"/>
              <a:gd name="connsiteY9" fmla="*/ 3417073 h 3663685"/>
              <a:gd name="connsiteX0" fmla="*/ 3568134 w 5169429"/>
              <a:gd name="connsiteY0" fmla="*/ 3417073 h 3663685"/>
              <a:gd name="connsiteX1" fmla="*/ 4644961 w 5169429"/>
              <a:gd name="connsiteY1" fmla="*/ 3061336 h 3663685"/>
              <a:gd name="connsiteX2" fmla="*/ 5164884 w 5169429"/>
              <a:gd name="connsiteY2" fmla="*/ 1525101 h 3663685"/>
              <a:gd name="connsiteX3" fmla="*/ 4767346 w 5169429"/>
              <a:gd name="connsiteY3" fmla="*/ 466701 h 3663685"/>
              <a:gd name="connsiteX4" fmla="*/ 1102353 w 5169429"/>
              <a:gd name="connsiteY4" fmla="*/ 19557 h 3663685"/>
              <a:gd name="connsiteX5" fmla="*/ 57284 w 5169429"/>
              <a:gd name="connsiteY5" fmla="*/ 783491 h 3663685"/>
              <a:gd name="connsiteX6" fmla="*/ 438330 w 5169429"/>
              <a:gd name="connsiteY6" fmla="*/ 3020560 h 3663685"/>
              <a:gd name="connsiteX7" fmla="*/ 2935500 w 5169429"/>
              <a:gd name="connsiteY7" fmla="*/ 3422408 h 3663685"/>
              <a:gd name="connsiteX8" fmla="*/ 2912840 w 5169429"/>
              <a:gd name="connsiteY8" fmla="*/ 3663685 h 3663685"/>
              <a:gd name="connsiteX9" fmla="*/ 3568134 w 5169429"/>
              <a:gd name="connsiteY9" fmla="*/ 3417073 h 3663685"/>
              <a:gd name="connsiteX0" fmla="*/ 3568133 w 5169428"/>
              <a:gd name="connsiteY0" fmla="*/ 3417073 h 3663685"/>
              <a:gd name="connsiteX1" fmla="*/ 4644960 w 5169428"/>
              <a:gd name="connsiteY1" fmla="*/ 3061336 h 3663685"/>
              <a:gd name="connsiteX2" fmla="*/ 5164883 w 5169428"/>
              <a:gd name="connsiteY2" fmla="*/ 1525101 h 3663685"/>
              <a:gd name="connsiteX3" fmla="*/ 4767345 w 5169428"/>
              <a:gd name="connsiteY3" fmla="*/ 466701 h 3663685"/>
              <a:gd name="connsiteX4" fmla="*/ 1102352 w 5169428"/>
              <a:gd name="connsiteY4" fmla="*/ 19557 h 3663685"/>
              <a:gd name="connsiteX5" fmla="*/ 57283 w 5169428"/>
              <a:gd name="connsiteY5" fmla="*/ 783491 h 3663685"/>
              <a:gd name="connsiteX6" fmla="*/ 438329 w 5169428"/>
              <a:gd name="connsiteY6" fmla="*/ 2930565 h 3663685"/>
              <a:gd name="connsiteX7" fmla="*/ 2935499 w 5169428"/>
              <a:gd name="connsiteY7" fmla="*/ 3422408 h 3663685"/>
              <a:gd name="connsiteX8" fmla="*/ 2912839 w 5169428"/>
              <a:gd name="connsiteY8" fmla="*/ 3663685 h 3663685"/>
              <a:gd name="connsiteX9" fmla="*/ 3568133 w 5169428"/>
              <a:gd name="connsiteY9" fmla="*/ 3417073 h 3663685"/>
              <a:gd name="connsiteX0" fmla="*/ 3560828 w 5162123"/>
              <a:gd name="connsiteY0" fmla="*/ 3417073 h 3663685"/>
              <a:gd name="connsiteX1" fmla="*/ 4637655 w 5162123"/>
              <a:gd name="connsiteY1" fmla="*/ 3061336 h 3663685"/>
              <a:gd name="connsiteX2" fmla="*/ 5157578 w 5162123"/>
              <a:gd name="connsiteY2" fmla="*/ 1525101 h 3663685"/>
              <a:gd name="connsiteX3" fmla="*/ 4760040 w 5162123"/>
              <a:gd name="connsiteY3" fmla="*/ 466701 h 3663685"/>
              <a:gd name="connsiteX4" fmla="*/ 1095047 w 5162123"/>
              <a:gd name="connsiteY4" fmla="*/ 19557 h 3663685"/>
              <a:gd name="connsiteX5" fmla="*/ 49978 w 5162123"/>
              <a:gd name="connsiteY5" fmla="*/ 783491 h 3663685"/>
              <a:gd name="connsiteX6" fmla="*/ 456108 w 5162123"/>
              <a:gd name="connsiteY6" fmla="*/ 2921566 h 3663685"/>
              <a:gd name="connsiteX7" fmla="*/ 2928194 w 5162123"/>
              <a:gd name="connsiteY7" fmla="*/ 3422408 h 3663685"/>
              <a:gd name="connsiteX8" fmla="*/ 2905534 w 5162123"/>
              <a:gd name="connsiteY8" fmla="*/ 3663685 h 3663685"/>
              <a:gd name="connsiteX9" fmla="*/ 3560828 w 5162123"/>
              <a:gd name="connsiteY9" fmla="*/ 3417073 h 3663685"/>
              <a:gd name="connsiteX0" fmla="*/ 3560828 w 5157795"/>
              <a:gd name="connsiteY0" fmla="*/ 3417903 h 3664515"/>
              <a:gd name="connsiteX1" fmla="*/ 4637655 w 5157795"/>
              <a:gd name="connsiteY1" fmla="*/ 3062166 h 3664515"/>
              <a:gd name="connsiteX2" fmla="*/ 5157578 w 5157795"/>
              <a:gd name="connsiteY2" fmla="*/ 1525931 h 3664515"/>
              <a:gd name="connsiteX3" fmla="*/ 4672248 w 5157795"/>
              <a:gd name="connsiteY3" fmla="*/ 449532 h 3664515"/>
              <a:gd name="connsiteX4" fmla="*/ 1095047 w 5157795"/>
              <a:gd name="connsiteY4" fmla="*/ 20387 h 3664515"/>
              <a:gd name="connsiteX5" fmla="*/ 49978 w 5157795"/>
              <a:gd name="connsiteY5" fmla="*/ 784321 h 3664515"/>
              <a:gd name="connsiteX6" fmla="*/ 456108 w 5157795"/>
              <a:gd name="connsiteY6" fmla="*/ 2922396 h 3664515"/>
              <a:gd name="connsiteX7" fmla="*/ 2928194 w 5157795"/>
              <a:gd name="connsiteY7" fmla="*/ 3423238 h 3664515"/>
              <a:gd name="connsiteX8" fmla="*/ 2905534 w 5157795"/>
              <a:gd name="connsiteY8" fmla="*/ 3664515 h 3664515"/>
              <a:gd name="connsiteX9" fmla="*/ 3560828 w 5157795"/>
              <a:gd name="connsiteY9" fmla="*/ 3417903 h 3664515"/>
              <a:gd name="connsiteX0" fmla="*/ 3560828 w 5157966"/>
              <a:gd name="connsiteY0" fmla="*/ 3417903 h 3664515"/>
              <a:gd name="connsiteX1" fmla="*/ 4625113 w 5157966"/>
              <a:gd name="connsiteY1" fmla="*/ 2972172 h 3664515"/>
              <a:gd name="connsiteX2" fmla="*/ 5157578 w 5157966"/>
              <a:gd name="connsiteY2" fmla="*/ 1525931 h 3664515"/>
              <a:gd name="connsiteX3" fmla="*/ 4672248 w 5157966"/>
              <a:gd name="connsiteY3" fmla="*/ 449532 h 3664515"/>
              <a:gd name="connsiteX4" fmla="*/ 1095047 w 5157966"/>
              <a:gd name="connsiteY4" fmla="*/ 20387 h 3664515"/>
              <a:gd name="connsiteX5" fmla="*/ 49978 w 5157966"/>
              <a:gd name="connsiteY5" fmla="*/ 784321 h 3664515"/>
              <a:gd name="connsiteX6" fmla="*/ 456108 w 5157966"/>
              <a:gd name="connsiteY6" fmla="*/ 2922396 h 3664515"/>
              <a:gd name="connsiteX7" fmla="*/ 2928194 w 5157966"/>
              <a:gd name="connsiteY7" fmla="*/ 3423238 h 3664515"/>
              <a:gd name="connsiteX8" fmla="*/ 2905534 w 5157966"/>
              <a:gd name="connsiteY8" fmla="*/ 3664515 h 3664515"/>
              <a:gd name="connsiteX9" fmla="*/ 3560828 w 5157966"/>
              <a:gd name="connsiteY9" fmla="*/ 3417903 h 3664515"/>
              <a:gd name="connsiteX0" fmla="*/ 3560828 w 5157966"/>
              <a:gd name="connsiteY0" fmla="*/ 3417903 h 3664515"/>
              <a:gd name="connsiteX1" fmla="*/ 4625113 w 5157966"/>
              <a:gd name="connsiteY1" fmla="*/ 2972172 h 3664515"/>
              <a:gd name="connsiteX2" fmla="*/ 5157578 w 5157966"/>
              <a:gd name="connsiteY2" fmla="*/ 1606926 h 3664515"/>
              <a:gd name="connsiteX3" fmla="*/ 4672248 w 5157966"/>
              <a:gd name="connsiteY3" fmla="*/ 449532 h 3664515"/>
              <a:gd name="connsiteX4" fmla="*/ 1095047 w 5157966"/>
              <a:gd name="connsiteY4" fmla="*/ 20387 h 3664515"/>
              <a:gd name="connsiteX5" fmla="*/ 49978 w 5157966"/>
              <a:gd name="connsiteY5" fmla="*/ 784321 h 3664515"/>
              <a:gd name="connsiteX6" fmla="*/ 456108 w 5157966"/>
              <a:gd name="connsiteY6" fmla="*/ 2922396 h 3664515"/>
              <a:gd name="connsiteX7" fmla="*/ 2928194 w 5157966"/>
              <a:gd name="connsiteY7" fmla="*/ 3423238 h 3664515"/>
              <a:gd name="connsiteX8" fmla="*/ 2905534 w 5157966"/>
              <a:gd name="connsiteY8" fmla="*/ 3664515 h 3664515"/>
              <a:gd name="connsiteX9" fmla="*/ 3560828 w 5157966"/>
              <a:gd name="connsiteY9" fmla="*/ 3417903 h 366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7966" h="3664515">
                <a:moveTo>
                  <a:pt x="3560828" y="3417903"/>
                </a:moveTo>
                <a:cubicBezTo>
                  <a:pt x="4020373" y="3449733"/>
                  <a:pt x="4358988" y="3274001"/>
                  <a:pt x="4625113" y="2972172"/>
                </a:cubicBezTo>
                <a:cubicBezTo>
                  <a:pt x="4891238" y="2670343"/>
                  <a:pt x="5149722" y="2027366"/>
                  <a:pt x="5157578" y="1606926"/>
                </a:cubicBezTo>
                <a:cubicBezTo>
                  <a:pt x="5165434" y="1186486"/>
                  <a:pt x="5055868" y="699491"/>
                  <a:pt x="4672248" y="449532"/>
                </a:cubicBezTo>
                <a:cubicBezTo>
                  <a:pt x="4230479" y="245182"/>
                  <a:pt x="2144491" y="-85439"/>
                  <a:pt x="1095047" y="20387"/>
                </a:cubicBezTo>
                <a:cubicBezTo>
                  <a:pt x="609596" y="84599"/>
                  <a:pt x="156468" y="300653"/>
                  <a:pt x="49978" y="784321"/>
                </a:cubicBezTo>
                <a:cubicBezTo>
                  <a:pt x="-56512" y="1267989"/>
                  <a:pt x="-23595" y="2482577"/>
                  <a:pt x="456108" y="2922396"/>
                </a:cubicBezTo>
                <a:cubicBezTo>
                  <a:pt x="935811" y="3362215"/>
                  <a:pt x="1626172" y="3439085"/>
                  <a:pt x="2928194" y="3423238"/>
                </a:cubicBezTo>
                <a:cubicBezTo>
                  <a:pt x="2961858" y="3542568"/>
                  <a:pt x="2958691" y="3539928"/>
                  <a:pt x="2905534" y="3664515"/>
                </a:cubicBezTo>
                <a:cubicBezTo>
                  <a:pt x="3294758" y="3581805"/>
                  <a:pt x="3560828" y="3417903"/>
                  <a:pt x="3560828" y="341790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40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50CAFC-3FEC-1668-410B-7B5FEF321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511" y="3000894"/>
            <a:ext cx="7010546" cy="3300153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C104EA7-6ECD-84DA-FBF6-66F6544C4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515" y="580159"/>
            <a:ext cx="4119163" cy="382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2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106273-5298-2FB2-FD98-C3ED23746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821" y="697951"/>
            <a:ext cx="8756358" cy="5069033"/>
          </a:xfrm>
        </p:spPr>
      </p:pic>
    </p:spTree>
    <p:extLst>
      <p:ext uri="{BB962C8B-B14F-4D97-AF65-F5344CB8AC3E}">
        <p14:creationId xmlns:p14="http://schemas.microsoft.com/office/powerpoint/2010/main" val="33434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DC9C-9AD2-AF7B-4C92-36A51A6C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Presenting Part I &amp; II Of The Data Journey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AD38-3FA8-8BE6-60BA-55109FCB6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2089298"/>
            <a:ext cx="10333073" cy="3827722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Grandview Display" panose="020B0502040204020203" pitchFamily="34" charset="0"/>
              </a:rPr>
              <a:t>Back end ETL, data sourcing &amp; data cleaning.</a:t>
            </a:r>
            <a:br>
              <a:rPr lang="en-AU" dirty="0">
                <a:latin typeface="Grandview Display" panose="020B0502040204020203" pitchFamily="34" charset="0"/>
              </a:rPr>
            </a:br>
            <a:endParaRPr lang="en-AU" dirty="0">
              <a:latin typeface="Grandview Display" panose="020B0502040204020203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Grandview Display" panose="020B0502040204020203" pitchFamily="34" charset="0"/>
              </a:rPr>
              <a:t>Visualisations, dashboard and story telling. </a:t>
            </a:r>
          </a:p>
        </p:txBody>
      </p:sp>
    </p:spTree>
    <p:extLst>
      <p:ext uri="{BB962C8B-B14F-4D97-AF65-F5344CB8AC3E}">
        <p14:creationId xmlns:p14="http://schemas.microsoft.com/office/powerpoint/2010/main" val="163084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9769A-E1A8-4890-A4B7-FF5D5C1DC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030541-939E-4D9D-82AB-34D32FD16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79057" y="2200234"/>
            <a:ext cx="7166759" cy="4187342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1779" h="3793511">
                <a:moveTo>
                  <a:pt x="3798149" y="3417073"/>
                </a:moveTo>
                <a:cubicBezTo>
                  <a:pt x="4257694" y="3448903"/>
                  <a:pt x="4652464" y="3376665"/>
                  <a:pt x="4927311" y="3061336"/>
                </a:cubicBezTo>
                <a:cubicBezTo>
                  <a:pt x="5202158" y="2746007"/>
                  <a:pt x="5426837" y="1957540"/>
                  <a:pt x="5447234" y="1525101"/>
                </a:cubicBezTo>
                <a:cubicBezTo>
                  <a:pt x="5467631" y="1092662"/>
                  <a:pt x="5433316" y="716660"/>
                  <a:pt x="5049696" y="466701"/>
                </a:cubicBezTo>
                <a:cubicBezTo>
                  <a:pt x="4607927" y="262351"/>
                  <a:pt x="2070438" y="-86269"/>
                  <a:pt x="1020994" y="19557"/>
                </a:cubicBezTo>
                <a:cubicBezTo>
                  <a:pt x="535543" y="83769"/>
                  <a:pt x="235013" y="410480"/>
                  <a:pt x="151509" y="783491"/>
                </a:cubicBezTo>
                <a:cubicBezTo>
                  <a:pt x="36175" y="1298843"/>
                  <a:pt x="-191714" y="2499745"/>
                  <a:pt x="319343" y="2939564"/>
                </a:cubicBezTo>
                <a:cubicBezTo>
                  <a:pt x="830400" y="3379383"/>
                  <a:pt x="1915828" y="3438255"/>
                  <a:pt x="3217850" y="3422408"/>
                </a:cubicBezTo>
                <a:cubicBezTo>
                  <a:pt x="3251514" y="3541738"/>
                  <a:pt x="3263298" y="3609004"/>
                  <a:pt x="3232570" y="3793511"/>
                </a:cubicBezTo>
                <a:cubicBezTo>
                  <a:pt x="3517123" y="3635902"/>
                  <a:pt x="3798149" y="3417073"/>
                  <a:pt x="3798149" y="341707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C72092-2B09-4FBA-B639-9D8632545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7520" y="2255022"/>
            <a:ext cx="7166759" cy="4187342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1779" h="3793511">
                <a:moveTo>
                  <a:pt x="3798149" y="3417073"/>
                </a:moveTo>
                <a:cubicBezTo>
                  <a:pt x="4257694" y="3448903"/>
                  <a:pt x="4652464" y="3376665"/>
                  <a:pt x="4927311" y="3061336"/>
                </a:cubicBezTo>
                <a:cubicBezTo>
                  <a:pt x="5202158" y="2746007"/>
                  <a:pt x="5426837" y="1957540"/>
                  <a:pt x="5447234" y="1525101"/>
                </a:cubicBezTo>
                <a:cubicBezTo>
                  <a:pt x="5467631" y="1092662"/>
                  <a:pt x="5433316" y="716660"/>
                  <a:pt x="5049696" y="466701"/>
                </a:cubicBezTo>
                <a:cubicBezTo>
                  <a:pt x="4607927" y="262351"/>
                  <a:pt x="2070438" y="-86269"/>
                  <a:pt x="1020994" y="19557"/>
                </a:cubicBezTo>
                <a:cubicBezTo>
                  <a:pt x="535543" y="83769"/>
                  <a:pt x="235013" y="410480"/>
                  <a:pt x="151509" y="783491"/>
                </a:cubicBezTo>
                <a:cubicBezTo>
                  <a:pt x="36175" y="1298843"/>
                  <a:pt x="-191714" y="2499745"/>
                  <a:pt x="319343" y="2939564"/>
                </a:cubicBezTo>
                <a:cubicBezTo>
                  <a:pt x="830400" y="3379383"/>
                  <a:pt x="1915828" y="3438255"/>
                  <a:pt x="3217850" y="3422408"/>
                </a:cubicBezTo>
                <a:cubicBezTo>
                  <a:pt x="3251514" y="3541738"/>
                  <a:pt x="3263298" y="3609004"/>
                  <a:pt x="3232570" y="3793511"/>
                </a:cubicBezTo>
                <a:cubicBezTo>
                  <a:pt x="3517123" y="3635902"/>
                  <a:pt x="3798149" y="3417073"/>
                  <a:pt x="3798149" y="341707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DB81DD-8F8C-4933-94B4-0E5595C5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41748" y="618134"/>
            <a:ext cx="6247268" cy="2432162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6056" h="844243">
                <a:moveTo>
                  <a:pt x="596095" y="729476"/>
                </a:moveTo>
                <a:cubicBezTo>
                  <a:pt x="661109" y="739868"/>
                  <a:pt x="981208" y="743412"/>
                  <a:pt x="1155631" y="732833"/>
                </a:cubicBezTo>
                <a:cubicBezTo>
                  <a:pt x="1330054" y="722254"/>
                  <a:pt x="1538054" y="727822"/>
                  <a:pt x="1623568" y="630065"/>
                </a:cubicBezTo>
                <a:cubicBezTo>
                  <a:pt x="1709082" y="532308"/>
                  <a:pt x="1780349" y="377557"/>
                  <a:pt x="1668716" y="146290"/>
                </a:cubicBezTo>
                <a:cubicBezTo>
                  <a:pt x="1577926" y="1391"/>
                  <a:pt x="980669" y="-2974"/>
                  <a:pt x="710246" y="768"/>
                </a:cubicBezTo>
                <a:cubicBezTo>
                  <a:pt x="439823" y="4510"/>
                  <a:pt x="147840" y="62579"/>
                  <a:pt x="46178" y="168740"/>
                </a:cubicBezTo>
                <a:cubicBezTo>
                  <a:pt x="-55484" y="274901"/>
                  <a:pt x="32752" y="546166"/>
                  <a:pt x="100274" y="637735"/>
                </a:cubicBezTo>
                <a:cubicBezTo>
                  <a:pt x="167796" y="729304"/>
                  <a:pt x="405212" y="718155"/>
                  <a:pt x="451313" y="718155"/>
                </a:cubicBezTo>
                <a:cubicBezTo>
                  <a:pt x="526895" y="793049"/>
                  <a:pt x="550644" y="827154"/>
                  <a:pt x="629622" y="844243"/>
                </a:cubicBezTo>
                <a:cubicBezTo>
                  <a:pt x="615010" y="820248"/>
                  <a:pt x="617853" y="832539"/>
                  <a:pt x="601883" y="798408"/>
                </a:cubicBezTo>
                <a:cubicBezTo>
                  <a:pt x="585219" y="769261"/>
                  <a:pt x="596095" y="729476"/>
                  <a:pt x="596095" y="72947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10B73D1-A4C3-4A71-836A-5FD28F326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77662" y="659873"/>
            <a:ext cx="6247268" cy="2432162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6056" h="844243">
                <a:moveTo>
                  <a:pt x="596095" y="729476"/>
                </a:moveTo>
                <a:cubicBezTo>
                  <a:pt x="661109" y="739868"/>
                  <a:pt x="981208" y="743412"/>
                  <a:pt x="1155631" y="732833"/>
                </a:cubicBezTo>
                <a:cubicBezTo>
                  <a:pt x="1330054" y="722254"/>
                  <a:pt x="1538054" y="727822"/>
                  <a:pt x="1623568" y="630065"/>
                </a:cubicBezTo>
                <a:cubicBezTo>
                  <a:pt x="1709082" y="532308"/>
                  <a:pt x="1780349" y="377557"/>
                  <a:pt x="1668716" y="146290"/>
                </a:cubicBezTo>
                <a:cubicBezTo>
                  <a:pt x="1577926" y="1391"/>
                  <a:pt x="980669" y="-2974"/>
                  <a:pt x="710246" y="768"/>
                </a:cubicBezTo>
                <a:cubicBezTo>
                  <a:pt x="439823" y="4510"/>
                  <a:pt x="147840" y="62579"/>
                  <a:pt x="46178" y="168740"/>
                </a:cubicBezTo>
                <a:cubicBezTo>
                  <a:pt x="-55484" y="274901"/>
                  <a:pt x="32752" y="546166"/>
                  <a:pt x="100274" y="637735"/>
                </a:cubicBezTo>
                <a:cubicBezTo>
                  <a:pt x="167796" y="729304"/>
                  <a:pt x="405212" y="718155"/>
                  <a:pt x="451313" y="718155"/>
                </a:cubicBezTo>
                <a:cubicBezTo>
                  <a:pt x="526895" y="793049"/>
                  <a:pt x="550644" y="827154"/>
                  <a:pt x="629622" y="844243"/>
                </a:cubicBezTo>
                <a:cubicBezTo>
                  <a:pt x="615010" y="820248"/>
                  <a:pt x="617853" y="832539"/>
                  <a:pt x="601883" y="798408"/>
                </a:cubicBezTo>
                <a:cubicBezTo>
                  <a:pt x="585219" y="769261"/>
                  <a:pt x="596095" y="729476"/>
                  <a:pt x="596095" y="72947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F8DB7-D9AE-C53C-1478-91F4ADE7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979" y="1083379"/>
            <a:ext cx="6063037" cy="1364106"/>
          </a:xfrm>
        </p:spPr>
        <p:txBody>
          <a:bodyPr>
            <a:normAutofit/>
          </a:bodyPr>
          <a:lstStyle/>
          <a:p>
            <a:pPr algn="ctr"/>
            <a:r>
              <a:rPr lang="en-AU" sz="3600" dirty="0"/>
              <a:t>Extract, Transform, Load</a:t>
            </a:r>
          </a:p>
        </p:txBody>
      </p:sp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BA31A348-D275-03E6-C5CA-4BF996FE87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125" y1="55444" x2="40125" y2="55444"/>
                        <a14:foregroundMark x1="35438" y1="74379" x2="35438" y2="74379"/>
                        <a14:foregroundMark x1="65563" y1="80710" x2="65563" y2="80710"/>
                        <a14:foregroundMark x1="23063" y1="47041" x2="31938" y2="58698"/>
                        <a14:foregroundMark x1="31938" y1="58698" x2="40438" y2="59467"/>
                        <a14:foregroundMark x1="40438" y1="59467" x2="42813" y2="57515"/>
                        <a14:foregroundMark x1="46563" y1="62899" x2="49500" y2="64556"/>
                        <a14:foregroundMark x1="26500" y1="47041" x2="27750" y2="47515"/>
                        <a14:foregroundMark x1="24063" y1="66686" x2="37875" y2="78580"/>
                        <a14:foregroundMark x1="62875" y1="80947" x2="67563" y2="795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44" t="5828" r="18253" b="13620"/>
          <a:stretch/>
        </p:blipFill>
        <p:spPr>
          <a:xfrm>
            <a:off x="3228325" y="2580413"/>
            <a:ext cx="2364533" cy="30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7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5D34-51FB-6427-C29D-3EB8DB63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ETL: Data Sourcing &amp; Cleaning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5990E-6DF1-9FF5-AB21-08DE1CC9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Grandview Display" panose="020B0502040204020203" pitchFamily="34" charset="0"/>
              </a:rPr>
              <a:t>Government Data (</a:t>
            </a:r>
            <a:r>
              <a:rPr lang="en-AU" dirty="0">
                <a:latin typeface="Grandview Display" panose="020B0502040204020203" pitchFamily="34" charset="0"/>
                <a:hlinkClick r:id="rId2"/>
              </a:rPr>
              <a:t>www.energy.gov.au/data</a:t>
            </a:r>
            <a:r>
              <a:rPr lang="en-AU" dirty="0">
                <a:latin typeface="Grandview Display" panose="020B0502040204020203" pitchFamily="34" charset="0"/>
              </a:rPr>
              <a:t> &amp; the ABS)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Grandview Display" panose="020B0502040204020203" pitchFamily="34" charset="0"/>
              </a:rPr>
              <a:t>Energy.gov data extracted through CSVs &amp; ABS data extracted through web scraping.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Grandview Display" panose="020B0502040204020203" pitchFamily="34" charset="0"/>
              </a:rPr>
              <a:t>PostgreSQL Database.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Grandview Display" panose="020B0502040204020203" pitchFamily="34" charset="0"/>
              </a:rPr>
              <a:t>Loading through python in Pandas notebook.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Grandview Display" panose="020B0502040204020203" pitchFamily="34" charset="0"/>
              </a:rPr>
              <a:t>See next page for more cleaning.</a:t>
            </a:r>
          </a:p>
        </p:txBody>
      </p:sp>
    </p:spTree>
    <p:extLst>
      <p:ext uri="{BB962C8B-B14F-4D97-AF65-F5344CB8AC3E}">
        <p14:creationId xmlns:p14="http://schemas.microsoft.com/office/powerpoint/2010/main" val="259736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80D39A-0BA2-4F75-B566-623666189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DE4653-4C0D-4C98-9FD1-95AD4A0C6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49824" flipH="1">
            <a:off x="4803301" y="377320"/>
            <a:ext cx="6912706" cy="5902624"/>
          </a:xfrm>
          <a:custGeom>
            <a:avLst/>
            <a:gdLst>
              <a:gd name="connsiteX0" fmla="*/ 1289525 w 6745768"/>
              <a:gd name="connsiteY0" fmla="*/ 2301903 h 2794242"/>
              <a:gd name="connsiteX1" fmla="*/ 182620 w 6745768"/>
              <a:gd name="connsiteY1" fmla="*/ 1797161 h 2794242"/>
              <a:gd name="connsiteX2" fmla="*/ 12857 w 6745768"/>
              <a:gd name="connsiteY2" fmla="*/ 794567 h 2794242"/>
              <a:gd name="connsiteX3" fmla="*/ 697283 w 6745768"/>
              <a:gd name="connsiteY3" fmla="*/ 56263 h 2794242"/>
              <a:gd name="connsiteX4" fmla="*/ 6042476 w 6745768"/>
              <a:gd name="connsiteY4" fmla="*/ 156302 h 2794242"/>
              <a:gd name="connsiteX5" fmla="*/ 6744264 w 6745768"/>
              <a:gd name="connsiteY5" fmla="*/ 865255 h 2794242"/>
              <a:gd name="connsiteX6" fmla="*/ 6299463 w 6745768"/>
              <a:gd name="connsiteY6" fmla="*/ 2129659 h 2794242"/>
              <a:gd name="connsiteX7" fmla="*/ 1843321 w 6745768"/>
              <a:gd name="connsiteY7" fmla="*/ 2302040 h 2794242"/>
              <a:gd name="connsiteX8" fmla="*/ 1297241 w 6745768"/>
              <a:gd name="connsiteY8" fmla="*/ 2794243 h 2794242"/>
              <a:gd name="connsiteX9" fmla="*/ 1289525 w 6745768"/>
              <a:gd name="connsiteY9" fmla="*/ 2301903 h 2794242"/>
              <a:gd name="connsiteX0" fmla="*/ 1289525 w 6745768"/>
              <a:gd name="connsiteY0" fmla="*/ 2301903 h 2633547"/>
              <a:gd name="connsiteX1" fmla="*/ 182620 w 6745768"/>
              <a:gd name="connsiteY1" fmla="*/ 1797161 h 2633547"/>
              <a:gd name="connsiteX2" fmla="*/ 12857 w 6745768"/>
              <a:gd name="connsiteY2" fmla="*/ 794567 h 2633547"/>
              <a:gd name="connsiteX3" fmla="*/ 697283 w 6745768"/>
              <a:gd name="connsiteY3" fmla="*/ 56263 h 2633547"/>
              <a:gd name="connsiteX4" fmla="*/ 6042476 w 6745768"/>
              <a:gd name="connsiteY4" fmla="*/ 156302 h 2633547"/>
              <a:gd name="connsiteX5" fmla="*/ 6744264 w 6745768"/>
              <a:gd name="connsiteY5" fmla="*/ 865255 h 2633547"/>
              <a:gd name="connsiteX6" fmla="*/ 6299463 w 6745768"/>
              <a:gd name="connsiteY6" fmla="*/ 2129659 h 2633547"/>
              <a:gd name="connsiteX7" fmla="*/ 1843321 w 6745768"/>
              <a:gd name="connsiteY7" fmla="*/ 2302040 h 2633547"/>
              <a:gd name="connsiteX8" fmla="*/ 1297241 w 6745768"/>
              <a:gd name="connsiteY8" fmla="*/ 2633547 h 2633547"/>
              <a:gd name="connsiteX9" fmla="*/ 1289525 w 6745768"/>
              <a:gd name="connsiteY9" fmla="*/ 2301903 h 2633547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046952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5926709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2018095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02083"/>
              <a:gd name="connsiteX1" fmla="*/ 182620 w 6745768"/>
              <a:gd name="connsiteY1" fmla="*/ 1797161 h 2502083"/>
              <a:gd name="connsiteX2" fmla="*/ 12857 w 6745768"/>
              <a:gd name="connsiteY2" fmla="*/ 794567 h 2502083"/>
              <a:gd name="connsiteX3" fmla="*/ 697283 w 6745768"/>
              <a:gd name="connsiteY3" fmla="*/ 56263 h 2502083"/>
              <a:gd name="connsiteX4" fmla="*/ 6042476 w 6745768"/>
              <a:gd name="connsiteY4" fmla="*/ 156302 h 2502083"/>
              <a:gd name="connsiteX5" fmla="*/ 6744264 w 6745768"/>
              <a:gd name="connsiteY5" fmla="*/ 865255 h 2502083"/>
              <a:gd name="connsiteX6" fmla="*/ 5926709 w 6745768"/>
              <a:gd name="connsiteY6" fmla="*/ 2129659 h 2502083"/>
              <a:gd name="connsiteX7" fmla="*/ 2018095 w 6745768"/>
              <a:gd name="connsiteY7" fmla="*/ 2302040 h 2502083"/>
              <a:gd name="connsiteX8" fmla="*/ 1303420 w 6745768"/>
              <a:gd name="connsiteY8" fmla="*/ 2502083 h 2502083"/>
              <a:gd name="connsiteX9" fmla="*/ 1289525 w 6745768"/>
              <a:gd name="connsiteY9" fmla="*/ 230190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7858 w 6739037"/>
              <a:gd name="connsiteY0" fmla="*/ 2291553 h 2502083"/>
              <a:gd name="connsiteX1" fmla="*/ 429511 w 6739037"/>
              <a:gd name="connsiteY1" fmla="*/ 2224594 h 2502083"/>
              <a:gd name="connsiteX2" fmla="*/ 175889 w 6739037"/>
              <a:gd name="connsiteY2" fmla="*/ 1797161 h 2502083"/>
              <a:gd name="connsiteX3" fmla="*/ 6126 w 6739037"/>
              <a:gd name="connsiteY3" fmla="*/ 794567 h 2502083"/>
              <a:gd name="connsiteX4" fmla="*/ 690552 w 6739037"/>
              <a:gd name="connsiteY4" fmla="*/ 56263 h 2502083"/>
              <a:gd name="connsiteX5" fmla="*/ 6035745 w 6739037"/>
              <a:gd name="connsiteY5" fmla="*/ 156302 h 2502083"/>
              <a:gd name="connsiteX6" fmla="*/ 6737533 w 6739037"/>
              <a:gd name="connsiteY6" fmla="*/ 865255 h 2502083"/>
              <a:gd name="connsiteX7" fmla="*/ 5919978 w 6739037"/>
              <a:gd name="connsiteY7" fmla="*/ 2129659 h 2502083"/>
              <a:gd name="connsiteX8" fmla="*/ 2011364 w 6739037"/>
              <a:gd name="connsiteY8" fmla="*/ 2302040 h 2502083"/>
              <a:gd name="connsiteX9" fmla="*/ 1296689 w 6739037"/>
              <a:gd name="connsiteY9" fmla="*/ 2502083 h 2502083"/>
              <a:gd name="connsiteX10" fmla="*/ 1187858 w 6739037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8071 w 6739250"/>
              <a:gd name="connsiteY0" fmla="*/ 2291553 h 2502083"/>
              <a:gd name="connsiteX1" fmla="*/ 464950 w 6739250"/>
              <a:gd name="connsiteY1" fmla="*/ 2162792 h 2502083"/>
              <a:gd name="connsiteX2" fmla="*/ 176102 w 6739250"/>
              <a:gd name="connsiteY2" fmla="*/ 1797161 h 2502083"/>
              <a:gd name="connsiteX3" fmla="*/ 6339 w 6739250"/>
              <a:gd name="connsiteY3" fmla="*/ 794567 h 2502083"/>
              <a:gd name="connsiteX4" fmla="*/ 690765 w 6739250"/>
              <a:gd name="connsiteY4" fmla="*/ 56263 h 2502083"/>
              <a:gd name="connsiteX5" fmla="*/ 6035958 w 6739250"/>
              <a:gd name="connsiteY5" fmla="*/ 156302 h 2502083"/>
              <a:gd name="connsiteX6" fmla="*/ 6737746 w 6739250"/>
              <a:gd name="connsiteY6" fmla="*/ 865255 h 2502083"/>
              <a:gd name="connsiteX7" fmla="*/ 5920191 w 6739250"/>
              <a:gd name="connsiteY7" fmla="*/ 2129659 h 2502083"/>
              <a:gd name="connsiteX8" fmla="*/ 2011577 w 6739250"/>
              <a:gd name="connsiteY8" fmla="*/ 2302040 h 2502083"/>
              <a:gd name="connsiteX9" fmla="*/ 1296902 w 6739250"/>
              <a:gd name="connsiteY9" fmla="*/ 2502083 h 2502083"/>
              <a:gd name="connsiteX10" fmla="*/ 1188071 w 6739250"/>
              <a:gd name="connsiteY10" fmla="*/ 2291553 h 2502083"/>
              <a:gd name="connsiteX0" fmla="*/ 1218613 w 6769792"/>
              <a:gd name="connsiteY0" fmla="*/ 2291553 h 2502083"/>
              <a:gd name="connsiteX1" fmla="*/ 495492 w 6769792"/>
              <a:gd name="connsiteY1" fmla="*/ 2162792 h 2502083"/>
              <a:gd name="connsiteX2" fmla="*/ 134625 w 6769792"/>
              <a:gd name="connsiteY2" fmla="*/ 1835847 h 2502083"/>
              <a:gd name="connsiteX3" fmla="*/ 36881 w 6769792"/>
              <a:gd name="connsiteY3" fmla="*/ 794567 h 2502083"/>
              <a:gd name="connsiteX4" fmla="*/ 721307 w 6769792"/>
              <a:gd name="connsiteY4" fmla="*/ 56263 h 2502083"/>
              <a:gd name="connsiteX5" fmla="*/ 6066500 w 6769792"/>
              <a:gd name="connsiteY5" fmla="*/ 156302 h 2502083"/>
              <a:gd name="connsiteX6" fmla="*/ 6768288 w 6769792"/>
              <a:gd name="connsiteY6" fmla="*/ 865255 h 2502083"/>
              <a:gd name="connsiteX7" fmla="*/ 5950733 w 6769792"/>
              <a:gd name="connsiteY7" fmla="*/ 2129659 h 2502083"/>
              <a:gd name="connsiteX8" fmla="*/ 2042119 w 6769792"/>
              <a:gd name="connsiteY8" fmla="*/ 2302040 h 2502083"/>
              <a:gd name="connsiteX9" fmla="*/ 1327444 w 6769792"/>
              <a:gd name="connsiteY9" fmla="*/ 2502083 h 2502083"/>
              <a:gd name="connsiteX10" fmla="*/ 1218613 w 6769792"/>
              <a:gd name="connsiteY10" fmla="*/ 2291553 h 2502083"/>
              <a:gd name="connsiteX0" fmla="*/ 1218613 w 6769792"/>
              <a:gd name="connsiteY0" fmla="*/ 2291553 h 2468349"/>
              <a:gd name="connsiteX1" fmla="*/ 495492 w 6769792"/>
              <a:gd name="connsiteY1" fmla="*/ 2162792 h 2468349"/>
              <a:gd name="connsiteX2" fmla="*/ 134625 w 6769792"/>
              <a:gd name="connsiteY2" fmla="*/ 1835847 h 2468349"/>
              <a:gd name="connsiteX3" fmla="*/ 36881 w 6769792"/>
              <a:gd name="connsiteY3" fmla="*/ 794567 h 2468349"/>
              <a:gd name="connsiteX4" fmla="*/ 721307 w 6769792"/>
              <a:gd name="connsiteY4" fmla="*/ 56263 h 2468349"/>
              <a:gd name="connsiteX5" fmla="*/ 6066500 w 6769792"/>
              <a:gd name="connsiteY5" fmla="*/ 156302 h 2468349"/>
              <a:gd name="connsiteX6" fmla="*/ 6768288 w 6769792"/>
              <a:gd name="connsiteY6" fmla="*/ 865255 h 2468349"/>
              <a:gd name="connsiteX7" fmla="*/ 5950733 w 6769792"/>
              <a:gd name="connsiteY7" fmla="*/ 2129659 h 2468349"/>
              <a:gd name="connsiteX8" fmla="*/ 2042119 w 6769792"/>
              <a:gd name="connsiteY8" fmla="*/ 2302040 h 2468349"/>
              <a:gd name="connsiteX9" fmla="*/ 1300505 w 6769792"/>
              <a:gd name="connsiteY9" fmla="*/ 2468349 h 2468349"/>
              <a:gd name="connsiteX10" fmla="*/ 1218613 w 6769792"/>
              <a:gd name="connsiteY10" fmla="*/ 2291553 h 2468349"/>
              <a:gd name="connsiteX0" fmla="*/ 1227232 w 6769792"/>
              <a:gd name="connsiteY0" fmla="*/ 2262059 h 2468349"/>
              <a:gd name="connsiteX1" fmla="*/ 495492 w 6769792"/>
              <a:gd name="connsiteY1" fmla="*/ 2162792 h 2468349"/>
              <a:gd name="connsiteX2" fmla="*/ 134625 w 6769792"/>
              <a:gd name="connsiteY2" fmla="*/ 1835847 h 2468349"/>
              <a:gd name="connsiteX3" fmla="*/ 36881 w 6769792"/>
              <a:gd name="connsiteY3" fmla="*/ 794567 h 2468349"/>
              <a:gd name="connsiteX4" fmla="*/ 721307 w 6769792"/>
              <a:gd name="connsiteY4" fmla="*/ 56263 h 2468349"/>
              <a:gd name="connsiteX5" fmla="*/ 6066500 w 6769792"/>
              <a:gd name="connsiteY5" fmla="*/ 156302 h 2468349"/>
              <a:gd name="connsiteX6" fmla="*/ 6768288 w 6769792"/>
              <a:gd name="connsiteY6" fmla="*/ 865255 h 2468349"/>
              <a:gd name="connsiteX7" fmla="*/ 5950733 w 6769792"/>
              <a:gd name="connsiteY7" fmla="*/ 2129659 h 2468349"/>
              <a:gd name="connsiteX8" fmla="*/ 2042119 w 6769792"/>
              <a:gd name="connsiteY8" fmla="*/ 2302040 h 2468349"/>
              <a:gd name="connsiteX9" fmla="*/ 1300505 w 6769792"/>
              <a:gd name="connsiteY9" fmla="*/ 2468349 h 2468349"/>
              <a:gd name="connsiteX10" fmla="*/ 1227232 w 6769792"/>
              <a:gd name="connsiteY10" fmla="*/ 2262059 h 2468349"/>
              <a:gd name="connsiteX0" fmla="*/ 1227139 w 6769699"/>
              <a:gd name="connsiteY0" fmla="*/ 2262059 h 2468349"/>
              <a:gd name="connsiteX1" fmla="*/ 491824 w 6769699"/>
              <a:gd name="connsiteY1" fmla="*/ 2128631 h 2468349"/>
              <a:gd name="connsiteX2" fmla="*/ 134532 w 6769699"/>
              <a:gd name="connsiteY2" fmla="*/ 1835847 h 2468349"/>
              <a:gd name="connsiteX3" fmla="*/ 36788 w 6769699"/>
              <a:gd name="connsiteY3" fmla="*/ 794567 h 2468349"/>
              <a:gd name="connsiteX4" fmla="*/ 721214 w 6769699"/>
              <a:gd name="connsiteY4" fmla="*/ 56263 h 2468349"/>
              <a:gd name="connsiteX5" fmla="*/ 6066407 w 6769699"/>
              <a:gd name="connsiteY5" fmla="*/ 156302 h 2468349"/>
              <a:gd name="connsiteX6" fmla="*/ 6768195 w 6769699"/>
              <a:gd name="connsiteY6" fmla="*/ 865255 h 2468349"/>
              <a:gd name="connsiteX7" fmla="*/ 5950640 w 6769699"/>
              <a:gd name="connsiteY7" fmla="*/ 2129659 h 2468349"/>
              <a:gd name="connsiteX8" fmla="*/ 2042026 w 6769699"/>
              <a:gd name="connsiteY8" fmla="*/ 2302040 h 2468349"/>
              <a:gd name="connsiteX9" fmla="*/ 1300412 w 6769699"/>
              <a:gd name="connsiteY9" fmla="*/ 2468349 h 2468349"/>
              <a:gd name="connsiteX10" fmla="*/ 1227139 w 6769699"/>
              <a:gd name="connsiteY10" fmla="*/ 2262059 h 2468349"/>
              <a:gd name="connsiteX0" fmla="*/ 1231573 w 6774133"/>
              <a:gd name="connsiteY0" fmla="*/ 2262059 h 2468349"/>
              <a:gd name="connsiteX1" fmla="*/ 496258 w 6774133"/>
              <a:gd name="connsiteY1" fmla="*/ 2128631 h 2468349"/>
              <a:gd name="connsiteX2" fmla="*/ 122177 w 6774133"/>
              <a:gd name="connsiteY2" fmla="*/ 1787259 h 2468349"/>
              <a:gd name="connsiteX3" fmla="*/ 41222 w 6774133"/>
              <a:gd name="connsiteY3" fmla="*/ 794567 h 2468349"/>
              <a:gd name="connsiteX4" fmla="*/ 725648 w 6774133"/>
              <a:gd name="connsiteY4" fmla="*/ 56263 h 2468349"/>
              <a:gd name="connsiteX5" fmla="*/ 6070841 w 6774133"/>
              <a:gd name="connsiteY5" fmla="*/ 156302 h 2468349"/>
              <a:gd name="connsiteX6" fmla="*/ 6772629 w 6774133"/>
              <a:gd name="connsiteY6" fmla="*/ 865255 h 2468349"/>
              <a:gd name="connsiteX7" fmla="*/ 5955074 w 6774133"/>
              <a:gd name="connsiteY7" fmla="*/ 2129659 h 2468349"/>
              <a:gd name="connsiteX8" fmla="*/ 2046460 w 6774133"/>
              <a:gd name="connsiteY8" fmla="*/ 2302040 h 2468349"/>
              <a:gd name="connsiteX9" fmla="*/ 1304846 w 6774133"/>
              <a:gd name="connsiteY9" fmla="*/ 2468349 h 2468349"/>
              <a:gd name="connsiteX10" fmla="*/ 1231573 w 6774133"/>
              <a:gd name="connsiteY10" fmla="*/ 2262059 h 2468349"/>
              <a:gd name="connsiteX0" fmla="*/ 1231573 w 6774133"/>
              <a:gd name="connsiteY0" fmla="*/ 2262059 h 2464962"/>
              <a:gd name="connsiteX1" fmla="*/ 496258 w 6774133"/>
              <a:gd name="connsiteY1" fmla="*/ 2128631 h 2464962"/>
              <a:gd name="connsiteX2" fmla="*/ 122177 w 6774133"/>
              <a:gd name="connsiteY2" fmla="*/ 1787259 h 2464962"/>
              <a:gd name="connsiteX3" fmla="*/ 41222 w 6774133"/>
              <a:gd name="connsiteY3" fmla="*/ 794567 h 2464962"/>
              <a:gd name="connsiteX4" fmla="*/ 725648 w 6774133"/>
              <a:gd name="connsiteY4" fmla="*/ 56263 h 2464962"/>
              <a:gd name="connsiteX5" fmla="*/ 6070841 w 6774133"/>
              <a:gd name="connsiteY5" fmla="*/ 156302 h 2464962"/>
              <a:gd name="connsiteX6" fmla="*/ 6772629 w 6774133"/>
              <a:gd name="connsiteY6" fmla="*/ 865255 h 2464962"/>
              <a:gd name="connsiteX7" fmla="*/ 5955074 w 6774133"/>
              <a:gd name="connsiteY7" fmla="*/ 2129659 h 2464962"/>
              <a:gd name="connsiteX8" fmla="*/ 2046460 w 6774133"/>
              <a:gd name="connsiteY8" fmla="*/ 2302040 h 2464962"/>
              <a:gd name="connsiteX9" fmla="*/ 1222559 w 6774133"/>
              <a:gd name="connsiteY9" fmla="*/ 2464962 h 2464962"/>
              <a:gd name="connsiteX10" fmla="*/ 1231573 w 6774133"/>
              <a:gd name="connsiteY10" fmla="*/ 2262059 h 2464962"/>
              <a:gd name="connsiteX0" fmla="*/ 1231573 w 6774133"/>
              <a:gd name="connsiteY0" fmla="*/ 2262059 h 2464962"/>
              <a:gd name="connsiteX1" fmla="*/ 496258 w 6774133"/>
              <a:gd name="connsiteY1" fmla="*/ 2128631 h 2464962"/>
              <a:gd name="connsiteX2" fmla="*/ 122177 w 6774133"/>
              <a:gd name="connsiteY2" fmla="*/ 1787259 h 2464962"/>
              <a:gd name="connsiteX3" fmla="*/ 41222 w 6774133"/>
              <a:gd name="connsiteY3" fmla="*/ 794567 h 2464962"/>
              <a:gd name="connsiteX4" fmla="*/ 725648 w 6774133"/>
              <a:gd name="connsiteY4" fmla="*/ 56263 h 2464962"/>
              <a:gd name="connsiteX5" fmla="*/ 6070841 w 6774133"/>
              <a:gd name="connsiteY5" fmla="*/ 156302 h 2464962"/>
              <a:gd name="connsiteX6" fmla="*/ 6772629 w 6774133"/>
              <a:gd name="connsiteY6" fmla="*/ 865255 h 2464962"/>
              <a:gd name="connsiteX7" fmla="*/ 5955074 w 6774133"/>
              <a:gd name="connsiteY7" fmla="*/ 2129659 h 2464962"/>
              <a:gd name="connsiteX8" fmla="*/ 2046460 w 6774133"/>
              <a:gd name="connsiteY8" fmla="*/ 2302040 h 2464962"/>
              <a:gd name="connsiteX9" fmla="*/ 1222559 w 6774133"/>
              <a:gd name="connsiteY9" fmla="*/ 2464962 h 2464962"/>
              <a:gd name="connsiteX10" fmla="*/ 1231573 w 6774133"/>
              <a:gd name="connsiteY10" fmla="*/ 2262059 h 2464962"/>
              <a:gd name="connsiteX0" fmla="*/ 1231573 w 6774133"/>
              <a:gd name="connsiteY0" fmla="*/ 2262059 h 2464962"/>
              <a:gd name="connsiteX1" fmla="*/ 496258 w 6774133"/>
              <a:gd name="connsiteY1" fmla="*/ 2128631 h 2464962"/>
              <a:gd name="connsiteX2" fmla="*/ 122177 w 6774133"/>
              <a:gd name="connsiteY2" fmla="*/ 1787259 h 2464962"/>
              <a:gd name="connsiteX3" fmla="*/ 41222 w 6774133"/>
              <a:gd name="connsiteY3" fmla="*/ 794567 h 2464962"/>
              <a:gd name="connsiteX4" fmla="*/ 725648 w 6774133"/>
              <a:gd name="connsiteY4" fmla="*/ 56263 h 2464962"/>
              <a:gd name="connsiteX5" fmla="*/ 6070841 w 6774133"/>
              <a:gd name="connsiteY5" fmla="*/ 156302 h 2464962"/>
              <a:gd name="connsiteX6" fmla="*/ 6772629 w 6774133"/>
              <a:gd name="connsiteY6" fmla="*/ 865255 h 2464962"/>
              <a:gd name="connsiteX7" fmla="*/ 6125712 w 6774133"/>
              <a:gd name="connsiteY7" fmla="*/ 2082537 h 2464962"/>
              <a:gd name="connsiteX8" fmla="*/ 2046460 w 6774133"/>
              <a:gd name="connsiteY8" fmla="*/ 2302040 h 2464962"/>
              <a:gd name="connsiteX9" fmla="*/ 1222559 w 6774133"/>
              <a:gd name="connsiteY9" fmla="*/ 2464962 h 2464962"/>
              <a:gd name="connsiteX10" fmla="*/ 1231573 w 6774133"/>
              <a:gd name="connsiteY10" fmla="*/ 2262059 h 2464962"/>
              <a:gd name="connsiteX0" fmla="*/ 1231573 w 6774133"/>
              <a:gd name="connsiteY0" fmla="*/ 2262059 h 2464962"/>
              <a:gd name="connsiteX1" fmla="*/ 496258 w 6774133"/>
              <a:gd name="connsiteY1" fmla="*/ 2128631 h 2464962"/>
              <a:gd name="connsiteX2" fmla="*/ 122177 w 6774133"/>
              <a:gd name="connsiteY2" fmla="*/ 1787259 h 2464962"/>
              <a:gd name="connsiteX3" fmla="*/ 41222 w 6774133"/>
              <a:gd name="connsiteY3" fmla="*/ 794567 h 2464962"/>
              <a:gd name="connsiteX4" fmla="*/ 725648 w 6774133"/>
              <a:gd name="connsiteY4" fmla="*/ 56263 h 2464962"/>
              <a:gd name="connsiteX5" fmla="*/ 6070841 w 6774133"/>
              <a:gd name="connsiteY5" fmla="*/ 156302 h 2464962"/>
              <a:gd name="connsiteX6" fmla="*/ 6772629 w 6774133"/>
              <a:gd name="connsiteY6" fmla="*/ 865255 h 2464962"/>
              <a:gd name="connsiteX7" fmla="*/ 6123669 w 6774133"/>
              <a:gd name="connsiteY7" fmla="*/ 2063016 h 2464962"/>
              <a:gd name="connsiteX8" fmla="*/ 2046460 w 6774133"/>
              <a:gd name="connsiteY8" fmla="*/ 2302040 h 2464962"/>
              <a:gd name="connsiteX9" fmla="*/ 1222559 w 6774133"/>
              <a:gd name="connsiteY9" fmla="*/ 2464962 h 2464962"/>
              <a:gd name="connsiteX10" fmla="*/ 1231573 w 6774133"/>
              <a:gd name="connsiteY10" fmla="*/ 2262059 h 2464962"/>
              <a:gd name="connsiteX0" fmla="*/ 1231573 w 6830714"/>
              <a:gd name="connsiteY0" fmla="*/ 2285938 h 2488841"/>
              <a:gd name="connsiteX1" fmla="*/ 496258 w 6830714"/>
              <a:gd name="connsiteY1" fmla="*/ 2152510 h 2488841"/>
              <a:gd name="connsiteX2" fmla="*/ 122177 w 6830714"/>
              <a:gd name="connsiteY2" fmla="*/ 1811138 h 2488841"/>
              <a:gd name="connsiteX3" fmla="*/ 41222 w 6830714"/>
              <a:gd name="connsiteY3" fmla="*/ 818446 h 2488841"/>
              <a:gd name="connsiteX4" fmla="*/ 725648 w 6830714"/>
              <a:gd name="connsiteY4" fmla="*/ 80142 h 2488841"/>
              <a:gd name="connsiteX5" fmla="*/ 6070841 w 6830714"/>
              <a:gd name="connsiteY5" fmla="*/ 180181 h 2488841"/>
              <a:gd name="connsiteX6" fmla="*/ 6772693 w 6830714"/>
              <a:gd name="connsiteY6" fmla="*/ 1001592 h 2488841"/>
              <a:gd name="connsiteX7" fmla="*/ 6123669 w 6830714"/>
              <a:gd name="connsiteY7" fmla="*/ 2086895 h 2488841"/>
              <a:gd name="connsiteX8" fmla="*/ 2046460 w 6830714"/>
              <a:gd name="connsiteY8" fmla="*/ 2325919 h 2488841"/>
              <a:gd name="connsiteX9" fmla="*/ 1222559 w 6830714"/>
              <a:gd name="connsiteY9" fmla="*/ 2488841 h 2488841"/>
              <a:gd name="connsiteX10" fmla="*/ 1231573 w 6830714"/>
              <a:gd name="connsiteY10" fmla="*/ 2285938 h 2488841"/>
              <a:gd name="connsiteX0" fmla="*/ 1231573 w 6775421"/>
              <a:gd name="connsiteY0" fmla="*/ 2285174 h 2488077"/>
              <a:gd name="connsiteX1" fmla="*/ 496258 w 6775421"/>
              <a:gd name="connsiteY1" fmla="*/ 2151746 h 2488077"/>
              <a:gd name="connsiteX2" fmla="*/ 122177 w 6775421"/>
              <a:gd name="connsiteY2" fmla="*/ 1810374 h 2488077"/>
              <a:gd name="connsiteX3" fmla="*/ 41222 w 6775421"/>
              <a:gd name="connsiteY3" fmla="*/ 817682 h 2488077"/>
              <a:gd name="connsiteX4" fmla="*/ 725648 w 6775421"/>
              <a:gd name="connsiteY4" fmla="*/ 79378 h 2488077"/>
              <a:gd name="connsiteX5" fmla="*/ 6070841 w 6775421"/>
              <a:gd name="connsiteY5" fmla="*/ 179417 h 2488077"/>
              <a:gd name="connsiteX6" fmla="*/ 6772693 w 6775421"/>
              <a:gd name="connsiteY6" fmla="*/ 1000828 h 2488077"/>
              <a:gd name="connsiteX7" fmla="*/ 6123669 w 6775421"/>
              <a:gd name="connsiteY7" fmla="*/ 2086131 h 2488077"/>
              <a:gd name="connsiteX8" fmla="*/ 2046460 w 6775421"/>
              <a:gd name="connsiteY8" fmla="*/ 2325155 h 2488077"/>
              <a:gd name="connsiteX9" fmla="*/ 1222559 w 6775421"/>
              <a:gd name="connsiteY9" fmla="*/ 2488077 h 2488077"/>
              <a:gd name="connsiteX10" fmla="*/ 1231573 w 6775421"/>
              <a:gd name="connsiteY10" fmla="*/ 2285174 h 2488077"/>
              <a:gd name="connsiteX0" fmla="*/ 1231573 w 6851024"/>
              <a:gd name="connsiteY0" fmla="*/ 2287499 h 2490402"/>
              <a:gd name="connsiteX1" fmla="*/ 496258 w 6851024"/>
              <a:gd name="connsiteY1" fmla="*/ 2154071 h 2490402"/>
              <a:gd name="connsiteX2" fmla="*/ 122177 w 6851024"/>
              <a:gd name="connsiteY2" fmla="*/ 1812699 h 2490402"/>
              <a:gd name="connsiteX3" fmla="*/ 41222 w 6851024"/>
              <a:gd name="connsiteY3" fmla="*/ 820007 h 2490402"/>
              <a:gd name="connsiteX4" fmla="*/ 725648 w 6851024"/>
              <a:gd name="connsiteY4" fmla="*/ 81703 h 2490402"/>
              <a:gd name="connsiteX5" fmla="*/ 6070841 w 6851024"/>
              <a:gd name="connsiteY5" fmla="*/ 181742 h 2490402"/>
              <a:gd name="connsiteX6" fmla="*/ 6800142 w 6851024"/>
              <a:gd name="connsiteY6" fmla="*/ 1041768 h 2490402"/>
              <a:gd name="connsiteX7" fmla="*/ 6123669 w 6851024"/>
              <a:gd name="connsiteY7" fmla="*/ 2088456 h 2490402"/>
              <a:gd name="connsiteX8" fmla="*/ 2046460 w 6851024"/>
              <a:gd name="connsiteY8" fmla="*/ 2327480 h 2490402"/>
              <a:gd name="connsiteX9" fmla="*/ 1222559 w 6851024"/>
              <a:gd name="connsiteY9" fmla="*/ 2490402 h 2490402"/>
              <a:gd name="connsiteX10" fmla="*/ 1231573 w 6851024"/>
              <a:gd name="connsiteY10" fmla="*/ 2287499 h 2490402"/>
              <a:gd name="connsiteX0" fmla="*/ 1231573 w 6851024"/>
              <a:gd name="connsiteY0" fmla="*/ 2287499 h 2486130"/>
              <a:gd name="connsiteX1" fmla="*/ 496258 w 6851024"/>
              <a:gd name="connsiteY1" fmla="*/ 2154071 h 2486130"/>
              <a:gd name="connsiteX2" fmla="*/ 122177 w 6851024"/>
              <a:gd name="connsiteY2" fmla="*/ 1812699 h 2486130"/>
              <a:gd name="connsiteX3" fmla="*/ 41222 w 6851024"/>
              <a:gd name="connsiteY3" fmla="*/ 820007 h 2486130"/>
              <a:gd name="connsiteX4" fmla="*/ 725648 w 6851024"/>
              <a:gd name="connsiteY4" fmla="*/ 81703 h 2486130"/>
              <a:gd name="connsiteX5" fmla="*/ 6070841 w 6851024"/>
              <a:gd name="connsiteY5" fmla="*/ 181742 h 2486130"/>
              <a:gd name="connsiteX6" fmla="*/ 6800142 w 6851024"/>
              <a:gd name="connsiteY6" fmla="*/ 1041768 h 2486130"/>
              <a:gd name="connsiteX7" fmla="*/ 6123669 w 6851024"/>
              <a:gd name="connsiteY7" fmla="*/ 2088456 h 2486130"/>
              <a:gd name="connsiteX8" fmla="*/ 2046460 w 6851024"/>
              <a:gd name="connsiteY8" fmla="*/ 2327480 h 2486130"/>
              <a:gd name="connsiteX9" fmla="*/ 1187001 w 6851024"/>
              <a:gd name="connsiteY9" fmla="*/ 2486130 h 2486130"/>
              <a:gd name="connsiteX10" fmla="*/ 1231573 w 6851024"/>
              <a:gd name="connsiteY10" fmla="*/ 2287499 h 2486130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046460 w 6851024"/>
              <a:gd name="connsiteY8" fmla="*/ 2327480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1024" h="2461764">
                <a:moveTo>
                  <a:pt x="1231573" y="2287499"/>
                </a:moveTo>
                <a:cubicBezTo>
                  <a:pt x="1112336" y="2271169"/>
                  <a:pt x="681157" y="2233204"/>
                  <a:pt x="496258" y="2154071"/>
                </a:cubicBezTo>
                <a:cubicBezTo>
                  <a:pt x="311359" y="2074938"/>
                  <a:pt x="198016" y="2035043"/>
                  <a:pt x="122177" y="1812699"/>
                </a:cubicBezTo>
                <a:cubicBezTo>
                  <a:pt x="46338" y="1590355"/>
                  <a:pt x="-59356" y="1108506"/>
                  <a:pt x="41222" y="820007"/>
                </a:cubicBezTo>
                <a:cubicBezTo>
                  <a:pt x="141800" y="531508"/>
                  <a:pt x="395768" y="136683"/>
                  <a:pt x="725648" y="81703"/>
                </a:cubicBezTo>
                <a:cubicBezTo>
                  <a:pt x="1694758" y="-79792"/>
                  <a:pt x="5058425" y="21731"/>
                  <a:pt x="6070841" y="181742"/>
                </a:cubicBezTo>
                <a:cubicBezTo>
                  <a:pt x="7083257" y="341753"/>
                  <a:pt x="6832799" y="565274"/>
                  <a:pt x="6800142" y="1041768"/>
                </a:cubicBezTo>
                <a:cubicBezTo>
                  <a:pt x="6762524" y="1588400"/>
                  <a:pt x="6896479" y="1874529"/>
                  <a:pt x="6123669" y="2088456"/>
                </a:cubicBezTo>
                <a:cubicBezTo>
                  <a:pt x="5350859" y="2302383"/>
                  <a:pt x="2371629" y="2317340"/>
                  <a:pt x="2163283" y="2325332"/>
                </a:cubicBezTo>
                <a:cubicBezTo>
                  <a:pt x="1581595" y="2463408"/>
                  <a:pt x="1234045" y="2459053"/>
                  <a:pt x="1172765" y="2461764"/>
                </a:cubicBezTo>
                <a:cubicBezTo>
                  <a:pt x="1538023" y="2321109"/>
                  <a:pt x="1231573" y="2287499"/>
                  <a:pt x="1231573" y="228749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FB7586-D41B-4287-9864-5CA49B350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49824" flipH="1">
            <a:off x="4868349" y="422322"/>
            <a:ext cx="6912706" cy="5902624"/>
          </a:xfrm>
          <a:custGeom>
            <a:avLst/>
            <a:gdLst>
              <a:gd name="connsiteX0" fmla="*/ 1289525 w 6745768"/>
              <a:gd name="connsiteY0" fmla="*/ 2301903 h 2794242"/>
              <a:gd name="connsiteX1" fmla="*/ 182620 w 6745768"/>
              <a:gd name="connsiteY1" fmla="*/ 1797161 h 2794242"/>
              <a:gd name="connsiteX2" fmla="*/ 12857 w 6745768"/>
              <a:gd name="connsiteY2" fmla="*/ 794567 h 2794242"/>
              <a:gd name="connsiteX3" fmla="*/ 697283 w 6745768"/>
              <a:gd name="connsiteY3" fmla="*/ 56263 h 2794242"/>
              <a:gd name="connsiteX4" fmla="*/ 6042476 w 6745768"/>
              <a:gd name="connsiteY4" fmla="*/ 156302 h 2794242"/>
              <a:gd name="connsiteX5" fmla="*/ 6744264 w 6745768"/>
              <a:gd name="connsiteY5" fmla="*/ 865255 h 2794242"/>
              <a:gd name="connsiteX6" fmla="*/ 6299463 w 6745768"/>
              <a:gd name="connsiteY6" fmla="*/ 2129659 h 2794242"/>
              <a:gd name="connsiteX7" fmla="*/ 1843321 w 6745768"/>
              <a:gd name="connsiteY7" fmla="*/ 2302040 h 2794242"/>
              <a:gd name="connsiteX8" fmla="*/ 1297241 w 6745768"/>
              <a:gd name="connsiteY8" fmla="*/ 2794243 h 2794242"/>
              <a:gd name="connsiteX9" fmla="*/ 1289525 w 6745768"/>
              <a:gd name="connsiteY9" fmla="*/ 2301903 h 2794242"/>
              <a:gd name="connsiteX0" fmla="*/ 1289525 w 6745768"/>
              <a:gd name="connsiteY0" fmla="*/ 2301903 h 2633547"/>
              <a:gd name="connsiteX1" fmla="*/ 182620 w 6745768"/>
              <a:gd name="connsiteY1" fmla="*/ 1797161 h 2633547"/>
              <a:gd name="connsiteX2" fmla="*/ 12857 w 6745768"/>
              <a:gd name="connsiteY2" fmla="*/ 794567 h 2633547"/>
              <a:gd name="connsiteX3" fmla="*/ 697283 w 6745768"/>
              <a:gd name="connsiteY3" fmla="*/ 56263 h 2633547"/>
              <a:gd name="connsiteX4" fmla="*/ 6042476 w 6745768"/>
              <a:gd name="connsiteY4" fmla="*/ 156302 h 2633547"/>
              <a:gd name="connsiteX5" fmla="*/ 6744264 w 6745768"/>
              <a:gd name="connsiteY5" fmla="*/ 865255 h 2633547"/>
              <a:gd name="connsiteX6" fmla="*/ 6299463 w 6745768"/>
              <a:gd name="connsiteY6" fmla="*/ 2129659 h 2633547"/>
              <a:gd name="connsiteX7" fmla="*/ 1843321 w 6745768"/>
              <a:gd name="connsiteY7" fmla="*/ 2302040 h 2633547"/>
              <a:gd name="connsiteX8" fmla="*/ 1297241 w 6745768"/>
              <a:gd name="connsiteY8" fmla="*/ 2633547 h 2633547"/>
              <a:gd name="connsiteX9" fmla="*/ 1289525 w 6745768"/>
              <a:gd name="connsiteY9" fmla="*/ 2301903 h 2633547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046952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5926709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2018095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02083"/>
              <a:gd name="connsiteX1" fmla="*/ 182620 w 6745768"/>
              <a:gd name="connsiteY1" fmla="*/ 1797161 h 2502083"/>
              <a:gd name="connsiteX2" fmla="*/ 12857 w 6745768"/>
              <a:gd name="connsiteY2" fmla="*/ 794567 h 2502083"/>
              <a:gd name="connsiteX3" fmla="*/ 697283 w 6745768"/>
              <a:gd name="connsiteY3" fmla="*/ 56263 h 2502083"/>
              <a:gd name="connsiteX4" fmla="*/ 6042476 w 6745768"/>
              <a:gd name="connsiteY4" fmla="*/ 156302 h 2502083"/>
              <a:gd name="connsiteX5" fmla="*/ 6744264 w 6745768"/>
              <a:gd name="connsiteY5" fmla="*/ 865255 h 2502083"/>
              <a:gd name="connsiteX6" fmla="*/ 5926709 w 6745768"/>
              <a:gd name="connsiteY6" fmla="*/ 2129659 h 2502083"/>
              <a:gd name="connsiteX7" fmla="*/ 2018095 w 6745768"/>
              <a:gd name="connsiteY7" fmla="*/ 2302040 h 2502083"/>
              <a:gd name="connsiteX8" fmla="*/ 1303420 w 6745768"/>
              <a:gd name="connsiteY8" fmla="*/ 2502083 h 2502083"/>
              <a:gd name="connsiteX9" fmla="*/ 1289525 w 6745768"/>
              <a:gd name="connsiteY9" fmla="*/ 230190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7858 w 6739037"/>
              <a:gd name="connsiteY0" fmla="*/ 2291553 h 2502083"/>
              <a:gd name="connsiteX1" fmla="*/ 429511 w 6739037"/>
              <a:gd name="connsiteY1" fmla="*/ 2224594 h 2502083"/>
              <a:gd name="connsiteX2" fmla="*/ 175889 w 6739037"/>
              <a:gd name="connsiteY2" fmla="*/ 1797161 h 2502083"/>
              <a:gd name="connsiteX3" fmla="*/ 6126 w 6739037"/>
              <a:gd name="connsiteY3" fmla="*/ 794567 h 2502083"/>
              <a:gd name="connsiteX4" fmla="*/ 690552 w 6739037"/>
              <a:gd name="connsiteY4" fmla="*/ 56263 h 2502083"/>
              <a:gd name="connsiteX5" fmla="*/ 6035745 w 6739037"/>
              <a:gd name="connsiteY5" fmla="*/ 156302 h 2502083"/>
              <a:gd name="connsiteX6" fmla="*/ 6737533 w 6739037"/>
              <a:gd name="connsiteY6" fmla="*/ 865255 h 2502083"/>
              <a:gd name="connsiteX7" fmla="*/ 5919978 w 6739037"/>
              <a:gd name="connsiteY7" fmla="*/ 2129659 h 2502083"/>
              <a:gd name="connsiteX8" fmla="*/ 2011364 w 6739037"/>
              <a:gd name="connsiteY8" fmla="*/ 2302040 h 2502083"/>
              <a:gd name="connsiteX9" fmla="*/ 1296689 w 6739037"/>
              <a:gd name="connsiteY9" fmla="*/ 2502083 h 2502083"/>
              <a:gd name="connsiteX10" fmla="*/ 1187858 w 6739037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8071 w 6739250"/>
              <a:gd name="connsiteY0" fmla="*/ 2291553 h 2502083"/>
              <a:gd name="connsiteX1" fmla="*/ 464950 w 6739250"/>
              <a:gd name="connsiteY1" fmla="*/ 2162792 h 2502083"/>
              <a:gd name="connsiteX2" fmla="*/ 176102 w 6739250"/>
              <a:gd name="connsiteY2" fmla="*/ 1797161 h 2502083"/>
              <a:gd name="connsiteX3" fmla="*/ 6339 w 6739250"/>
              <a:gd name="connsiteY3" fmla="*/ 794567 h 2502083"/>
              <a:gd name="connsiteX4" fmla="*/ 690765 w 6739250"/>
              <a:gd name="connsiteY4" fmla="*/ 56263 h 2502083"/>
              <a:gd name="connsiteX5" fmla="*/ 6035958 w 6739250"/>
              <a:gd name="connsiteY5" fmla="*/ 156302 h 2502083"/>
              <a:gd name="connsiteX6" fmla="*/ 6737746 w 6739250"/>
              <a:gd name="connsiteY6" fmla="*/ 865255 h 2502083"/>
              <a:gd name="connsiteX7" fmla="*/ 5920191 w 6739250"/>
              <a:gd name="connsiteY7" fmla="*/ 2129659 h 2502083"/>
              <a:gd name="connsiteX8" fmla="*/ 2011577 w 6739250"/>
              <a:gd name="connsiteY8" fmla="*/ 2302040 h 2502083"/>
              <a:gd name="connsiteX9" fmla="*/ 1296902 w 6739250"/>
              <a:gd name="connsiteY9" fmla="*/ 2502083 h 2502083"/>
              <a:gd name="connsiteX10" fmla="*/ 1188071 w 6739250"/>
              <a:gd name="connsiteY10" fmla="*/ 2291553 h 2502083"/>
              <a:gd name="connsiteX0" fmla="*/ 1218613 w 6769792"/>
              <a:gd name="connsiteY0" fmla="*/ 2291553 h 2502083"/>
              <a:gd name="connsiteX1" fmla="*/ 495492 w 6769792"/>
              <a:gd name="connsiteY1" fmla="*/ 2162792 h 2502083"/>
              <a:gd name="connsiteX2" fmla="*/ 134625 w 6769792"/>
              <a:gd name="connsiteY2" fmla="*/ 1835847 h 2502083"/>
              <a:gd name="connsiteX3" fmla="*/ 36881 w 6769792"/>
              <a:gd name="connsiteY3" fmla="*/ 794567 h 2502083"/>
              <a:gd name="connsiteX4" fmla="*/ 721307 w 6769792"/>
              <a:gd name="connsiteY4" fmla="*/ 56263 h 2502083"/>
              <a:gd name="connsiteX5" fmla="*/ 6066500 w 6769792"/>
              <a:gd name="connsiteY5" fmla="*/ 156302 h 2502083"/>
              <a:gd name="connsiteX6" fmla="*/ 6768288 w 6769792"/>
              <a:gd name="connsiteY6" fmla="*/ 865255 h 2502083"/>
              <a:gd name="connsiteX7" fmla="*/ 5950733 w 6769792"/>
              <a:gd name="connsiteY7" fmla="*/ 2129659 h 2502083"/>
              <a:gd name="connsiteX8" fmla="*/ 2042119 w 6769792"/>
              <a:gd name="connsiteY8" fmla="*/ 2302040 h 2502083"/>
              <a:gd name="connsiteX9" fmla="*/ 1327444 w 6769792"/>
              <a:gd name="connsiteY9" fmla="*/ 2502083 h 2502083"/>
              <a:gd name="connsiteX10" fmla="*/ 1218613 w 6769792"/>
              <a:gd name="connsiteY10" fmla="*/ 2291553 h 2502083"/>
              <a:gd name="connsiteX0" fmla="*/ 1218613 w 6769792"/>
              <a:gd name="connsiteY0" fmla="*/ 2291553 h 2468349"/>
              <a:gd name="connsiteX1" fmla="*/ 495492 w 6769792"/>
              <a:gd name="connsiteY1" fmla="*/ 2162792 h 2468349"/>
              <a:gd name="connsiteX2" fmla="*/ 134625 w 6769792"/>
              <a:gd name="connsiteY2" fmla="*/ 1835847 h 2468349"/>
              <a:gd name="connsiteX3" fmla="*/ 36881 w 6769792"/>
              <a:gd name="connsiteY3" fmla="*/ 794567 h 2468349"/>
              <a:gd name="connsiteX4" fmla="*/ 721307 w 6769792"/>
              <a:gd name="connsiteY4" fmla="*/ 56263 h 2468349"/>
              <a:gd name="connsiteX5" fmla="*/ 6066500 w 6769792"/>
              <a:gd name="connsiteY5" fmla="*/ 156302 h 2468349"/>
              <a:gd name="connsiteX6" fmla="*/ 6768288 w 6769792"/>
              <a:gd name="connsiteY6" fmla="*/ 865255 h 2468349"/>
              <a:gd name="connsiteX7" fmla="*/ 5950733 w 6769792"/>
              <a:gd name="connsiteY7" fmla="*/ 2129659 h 2468349"/>
              <a:gd name="connsiteX8" fmla="*/ 2042119 w 6769792"/>
              <a:gd name="connsiteY8" fmla="*/ 2302040 h 2468349"/>
              <a:gd name="connsiteX9" fmla="*/ 1300505 w 6769792"/>
              <a:gd name="connsiteY9" fmla="*/ 2468349 h 2468349"/>
              <a:gd name="connsiteX10" fmla="*/ 1218613 w 6769792"/>
              <a:gd name="connsiteY10" fmla="*/ 2291553 h 2468349"/>
              <a:gd name="connsiteX0" fmla="*/ 1227232 w 6769792"/>
              <a:gd name="connsiteY0" fmla="*/ 2262059 h 2468349"/>
              <a:gd name="connsiteX1" fmla="*/ 495492 w 6769792"/>
              <a:gd name="connsiteY1" fmla="*/ 2162792 h 2468349"/>
              <a:gd name="connsiteX2" fmla="*/ 134625 w 6769792"/>
              <a:gd name="connsiteY2" fmla="*/ 1835847 h 2468349"/>
              <a:gd name="connsiteX3" fmla="*/ 36881 w 6769792"/>
              <a:gd name="connsiteY3" fmla="*/ 794567 h 2468349"/>
              <a:gd name="connsiteX4" fmla="*/ 721307 w 6769792"/>
              <a:gd name="connsiteY4" fmla="*/ 56263 h 2468349"/>
              <a:gd name="connsiteX5" fmla="*/ 6066500 w 6769792"/>
              <a:gd name="connsiteY5" fmla="*/ 156302 h 2468349"/>
              <a:gd name="connsiteX6" fmla="*/ 6768288 w 6769792"/>
              <a:gd name="connsiteY6" fmla="*/ 865255 h 2468349"/>
              <a:gd name="connsiteX7" fmla="*/ 5950733 w 6769792"/>
              <a:gd name="connsiteY7" fmla="*/ 2129659 h 2468349"/>
              <a:gd name="connsiteX8" fmla="*/ 2042119 w 6769792"/>
              <a:gd name="connsiteY8" fmla="*/ 2302040 h 2468349"/>
              <a:gd name="connsiteX9" fmla="*/ 1300505 w 6769792"/>
              <a:gd name="connsiteY9" fmla="*/ 2468349 h 2468349"/>
              <a:gd name="connsiteX10" fmla="*/ 1227232 w 6769792"/>
              <a:gd name="connsiteY10" fmla="*/ 2262059 h 2468349"/>
              <a:gd name="connsiteX0" fmla="*/ 1227139 w 6769699"/>
              <a:gd name="connsiteY0" fmla="*/ 2262059 h 2468349"/>
              <a:gd name="connsiteX1" fmla="*/ 491824 w 6769699"/>
              <a:gd name="connsiteY1" fmla="*/ 2128631 h 2468349"/>
              <a:gd name="connsiteX2" fmla="*/ 134532 w 6769699"/>
              <a:gd name="connsiteY2" fmla="*/ 1835847 h 2468349"/>
              <a:gd name="connsiteX3" fmla="*/ 36788 w 6769699"/>
              <a:gd name="connsiteY3" fmla="*/ 794567 h 2468349"/>
              <a:gd name="connsiteX4" fmla="*/ 721214 w 6769699"/>
              <a:gd name="connsiteY4" fmla="*/ 56263 h 2468349"/>
              <a:gd name="connsiteX5" fmla="*/ 6066407 w 6769699"/>
              <a:gd name="connsiteY5" fmla="*/ 156302 h 2468349"/>
              <a:gd name="connsiteX6" fmla="*/ 6768195 w 6769699"/>
              <a:gd name="connsiteY6" fmla="*/ 865255 h 2468349"/>
              <a:gd name="connsiteX7" fmla="*/ 5950640 w 6769699"/>
              <a:gd name="connsiteY7" fmla="*/ 2129659 h 2468349"/>
              <a:gd name="connsiteX8" fmla="*/ 2042026 w 6769699"/>
              <a:gd name="connsiteY8" fmla="*/ 2302040 h 2468349"/>
              <a:gd name="connsiteX9" fmla="*/ 1300412 w 6769699"/>
              <a:gd name="connsiteY9" fmla="*/ 2468349 h 2468349"/>
              <a:gd name="connsiteX10" fmla="*/ 1227139 w 6769699"/>
              <a:gd name="connsiteY10" fmla="*/ 2262059 h 2468349"/>
              <a:gd name="connsiteX0" fmla="*/ 1231573 w 6774133"/>
              <a:gd name="connsiteY0" fmla="*/ 2262059 h 2468349"/>
              <a:gd name="connsiteX1" fmla="*/ 496258 w 6774133"/>
              <a:gd name="connsiteY1" fmla="*/ 2128631 h 2468349"/>
              <a:gd name="connsiteX2" fmla="*/ 122177 w 6774133"/>
              <a:gd name="connsiteY2" fmla="*/ 1787259 h 2468349"/>
              <a:gd name="connsiteX3" fmla="*/ 41222 w 6774133"/>
              <a:gd name="connsiteY3" fmla="*/ 794567 h 2468349"/>
              <a:gd name="connsiteX4" fmla="*/ 725648 w 6774133"/>
              <a:gd name="connsiteY4" fmla="*/ 56263 h 2468349"/>
              <a:gd name="connsiteX5" fmla="*/ 6070841 w 6774133"/>
              <a:gd name="connsiteY5" fmla="*/ 156302 h 2468349"/>
              <a:gd name="connsiteX6" fmla="*/ 6772629 w 6774133"/>
              <a:gd name="connsiteY6" fmla="*/ 865255 h 2468349"/>
              <a:gd name="connsiteX7" fmla="*/ 5955074 w 6774133"/>
              <a:gd name="connsiteY7" fmla="*/ 2129659 h 2468349"/>
              <a:gd name="connsiteX8" fmla="*/ 2046460 w 6774133"/>
              <a:gd name="connsiteY8" fmla="*/ 2302040 h 2468349"/>
              <a:gd name="connsiteX9" fmla="*/ 1304846 w 6774133"/>
              <a:gd name="connsiteY9" fmla="*/ 2468349 h 2468349"/>
              <a:gd name="connsiteX10" fmla="*/ 1231573 w 6774133"/>
              <a:gd name="connsiteY10" fmla="*/ 2262059 h 2468349"/>
              <a:gd name="connsiteX0" fmla="*/ 1231573 w 6774133"/>
              <a:gd name="connsiteY0" fmla="*/ 2262059 h 2464962"/>
              <a:gd name="connsiteX1" fmla="*/ 496258 w 6774133"/>
              <a:gd name="connsiteY1" fmla="*/ 2128631 h 2464962"/>
              <a:gd name="connsiteX2" fmla="*/ 122177 w 6774133"/>
              <a:gd name="connsiteY2" fmla="*/ 1787259 h 2464962"/>
              <a:gd name="connsiteX3" fmla="*/ 41222 w 6774133"/>
              <a:gd name="connsiteY3" fmla="*/ 794567 h 2464962"/>
              <a:gd name="connsiteX4" fmla="*/ 725648 w 6774133"/>
              <a:gd name="connsiteY4" fmla="*/ 56263 h 2464962"/>
              <a:gd name="connsiteX5" fmla="*/ 6070841 w 6774133"/>
              <a:gd name="connsiteY5" fmla="*/ 156302 h 2464962"/>
              <a:gd name="connsiteX6" fmla="*/ 6772629 w 6774133"/>
              <a:gd name="connsiteY6" fmla="*/ 865255 h 2464962"/>
              <a:gd name="connsiteX7" fmla="*/ 5955074 w 6774133"/>
              <a:gd name="connsiteY7" fmla="*/ 2129659 h 2464962"/>
              <a:gd name="connsiteX8" fmla="*/ 2046460 w 6774133"/>
              <a:gd name="connsiteY8" fmla="*/ 2302040 h 2464962"/>
              <a:gd name="connsiteX9" fmla="*/ 1222559 w 6774133"/>
              <a:gd name="connsiteY9" fmla="*/ 2464962 h 2464962"/>
              <a:gd name="connsiteX10" fmla="*/ 1231573 w 6774133"/>
              <a:gd name="connsiteY10" fmla="*/ 2262059 h 2464962"/>
              <a:gd name="connsiteX0" fmla="*/ 1231573 w 6774133"/>
              <a:gd name="connsiteY0" fmla="*/ 2262059 h 2464962"/>
              <a:gd name="connsiteX1" fmla="*/ 496258 w 6774133"/>
              <a:gd name="connsiteY1" fmla="*/ 2128631 h 2464962"/>
              <a:gd name="connsiteX2" fmla="*/ 122177 w 6774133"/>
              <a:gd name="connsiteY2" fmla="*/ 1787259 h 2464962"/>
              <a:gd name="connsiteX3" fmla="*/ 41222 w 6774133"/>
              <a:gd name="connsiteY3" fmla="*/ 794567 h 2464962"/>
              <a:gd name="connsiteX4" fmla="*/ 725648 w 6774133"/>
              <a:gd name="connsiteY4" fmla="*/ 56263 h 2464962"/>
              <a:gd name="connsiteX5" fmla="*/ 6070841 w 6774133"/>
              <a:gd name="connsiteY5" fmla="*/ 156302 h 2464962"/>
              <a:gd name="connsiteX6" fmla="*/ 6772629 w 6774133"/>
              <a:gd name="connsiteY6" fmla="*/ 865255 h 2464962"/>
              <a:gd name="connsiteX7" fmla="*/ 5955074 w 6774133"/>
              <a:gd name="connsiteY7" fmla="*/ 2129659 h 2464962"/>
              <a:gd name="connsiteX8" fmla="*/ 2046460 w 6774133"/>
              <a:gd name="connsiteY8" fmla="*/ 2302040 h 2464962"/>
              <a:gd name="connsiteX9" fmla="*/ 1222559 w 6774133"/>
              <a:gd name="connsiteY9" fmla="*/ 2464962 h 2464962"/>
              <a:gd name="connsiteX10" fmla="*/ 1231573 w 6774133"/>
              <a:gd name="connsiteY10" fmla="*/ 2262059 h 2464962"/>
              <a:gd name="connsiteX0" fmla="*/ 1231573 w 6774133"/>
              <a:gd name="connsiteY0" fmla="*/ 2262059 h 2464962"/>
              <a:gd name="connsiteX1" fmla="*/ 496258 w 6774133"/>
              <a:gd name="connsiteY1" fmla="*/ 2128631 h 2464962"/>
              <a:gd name="connsiteX2" fmla="*/ 122177 w 6774133"/>
              <a:gd name="connsiteY2" fmla="*/ 1787259 h 2464962"/>
              <a:gd name="connsiteX3" fmla="*/ 41222 w 6774133"/>
              <a:gd name="connsiteY3" fmla="*/ 794567 h 2464962"/>
              <a:gd name="connsiteX4" fmla="*/ 725648 w 6774133"/>
              <a:gd name="connsiteY4" fmla="*/ 56263 h 2464962"/>
              <a:gd name="connsiteX5" fmla="*/ 6070841 w 6774133"/>
              <a:gd name="connsiteY5" fmla="*/ 156302 h 2464962"/>
              <a:gd name="connsiteX6" fmla="*/ 6772629 w 6774133"/>
              <a:gd name="connsiteY6" fmla="*/ 865255 h 2464962"/>
              <a:gd name="connsiteX7" fmla="*/ 6125712 w 6774133"/>
              <a:gd name="connsiteY7" fmla="*/ 2082537 h 2464962"/>
              <a:gd name="connsiteX8" fmla="*/ 2046460 w 6774133"/>
              <a:gd name="connsiteY8" fmla="*/ 2302040 h 2464962"/>
              <a:gd name="connsiteX9" fmla="*/ 1222559 w 6774133"/>
              <a:gd name="connsiteY9" fmla="*/ 2464962 h 2464962"/>
              <a:gd name="connsiteX10" fmla="*/ 1231573 w 6774133"/>
              <a:gd name="connsiteY10" fmla="*/ 2262059 h 2464962"/>
              <a:gd name="connsiteX0" fmla="*/ 1231573 w 6774133"/>
              <a:gd name="connsiteY0" fmla="*/ 2262059 h 2464962"/>
              <a:gd name="connsiteX1" fmla="*/ 496258 w 6774133"/>
              <a:gd name="connsiteY1" fmla="*/ 2128631 h 2464962"/>
              <a:gd name="connsiteX2" fmla="*/ 122177 w 6774133"/>
              <a:gd name="connsiteY2" fmla="*/ 1787259 h 2464962"/>
              <a:gd name="connsiteX3" fmla="*/ 41222 w 6774133"/>
              <a:gd name="connsiteY3" fmla="*/ 794567 h 2464962"/>
              <a:gd name="connsiteX4" fmla="*/ 725648 w 6774133"/>
              <a:gd name="connsiteY4" fmla="*/ 56263 h 2464962"/>
              <a:gd name="connsiteX5" fmla="*/ 6070841 w 6774133"/>
              <a:gd name="connsiteY5" fmla="*/ 156302 h 2464962"/>
              <a:gd name="connsiteX6" fmla="*/ 6772629 w 6774133"/>
              <a:gd name="connsiteY6" fmla="*/ 865255 h 2464962"/>
              <a:gd name="connsiteX7" fmla="*/ 6123669 w 6774133"/>
              <a:gd name="connsiteY7" fmla="*/ 2063016 h 2464962"/>
              <a:gd name="connsiteX8" fmla="*/ 2046460 w 6774133"/>
              <a:gd name="connsiteY8" fmla="*/ 2302040 h 2464962"/>
              <a:gd name="connsiteX9" fmla="*/ 1222559 w 6774133"/>
              <a:gd name="connsiteY9" fmla="*/ 2464962 h 2464962"/>
              <a:gd name="connsiteX10" fmla="*/ 1231573 w 6774133"/>
              <a:gd name="connsiteY10" fmla="*/ 2262059 h 2464962"/>
              <a:gd name="connsiteX0" fmla="*/ 1231573 w 6830714"/>
              <a:gd name="connsiteY0" fmla="*/ 2285938 h 2488841"/>
              <a:gd name="connsiteX1" fmla="*/ 496258 w 6830714"/>
              <a:gd name="connsiteY1" fmla="*/ 2152510 h 2488841"/>
              <a:gd name="connsiteX2" fmla="*/ 122177 w 6830714"/>
              <a:gd name="connsiteY2" fmla="*/ 1811138 h 2488841"/>
              <a:gd name="connsiteX3" fmla="*/ 41222 w 6830714"/>
              <a:gd name="connsiteY3" fmla="*/ 818446 h 2488841"/>
              <a:gd name="connsiteX4" fmla="*/ 725648 w 6830714"/>
              <a:gd name="connsiteY4" fmla="*/ 80142 h 2488841"/>
              <a:gd name="connsiteX5" fmla="*/ 6070841 w 6830714"/>
              <a:gd name="connsiteY5" fmla="*/ 180181 h 2488841"/>
              <a:gd name="connsiteX6" fmla="*/ 6772693 w 6830714"/>
              <a:gd name="connsiteY6" fmla="*/ 1001592 h 2488841"/>
              <a:gd name="connsiteX7" fmla="*/ 6123669 w 6830714"/>
              <a:gd name="connsiteY7" fmla="*/ 2086895 h 2488841"/>
              <a:gd name="connsiteX8" fmla="*/ 2046460 w 6830714"/>
              <a:gd name="connsiteY8" fmla="*/ 2325919 h 2488841"/>
              <a:gd name="connsiteX9" fmla="*/ 1222559 w 6830714"/>
              <a:gd name="connsiteY9" fmla="*/ 2488841 h 2488841"/>
              <a:gd name="connsiteX10" fmla="*/ 1231573 w 6830714"/>
              <a:gd name="connsiteY10" fmla="*/ 2285938 h 2488841"/>
              <a:gd name="connsiteX0" fmla="*/ 1231573 w 6775421"/>
              <a:gd name="connsiteY0" fmla="*/ 2285174 h 2488077"/>
              <a:gd name="connsiteX1" fmla="*/ 496258 w 6775421"/>
              <a:gd name="connsiteY1" fmla="*/ 2151746 h 2488077"/>
              <a:gd name="connsiteX2" fmla="*/ 122177 w 6775421"/>
              <a:gd name="connsiteY2" fmla="*/ 1810374 h 2488077"/>
              <a:gd name="connsiteX3" fmla="*/ 41222 w 6775421"/>
              <a:gd name="connsiteY3" fmla="*/ 817682 h 2488077"/>
              <a:gd name="connsiteX4" fmla="*/ 725648 w 6775421"/>
              <a:gd name="connsiteY4" fmla="*/ 79378 h 2488077"/>
              <a:gd name="connsiteX5" fmla="*/ 6070841 w 6775421"/>
              <a:gd name="connsiteY5" fmla="*/ 179417 h 2488077"/>
              <a:gd name="connsiteX6" fmla="*/ 6772693 w 6775421"/>
              <a:gd name="connsiteY6" fmla="*/ 1000828 h 2488077"/>
              <a:gd name="connsiteX7" fmla="*/ 6123669 w 6775421"/>
              <a:gd name="connsiteY7" fmla="*/ 2086131 h 2488077"/>
              <a:gd name="connsiteX8" fmla="*/ 2046460 w 6775421"/>
              <a:gd name="connsiteY8" fmla="*/ 2325155 h 2488077"/>
              <a:gd name="connsiteX9" fmla="*/ 1222559 w 6775421"/>
              <a:gd name="connsiteY9" fmla="*/ 2488077 h 2488077"/>
              <a:gd name="connsiteX10" fmla="*/ 1231573 w 6775421"/>
              <a:gd name="connsiteY10" fmla="*/ 2285174 h 2488077"/>
              <a:gd name="connsiteX0" fmla="*/ 1231573 w 6851024"/>
              <a:gd name="connsiteY0" fmla="*/ 2287499 h 2490402"/>
              <a:gd name="connsiteX1" fmla="*/ 496258 w 6851024"/>
              <a:gd name="connsiteY1" fmla="*/ 2154071 h 2490402"/>
              <a:gd name="connsiteX2" fmla="*/ 122177 w 6851024"/>
              <a:gd name="connsiteY2" fmla="*/ 1812699 h 2490402"/>
              <a:gd name="connsiteX3" fmla="*/ 41222 w 6851024"/>
              <a:gd name="connsiteY3" fmla="*/ 820007 h 2490402"/>
              <a:gd name="connsiteX4" fmla="*/ 725648 w 6851024"/>
              <a:gd name="connsiteY4" fmla="*/ 81703 h 2490402"/>
              <a:gd name="connsiteX5" fmla="*/ 6070841 w 6851024"/>
              <a:gd name="connsiteY5" fmla="*/ 181742 h 2490402"/>
              <a:gd name="connsiteX6" fmla="*/ 6800142 w 6851024"/>
              <a:gd name="connsiteY6" fmla="*/ 1041768 h 2490402"/>
              <a:gd name="connsiteX7" fmla="*/ 6123669 w 6851024"/>
              <a:gd name="connsiteY7" fmla="*/ 2088456 h 2490402"/>
              <a:gd name="connsiteX8" fmla="*/ 2046460 w 6851024"/>
              <a:gd name="connsiteY8" fmla="*/ 2327480 h 2490402"/>
              <a:gd name="connsiteX9" fmla="*/ 1222559 w 6851024"/>
              <a:gd name="connsiteY9" fmla="*/ 2490402 h 2490402"/>
              <a:gd name="connsiteX10" fmla="*/ 1231573 w 6851024"/>
              <a:gd name="connsiteY10" fmla="*/ 2287499 h 2490402"/>
              <a:gd name="connsiteX0" fmla="*/ 1231573 w 6851024"/>
              <a:gd name="connsiteY0" fmla="*/ 2287499 h 2486130"/>
              <a:gd name="connsiteX1" fmla="*/ 496258 w 6851024"/>
              <a:gd name="connsiteY1" fmla="*/ 2154071 h 2486130"/>
              <a:gd name="connsiteX2" fmla="*/ 122177 w 6851024"/>
              <a:gd name="connsiteY2" fmla="*/ 1812699 h 2486130"/>
              <a:gd name="connsiteX3" fmla="*/ 41222 w 6851024"/>
              <a:gd name="connsiteY3" fmla="*/ 820007 h 2486130"/>
              <a:gd name="connsiteX4" fmla="*/ 725648 w 6851024"/>
              <a:gd name="connsiteY4" fmla="*/ 81703 h 2486130"/>
              <a:gd name="connsiteX5" fmla="*/ 6070841 w 6851024"/>
              <a:gd name="connsiteY5" fmla="*/ 181742 h 2486130"/>
              <a:gd name="connsiteX6" fmla="*/ 6800142 w 6851024"/>
              <a:gd name="connsiteY6" fmla="*/ 1041768 h 2486130"/>
              <a:gd name="connsiteX7" fmla="*/ 6123669 w 6851024"/>
              <a:gd name="connsiteY7" fmla="*/ 2088456 h 2486130"/>
              <a:gd name="connsiteX8" fmla="*/ 2046460 w 6851024"/>
              <a:gd name="connsiteY8" fmla="*/ 2327480 h 2486130"/>
              <a:gd name="connsiteX9" fmla="*/ 1187001 w 6851024"/>
              <a:gd name="connsiteY9" fmla="*/ 2486130 h 2486130"/>
              <a:gd name="connsiteX10" fmla="*/ 1231573 w 6851024"/>
              <a:gd name="connsiteY10" fmla="*/ 2287499 h 2486130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046460 w 6851024"/>
              <a:gd name="connsiteY8" fmla="*/ 2327480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1024" h="2461764">
                <a:moveTo>
                  <a:pt x="1231573" y="2287499"/>
                </a:moveTo>
                <a:cubicBezTo>
                  <a:pt x="1112336" y="2271169"/>
                  <a:pt x="681157" y="2233204"/>
                  <a:pt x="496258" y="2154071"/>
                </a:cubicBezTo>
                <a:cubicBezTo>
                  <a:pt x="311359" y="2074938"/>
                  <a:pt x="198016" y="2035043"/>
                  <a:pt x="122177" y="1812699"/>
                </a:cubicBezTo>
                <a:cubicBezTo>
                  <a:pt x="46338" y="1590355"/>
                  <a:pt x="-59356" y="1108506"/>
                  <a:pt x="41222" y="820007"/>
                </a:cubicBezTo>
                <a:cubicBezTo>
                  <a:pt x="141800" y="531508"/>
                  <a:pt x="395768" y="136683"/>
                  <a:pt x="725648" y="81703"/>
                </a:cubicBezTo>
                <a:cubicBezTo>
                  <a:pt x="1694758" y="-79792"/>
                  <a:pt x="5058425" y="21731"/>
                  <a:pt x="6070841" y="181742"/>
                </a:cubicBezTo>
                <a:cubicBezTo>
                  <a:pt x="7083257" y="341753"/>
                  <a:pt x="6832799" y="565274"/>
                  <a:pt x="6800142" y="1041768"/>
                </a:cubicBezTo>
                <a:cubicBezTo>
                  <a:pt x="6762524" y="1588400"/>
                  <a:pt x="6896479" y="1874529"/>
                  <a:pt x="6123669" y="2088456"/>
                </a:cubicBezTo>
                <a:cubicBezTo>
                  <a:pt x="5350859" y="2302383"/>
                  <a:pt x="2371629" y="2317340"/>
                  <a:pt x="2163283" y="2325332"/>
                </a:cubicBezTo>
                <a:cubicBezTo>
                  <a:pt x="1581595" y="2463408"/>
                  <a:pt x="1234045" y="2459053"/>
                  <a:pt x="1172765" y="2461764"/>
                </a:cubicBezTo>
                <a:cubicBezTo>
                  <a:pt x="1538023" y="2321109"/>
                  <a:pt x="1231573" y="2287499"/>
                  <a:pt x="1231573" y="228749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D9E833B-71C6-4E5A-8EE9-2F5C6CF09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295116">
            <a:off x="776088" y="584312"/>
            <a:ext cx="4653004" cy="3398069"/>
          </a:xfrm>
          <a:custGeom>
            <a:avLst/>
            <a:gdLst>
              <a:gd name="connsiteX0" fmla="*/ 986774 w 5065355"/>
              <a:gd name="connsiteY0" fmla="*/ 0 h 3864077"/>
              <a:gd name="connsiteX1" fmla="*/ 1598492 w 5065355"/>
              <a:gd name="connsiteY1" fmla="*/ 571743 h 3864077"/>
              <a:gd name="connsiteX2" fmla="*/ 4623587 w 5065355"/>
              <a:gd name="connsiteY2" fmla="*/ 815032 h 3864077"/>
              <a:gd name="connsiteX3" fmla="*/ 5045794 w 5065355"/>
              <a:gd name="connsiteY3" fmla="*/ 2583837 h 3864077"/>
              <a:gd name="connsiteX4" fmla="*/ 5065097 w 5065355"/>
              <a:gd name="connsiteY4" fmla="*/ 3007422 h 3864077"/>
              <a:gd name="connsiteX5" fmla="*/ 5064540 w 5065355"/>
              <a:gd name="connsiteY5" fmla="*/ 3083457 h 3864077"/>
              <a:gd name="connsiteX6" fmla="*/ 5065355 w 5065355"/>
              <a:gd name="connsiteY6" fmla="*/ 3093208 h 3864077"/>
              <a:gd name="connsiteX7" fmla="*/ 5059336 w 5065355"/>
              <a:gd name="connsiteY7" fmla="*/ 3165214 h 3864077"/>
              <a:gd name="connsiteX8" fmla="*/ 5058896 w 5065355"/>
              <a:gd name="connsiteY8" fmla="*/ 3171406 h 3864077"/>
              <a:gd name="connsiteX9" fmla="*/ 5058773 w 5065355"/>
              <a:gd name="connsiteY9" fmla="*/ 3171941 h 3864077"/>
              <a:gd name="connsiteX10" fmla="*/ 5057188 w 5065355"/>
              <a:gd name="connsiteY10" fmla="*/ 3190910 h 3864077"/>
              <a:gd name="connsiteX11" fmla="*/ 5033762 w 5065355"/>
              <a:gd name="connsiteY11" fmla="*/ 3281910 h 3864077"/>
              <a:gd name="connsiteX12" fmla="*/ 5033487 w 5065355"/>
              <a:gd name="connsiteY12" fmla="*/ 3282522 h 3864077"/>
              <a:gd name="connsiteX13" fmla="*/ 5027369 w 5065355"/>
              <a:gd name="connsiteY13" fmla="*/ 3309275 h 3864077"/>
              <a:gd name="connsiteX14" fmla="*/ 4908386 w 5065355"/>
              <a:gd name="connsiteY14" fmla="*/ 3476562 h 3864077"/>
              <a:gd name="connsiteX15" fmla="*/ 4902444 w 5065355"/>
              <a:gd name="connsiteY15" fmla="*/ 3480940 h 3864077"/>
              <a:gd name="connsiteX16" fmla="*/ 4888108 w 5065355"/>
              <a:gd name="connsiteY16" fmla="*/ 3495204 h 3864077"/>
              <a:gd name="connsiteX17" fmla="*/ 4819819 w 5065355"/>
              <a:gd name="connsiteY17" fmla="*/ 3539901 h 3864077"/>
              <a:gd name="connsiteX18" fmla="*/ 4806748 w 5065355"/>
              <a:gd name="connsiteY18" fmla="*/ 3544794 h 3864077"/>
              <a:gd name="connsiteX19" fmla="*/ 4765129 w 5065355"/>
              <a:gd name="connsiteY19" fmla="*/ 3568040 h 3864077"/>
              <a:gd name="connsiteX20" fmla="*/ 4426673 w 5065355"/>
              <a:gd name="connsiteY20" fmla="*/ 3685984 h 3864077"/>
              <a:gd name="connsiteX21" fmla="*/ 534075 w 5065355"/>
              <a:gd name="connsiteY21" fmla="*/ 3761757 h 3864077"/>
              <a:gd name="connsiteX22" fmla="*/ 451805 w 5065355"/>
              <a:gd name="connsiteY22" fmla="*/ 3738960 h 3864077"/>
              <a:gd name="connsiteX23" fmla="*/ 417467 w 5065355"/>
              <a:gd name="connsiteY23" fmla="*/ 3743134 h 3864077"/>
              <a:gd name="connsiteX24" fmla="*/ 47039 w 5065355"/>
              <a:gd name="connsiteY24" fmla="*/ 3447046 h 3864077"/>
              <a:gd name="connsiteX25" fmla="*/ 38763 w 5065355"/>
              <a:gd name="connsiteY25" fmla="*/ 3414896 h 3864077"/>
              <a:gd name="connsiteX26" fmla="*/ 28376 w 5065355"/>
              <a:gd name="connsiteY26" fmla="*/ 3388641 h 3864077"/>
              <a:gd name="connsiteX27" fmla="*/ 14642 w 5065355"/>
              <a:gd name="connsiteY27" fmla="*/ 2681940 h 3864077"/>
              <a:gd name="connsiteX28" fmla="*/ 141525 w 5065355"/>
              <a:gd name="connsiteY28" fmla="*/ 1290513 h 3864077"/>
              <a:gd name="connsiteX29" fmla="*/ 968842 w 5065355"/>
              <a:gd name="connsiteY29" fmla="*/ 590018 h 3864077"/>
              <a:gd name="connsiteX30" fmla="*/ 986774 w 5065355"/>
              <a:gd name="connsiteY30" fmla="*/ 0 h 3864077"/>
              <a:gd name="connsiteX0" fmla="*/ 986774 w 5065355"/>
              <a:gd name="connsiteY0" fmla="*/ 0 h 3852421"/>
              <a:gd name="connsiteX1" fmla="*/ 1598492 w 5065355"/>
              <a:gd name="connsiteY1" fmla="*/ 571743 h 3852421"/>
              <a:gd name="connsiteX2" fmla="*/ 4623587 w 5065355"/>
              <a:gd name="connsiteY2" fmla="*/ 815032 h 3852421"/>
              <a:gd name="connsiteX3" fmla="*/ 5045794 w 5065355"/>
              <a:gd name="connsiteY3" fmla="*/ 2583837 h 3852421"/>
              <a:gd name="connsiteX4" fmla="*/ 5065097 w 5065355"/>
              <a:gd name="connsiteY4" fmla="*/ 3007422 h 3852421"/>
              <a:gd name="connsiteX5" fmla="*/ 5064540 w 5065355"/>
              <a:gd name="connsiteY5" fmla="*/ 3083457 h 3852421"/>
              <a:gd name="connsiteX6" fmla="*/ 5065355 w 5065355"/>
              <a:gd name="connsiteY6" fmla="*/ 3093208 h 3852421"/>
              <a:gd name="connsiteX7" fmla="*/ 5059336 w 5065355"/>
              <a:gd name="connsiteY7" fmla="*/ 3165214 h 3852421"/>
              <a:gd name="connsiteX8" fmla="*/ 5058896 w 5065355"/>
              <a:gd name="connsiteY8" fmla="*/ 3171406 h 3852421"/>
              <a:gd name="connsiteX9" fmla="*/ 5058773 w 5065355"/>
              <a:gd name="connsiteY9" fmla="*/ 3171941 h 3852421"/>
              <a:gd name="connsiteX10" fmla="*/ 5057188 w 5065355"/>
              <a:gd name="connsiteY10" fmla="*/ 3190910 h 3852421"/>
              <a:gd name="connsiteX11" fmla="*/ 5033762 w 5065355"/>
              <a:gd name="connsiteY11" fmla="*/ 3281910 h 3852421"/>
              <a:gd name="connsiteX12" fmla="*/ 5033487 w 5065355"/>
              <a:gd name="connsiteY12" fmla="*/ 3282522 h 3852421"/>
              <a:gd name="connsiteX13" fmla="*/ 5027369 w 5065355"/>
              <a:gd name="connsiteY13" fmla="*/ 3309275 h 3852421"/>
              <a:gd name="connsiteX14" fmla="*/ 4908386 w 5065355"/>
              <a:gd name="connsiteY14" fmla="*/ 3476562 h 3852421"/>
              <a:gd name="connsiteX15" fmla="*/ 4902444 w 5065355"/>
              <a:gd name="connsiteY15" fmla="*/ 3480940 h 3852421"/>
              <a:gd name="connsiteX16" fmla="*/ 4888108 w 5065355"/>
              <a:gd name="connsiteY16" fmla="*/ 3495204 h 3852421"/>
              <a:gd name="connsiteX17" fmla="*/ 4819819 w 5065355"/>
              <a:gd name="connsiteY17" fmla="*/ 3539901 h 3852421"/>
              <a:gd name="connsiteX18" fmla="*/ 4806748 w 5065355"/>
              <a:gd name="connsiteY18" fmla="*/ 3544794 h 3852421"/>
              <a:gd name="connsiteX19" fmla="*/ 4765129 w 5065355"/>
              <a:gd name="connsiteY19" fmla="*/ 3568040 h 3852421"/>
              <a:gd name="connsiteX20" fmla="*/ 4426673 w 5065355"/>
              <a:gd name="connsiteY20" fmla="*/ 3685984 h 3852421"/>
              <a:gd name="connsiteX21" fmla="*/ 904564 w 5065355"/>
              <a:gd name="connsiteY21" fmla="*/ 3793288 h 3852421"/>
              <a:gd name="connsiteX22" fmla="*/ 451805 w 5065355"/>
              <a:gd name="connsiteY22" fmla="*/ 3738960 h 3852421"/>
              <a:gd name="connsiteX23" fmla="*/ 417467 w 5065355"/>
              <a:gd name="connsiteY23" fmla="*/ 3743134 h 3852421"/>
              <a:gd name="connsiteX24" fmla="*/ 47039 w 5065355"/>
              <a:gd name="connsiteY24" fmla="*/ 3447046 h 3852421"/>
              <a:gd name="connsiteX25" fmla="*/ 38763 w 5065355"/>
              <a:gd name="connsiteY25" fmla="*/ 3414896 h 3852421"/>
              <a:gd name="connsiteX26" fmla="*/ 28376 w 5065355"/>
              <a:gd name="connsiteY26" fmla="*/ 3388641 h 3852421"/>
              <a:gd name="connsiteX27" fmla="*/ 14642 w 5065355"/>
              <a:gd name="connsiteY27" fmla="*/ 2681940 h 3852421"/>
              <a:gd name="connsiteX28" fmla="*/ 141525 w 5065355"/>
              <a:gd name="connsiteY28" fmla="*/ 1290513 h 3852421"/>
              <a:gd name="connsiteX29" fmla="*/ 968842 w 5065355"/>
              <a:gd name="connsiteY29" fmla="*/ 590018 h 3852421"/>
              <a:gd name="connsiteX30" fmla="*/ 986774 w 5065355"/>
              <a:gd name="connsiteY30" fmla="*/ 0 h 3852421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229604 w 5065355"/>
              <a:gd name="connsiteY19" fmla="*/ 3851522 h 3899315"/>
              <a:gd name="connsiteX20" fmla="*/ 904564 w 5065355"/>
              <a:gd name="connsiteY20" fmla="*/ 3793288 h 3899315"/>
              <a:gd name="connsiteX21" fmla="*/ 451805 w 5065355"/>
              <a:gd name="connsiteY21" fmla="*/ 3738960 h 3899315"/>
              <a:gd name="connsiteX22" fmla="*/ 417467 w 5065355"/>
              <a:gd name="connsiteY22" fmla="*/ 3743134 h 3899315"/>
              <a:gd name="connsiteX23" fmla="*/ 47039 w 5065355"/>
              <a:gd name="connsiteY23" fmla="*/ 3447046 h 3899315"/>
              <a:gd name="connsiteX24" fmla="*/ 38763 w 5065355"/>
              <a:gd name="connsiteY24" fmla="*/ 3414896 h 3899315"/>
              <a:gd name="connsiteX25" fmla="*/ 28376 w 5065355"/>
              <a:gd name="connsiteY25" fmla="*/ 3388641 h 3899315"/>
              <a:gd name="connsiteX26" fmla="*/ 14642 w 5065355"/>
              <a:gd name="connsiteY26" fmla="*/ 2681940 h 3899315"/>
              <a:gd name="connsiteX27" fmla="*/ 141525 w 5065355"/>
              <a:gd name="connsiteY27" fmla="*/ 1290513 h 3899315"/>
              <a:gd name="connsiteX28" fmla="*/ 968842 w 5065355"/>
              <a:gd name="connsiteY28" fmla="*/ 590018 h 3899315"/>
              <a:gd name="connsiteX29" fmla="*/ 986774 w 5065355"/>
              <a:gd name="connsiteY29" fmla="*/ 0 h 3899315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88108 w 5065355"/>
              <a:gd name="connsiteY16" fmla="*/ 3495204 h 3885853"/>
              <a:gd name="connsiteX17" fmla="*/ 4819819 w 5065355"/>
              <a:gd name="connsiteY17" fmla="*/ 3539901 h 3885853"/>
              <a:gd name="connsiteX18" fmla="*/ 4735804 w 5065355"/>
              <a:gd name="connsiteY18" fmla="*/ 3804925 h 3885853"/>
              <a:gd name="connsiteX19" fmla="*/ 4229604 w 5065355"/>
              <a:gd name="connsiteY19" fmla="*/ 3851522 h 3885853"/>
              <a:gd name="connsiteX20" fmla="*/ 904564 w 5065355"/>
              <a:gd name="connsiteY20" fmla="*/ 3793288 h 3885853"/>
              <a:gd name="connsiteX21" fmla="*/ 451805 w 5065355"/>
              <a:gd name="connsiteY21" fmla="*/ 3738960 h 3885853"/>
              <a:gd name="connsiteX22" fmla="*/ 417467 w 5065355"/>
              <a:gd name="connsiteY22" fmla="*/ 3743134 h 3885853"/>
              <a:gd name="connsiteX23" fmla="*/ 47039 w 5065355"/>
              <a:gd name="connsiteY23" fmla="*/ 3447046 h 3885853"/>
              <a:gd name="connsiteX24" fmla="*/ 38763 w 5065355"/>
              <a:gd name="connsiteY24" fmla="*/ 3414896 h 3885853"/>
              <a:gd name="connsiteX25" fmla="*/ 28376 w 5065355"/>
              <a:gd name="connsiteY25" fmla="*/ 3388641 h 3885853"/>
              <a:gd name="connsiteX26" fmla="*/ 14642 w 5065355"/>
              <a:gd name="connsiteY26" fmla="*/ 2681940 h 3885853"/>
              <a:gd name="connsiteX27" fmla="*/ 141525 w 5065355"/>
              <a:gd name="connsiteY27" fmla="*/ 1290513 h 3885853"/>
              <a:gd name="connsiteX28" fmla="*/ 968842 w 5065355"/>
              <a:gd name="connsiteY28" fmla="*/ 590018 h 3885853"/>
              <a:gd name="connsiteX29" fmla="*/ 986774 w 5065355"/>
              <a:gd name="connsiteY29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19819 w 5065355"/>
              <a:gd name="connsiteY16" fmla="*/ 3539901 h 3885853"/>
              <a:gd name="connsiteX17" fmla="*/ 4735804 w 5065355"/>
              <a:gd name="connsiteY17" fmla="*/ 3804925 h 3885853"/>
              <a:gd name="connsiteX18" fmla="*/ 4229604 w 5065355"/>
              <a:gd name="connsiteY18" fmla="*/ 3851522 h 3885853"/>
              <a:gd name="connsiteX19" fmla="*/ 904564 w 5065355"/>
              <a:gd name="connsiteY19" fmla="*/ 3793288 h 3885853"/>
              <a:gd name="connsiteX20" fmla="*/ 451805 w 5065355"/>
              <a:gd name="connsiteY20" fmla="*/ 3738960 h 3885853"/>
              <a:gd name="connsiteX21" fmla="*/ 417467 w 5065355"/>
              <a:gd name="connsiteY21" fmla="*/ 3743134 h 3885853"/>
              <a:gd name="connsiteX22" fmla="*/ 47039 w 5065355"/>
              <a:gd name="connsiteY22" fmla="*/ 3447046 h 3885853"/>
              <a:gd name="connsiteX23" fmla="*/ 38763 w 5065355"/>
              <a:gd name="connsiteY23" fmla="*/ 3414896 h 3885853"/>
              <a:gd name="connsiteX24" fmla="*/ 28376 w 5065355"/>
              <a:gd name="connsiteY24" fmla="*/ 3388641 h 3885853"/>
              <a:gd name="connsiteX25" fmla="*/ 14642 w 5065355"/>
              <a:gd name="connsiteY25" fmla="*/ 2681940 h 3885853"/>
              <a:gd name="connsiteX26" fmla="*/ 141525 w 5065355"/>
              <a:gd name="connsiteY26" fmla="*/ 1290513 h 3885853"/>
              <a:gd name="connsiteX27" fmla="*/ 968842 w 5065355"/>
              <a:gd name="connsiteY27" fmla="*/ 590018 h 3885853"/>
              <a:gd name="connsiteX28" fmla="*/ 986774 w 5065355"/>
              <a:gd name="connsiteY28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4908386 w 5065355"/>
              <a:gd name="connsiteY13" fmla="*/ 3476562 h 3885853"/>
              <a:gd name="connsiteX14" fmla="*/ 4902444 w 5065355"/>
              <a:gd name="connsiteY14" fmla="*/ 3480940 h 3885853"/>
              <a:gd name="connsiteX15" fmla="*/ 4819819 w 5065355"/>
              <a:gd name="connsiteY15" fmla="*/ 3539901 h 3885853"/>
              <a:gd name="connsiteX16" fmla="*/ 4735804 w 5065355"/>
              <a:gd name="connsiteY16" fmla="*/ 3804925 h 3885853"/>
              <a:gd name="connsiteX17" fmla="*/ 4229604 w 5065355"/>
              <a:gd name="connsiteY17" fmla="*/ 3851522 h 3885853"/>
              <a:gd name="connsiteX18" fmla="*/ 904564 w 5065355"/>
              <a:gd name="connsiteY18" fmla="*/ 3793288 h 3885853"/>
              <a:gd name="connsiteX19" fmla="*/ 451805 w 5065355"/>
              <a:gd name="connsiteY19" fmla="*/ 3738960 h 3885853"/>
              <a:gd name="connsiteX20" fmla="*/ 417467 w 5065355"/>
              <a:gd name="connsiteY20" fmla="*/ 3743134 h 3885853"/>
              <a:gd name="connsiteX21" fmla="*/ 47039 w 5065355"/>
              <a:gd name="connsiteY21" fmla="*/ 3447046 h 3885853"/>
              <a:gd name="connsiteX22" fmla="*/ 38763 w 5065355"/>
              <a:gd name="connsiteY22" fmla="*/ 3414896 h 3885853"/>
              <a:gd name="connsiteX23" fmla="*/ 28376 w 5065355"/>
              <a:gd name="connsiteY23" fmla="*/ 3388641 h 3885853"/>
              <a:gd name="connsiteX24" fmla="*/ 14642 w 5065355"/>
              <a:gd name="connsiteY24" fmla="*/ 2681940 h 3885853"/>
              <a:gd name="connsiteX25" fmla="*/ 141525 w 5065355"/>
              <a:gd name="connsiteY25" fmla="*/ 1290513 h 3885853"/>
              <a:gd name="connsiteX26" fmla="*/ 968842 w 5065355"/>
              <a:gd name="connsiteY26" fmla="*/ 590018 h 3885853"/>
              <a:gd name="connsiteX27" fmla="*/ 986774 w 5065355"/>
              <a:gd name="connsiteY27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4908386 w 5065355"/>
              <a:gd name="connsiteY12" fmla="*/ 3476562 h 3885853"/>
              <a:gd name="connsiteX13" fmla="*/ 4902444 w 5065355"/>
              <a:gd name="connsiteY13" fmla="*/ 3480940 h 3885853"/>
              <a:gd name="connsiteX14" fmla="*/ 4819819 w 5065355"/>
              <a:gd name="connsiteY14" fmla="*/ 3539901 h 3885853"/>
              <a:gd name="connsiteX15" fmla="*/ 4735804 w 5065355"/>
              <a:gd name="connsiteY15" fmla="*/ 3804925 h 3885853"/>
              <a:gd name="connsiteX16" fmla="*/ 4229604 w 5065355"/>
              <a:gd name="connsiteY16" fmla="*/ 3851522 h 3885853"/>
              <a:gd name="connsiteX17" fmla="*/ 904564 w 5065355"/>
              <a:gd name="connsiteY17" fmla="*/ 3793288 h 3885853"/>
              <a:gd name="connsiteX18" fmla="*/ 451805 w 5065355"/>
              <a:gd name="connsiteY18" fmla="*/ 3738960 h 3885853"/>
              <a:gd name="connsiteX19" fmla="*/ 417467 w 5065355"/>
              <a:gd name="connsiteY19" fmla="*/ 3743134 h 3885853"/>
              <a:gd name="connsiteX20" fmla="*/ 47039 w 5065355"/>
              <a:gd name="connsiteY20" fmla="*/ 3447046 h 3885853"/>
              <a:gd name="connsiteX21" fmla="*/ 38763 w 5065355"/>
              <a:gd name="connsiteY21" fmla="*/ 3414896 h 3885853"/>
              <a:gd name="connsiteX22" fmla="*/ 28376 w 5065355"/>
              <a:gd name="connsiteY22" fmla="*/ 3388641 h 3885853"/>
              <a:gd name="connsiteX23" fmla="*/ 14642 w 5065355"/>
              <a:gd name="connsiteY23" fmla="*/ 2681940 h 3885853"/>
              <a:gd name="connsiteX24" fmla="*/ 141525 w 5065355"/>
              <a:gd name="connsiteY24" fmla="*/ 1290513 h 3885853"/>
              <a:gd name="connsiteX25" fmla="*/ 968842 w 5065355"/>
              <a:gd name="connsiteY25" fmla="*/ 590018 h 3885853"/>
              <a:gd name="connsiteX26" fmla="*/ 986774 w 5065355"/>
              <a:gd name="connsiteY26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57188 w 5065097"/>
              <a:gd name="connsiteY9" fmla="*/ 3190910 h 3885853"/>
              <a:gd name="connsiteX10" fmla="*/ 5033762 w 5065097"/>
              <a:gd name="connsiteY10" fmla="*/ 3281910 h 3885853"/>
              <a:gd name="connsiteX11" fmla="*/ 4908386 w 5065097"/>
              <a:gd name="connsiteY11" fmla="*/ 3476562 h 3885853"/>
              <a:gd name="connsiteX12" fmla="*/ 4902444 w 5065097"/>
              <a:gd name="connsiteY12" fmla="*/ 3480940 h 3885853"/>
              <a:gd name="connsiteX13" fmla="*/ 4819819 w 5065097"/>
              <a:gd name="connsiteY13" fmla="*/ 3539901 h 3885853"/>
              <a:gd name="connsiteX14" fmla="*/ 4735804 w 5065097"/>
              <a:gd name="connsiteY14" fmla="*/ 3804925 h 3885853"/>
              <a:gd name="connsiteX15" fmla="*/ 4229604 w 5065097"/>
              <a:gd name="connsiteY15" fmla="*/ 3851522 h 3885853"/>
              <a:gd name="connsiteX16" fmla="*/ 904564 w 5065097"/>
              <a:gd name="connsiteY16" fmla="*/ 3793288 h 3885853"/>
              <a:gd name="connsiteX17" fmla="*/ 451805 w 5065097"/>
              <a:gd name="connsiteY17" fmla="*/ 3738960 h 3885853"/>
              <a:gd name="connsiteX18" fmla="*/ 417467 w 5065097"/>
              <a:gd name="connsiteY18" fmla="*/ 3743134 h 3885853"/>
              <a:gd name="connsiteX19" fmla="*/ 47039 w 5065097"/>
              <a:gd name="connsiteY19" fmla="*/ 3447046 h 3885853"/>
              <a:gd name="connsiteX20" fmla="*/ 38763 w 5065097"/>
              <a:gd name="connsiteY20" fmla="*/ 3414896 h 3885853"/>
              <a:gd name="connsiteX21" fmla="*/ 28376 w 5065097"/>
              <a:gd name="connsiteY21" fmla="*/ 3388641 h 3885853"/>
              <a:gd name="connsiteX22" fmla="*/ 14642 w 5065097"/>
              <a:gd name="connsiteY22" fmla="*/ 2681940 h 3885853"/>
              <a:gd name="connsiteX23" fmla="*/ 141525 w 5065097"/>
              <a:gd name="connsiteY23" fmla="*/ 1290513 h 3885853"/>
              <a:gd name="connsiteX24" fmla="*/ 968842 w 5065097"/>
              <a:gd name="connsiteY24" fmla="*/ 590018 h 3885853"/>
              <a:gd name="connsiteX25" fmla="*/ 986774 w 5065097"/>
              <a:gd name="connsiteY25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33762 w 5065097"/>
              <a:gd name="connsiteY9" fmla="*/ 3281910 h 3885853"/>
              <a:gd name="connsiteX10" fmla="*/ 4908386 w 5065097"/>
              <a:gd name="connsiteY10" fmla="*/ 3476562 h 3885853"/>
              <a:gd name="connsiteX11" fmla="*/ 4902444 w 5065097"/>
              <a:gd name="connsiteY11" fmla="*/ 3480940 h 3885853"/>
              <a:gd name="connsiteX12" fmla="*/ 4819819 w 5065097"/>
              <a:gd name="connsiteY12" fmla="*/ 3539901 h 3885853"/>
              <a:gd name="connsiteX13" fmla="*/ 4735804 w 5065097"/>
              <a:gd name="connsiteY13" fmla="*/ 3804925 h 3885853"/>
              <a:gd name="connsiteX14" fmla="*/ 4229604 w 5065097"/>
              <a:gd name="connsiteY14" fmla="*/ 3851522 h 3885853"/>
              <a:gd name="connsiteX15" fmla="*/ 904564 w 5065097"/>
              <a:gd name="connsiteY15" fmla="*/ 3793288 h 3885853"/>
              <a:gd name="connsiteX16" fmla="*/ 451805 w 5065097"/>
              <a:gd name="connsiteY16" fmla="*/ 3738960 h 3885853"/>
              <a:gd name="connsiteX17" fmla="*/ 417467 w 5065097"/>
              <a:gd name="connsiteY17" fmla="*/ 3743134 h 3885853"/>
              <a:gd name="connsiteX18" fmla="*/ 47039 w 5065097"/>
              <a:gd name="connsiteY18" fmla="*/ 3447046 h 3885853"/>
              <a:gd name="connsiteX19" fmla="*/ 38763 w 5065097"/>
              <a:gd name="connsiteY19" fmla="*/ 3414896 h 3885853"/>
              <a:gd name="connsiteX20" fmla="*/ 28376 w 5065097"/>
              <a:gd name="connsiteY20" fmla="*/ 3388641 h 3885853"/>
              <a:gd name="connsiteX21" fmla="*/ 14642 w 5065097"/>
              <a:gd name="connsiteY21" fmla="*/ 2681940 h 3885853"/>
              <a:gd name="connsiteX22" fmla="*/ 141525 w 5065097"/>
              <a:gd name="connsiteY22" fmla="*/ 1290513 h 3885853"/>
              <a:gd name="connsiteX23" fmla="*/ 968842 w 5065097"/>
              <a:gd name="connsiteY23" fmla="*/ 590018 h 3885853"/>
              <a:gd name="connsiteX24" fmla="*/ 986774 w 5065097"/>
              <a:gd name="connsiteY24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902444 w 5065097"/>
              <a:gd name="connsiteY10" fmla="*/ 3480940 h 3885853"/>
              <a:gd name="connsiteX11" fmla="*/ 4819819 w 5065097"/>
              <a:gd name="connsiteY11" fmla="*/ 3539901 h 3885853"/>
              <a:gd name="connsiteX12" fmla="*/ 4735804 w 5065097"/>
              <a:gd name="connsiteY12" fmla="*/ 3804925 h 3885853"/>
              <a:gd name="connsiteX13" fmla="*/ 4229604 w 5065097"/>
              <a:gd name="connsiteY13" fmla="*/ 3851522 h 3885853"/>
              <a:gd name="connsiteX14" fmla="*/ 904564 w 5065097"/>
              <a:gd name="connsiteY14" fmla="*/ 3793288 h 3885853"/>
              <a:gd name="connsiteX15" fmla="*/ 451805 w 5065097"/>
              <a:gd name="connsiteY15" fmla="*/ 3738960 h 3885853"/>
              <a:gd name="connsiteX16" fmla="*/ 417467 w 5065097"/>
              <a:gd name="connsiteY16" fmla="*/ 3743134 h 3885853"/>
              <a:gd name="connsiteX17" fmla="*/ 47039 w 5065097"/>
              <a:gd name="connsiteY17" fmla="*/ 3447046 h 3885853"/>
              <a:gd name="connsiteX18" fmla="*/ 38763 w 5065097"/>
              <a:gd name="connsiteY18" fmla="*/ 3414896 h 3885853"/>
              <a:gd name="connsiteX19" fmla="*/ 28376 w 5065097"/>
              <a:gd name="connsiteY19" fmla="*/ 3388641 h 3885853"/>
              <a:gd name="connsiteX20" fmla="*/ 14642 w 5065097"/>
              <a:gd name="connsiteY20" fmla="*/ 2681940 h 3885853"/>
              <a:gd name="connsiteX21" fmla="*/ 141525 w 5065097"/>
              <a:gd name="connsiteY21" fmla="*/ 1290513 h 3885853"/>
              <a:gd name="connsiteX22" fmla="*/ 968842 w 5065097"/>
              <a:gd name="connsiteY22" fmla="*/ 590018 h 3885853"/>
              <a:gd name="connsiteX23" fmla="*/ 986774 w 5065097"/>
              <a:gd name="connsiteY23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819819 w 5065097"/>
              <a:gd name="connsiteY10" fmla="*/ 3539901 h 3885853"/>
              <a:gd name="connsiteX11" fmla="*/ 4735804 w 5065097"/>
              <a:gd name="connsiteY11" fmla="*/ 3804925 h 3885853"/>
              <a:gd name="connsiteX12" fmla="*/ 4229604 w 5065097"/>
              <a:gd name="connsiteY12" fmla="*/ 3851522 h 3885853"/>
              <a:gd name="connsiteX13" fmla="*/ 904564 w 5065097"/>
              <a:gd name="connsiteY13" fmla="*/ 3793288 h 3885853"/>
              <a:gd name="connsiteX14" fmla="*/ 451805 w 5065097"/>
              <a:gd name="connsiteY14" fmla="*/ 3738960 h 3885853"/>
              <a:gd name="connsiteX15" fmla="*/ 417467 w 5065097"/>
              <a:gd name="connsiteY15" fmla="*/ 3743134 h 3885853"/>
              <a:gd name="connsiteX16" fmla="*/ 47039 w 5065097"/>
              <a:gd name="connsiteY16" fmla="*/ 3447046 h 3885853"/>
              <a:gd name="connsiteX17" fmla="*/ 38763 w 5065097"/>
              <a:gd name="connsiteY17" fmla="*/ 3414896 h 3885853"/>
              <a:gd name="connsiteX18" fmla="*/ 28376 w 5065097"/>
              <a:gd name="connsiteY18" fmla="*/ 3388641 h 3885853"/>
              <a:gd name="connsiteX19" fmla="*/ 14642 w 5065097"/>
              <a:gd name="connsiteY19" fmla="*/ 2681940 h 3885853"/>
              <a:gd name="connsiteX20" fmla="*/ 141525 w 5065097"/>
              <a:gd name="connsiteY20" fmla="*/ 1290513 h 3885853"/>
              <a:gd name="connsiteX21" fmla="*/ 968842 w 5065097"/>
              <a:gd name="connsiteY21" fmla="*/ 590018 h 3885853"/>
              <a:gd name="connsiteX22" fmla="*/ 986774 w 5065097"/>
              <a:gd name="connsiteY22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819819 w 5065543"/>
              <a:gd name="connsiteY9" fmla="*/ 3539901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993239 w 5065543"/>
              <a:gd name="connsiteY9" fmla="*/ 3784266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735804 w 5065543"/>
              <a:gd name="connsiteY9" fmla="*/ 3804925 h 3885853"/>
              <a:gd name="connsiteX10" fmla="*/ 4229604 w 5065543"/>
              <a:gd name="connsiteY10" fmla="*/ 3851522 h 3885853"/>
              <a:gd name="connsiteX11" fmla="*/ 904564 w 5065543"/>
              <a:gd name="connsiteY11" fmla="*/ 3793288 h 3885853"/>
              <a:gd name="connsiteX12" fmla="*/ 451805 w 5065543"/>
              <a:gd name="connsiteY12" fmla="*/ 3738960 h 3885853"/>
              <a:gd name="connsiteX13" fmla="*/ 417467 w 5065543"/>
              <a:gd name="connsiteY13" fmla="*/ 3743134 h 3885853"/>
              <a:gd name="connsiteX14" fmla="*/ 47039 w 5065543"/>
              <a:gd name="connsiteY14" fmla="*/ 3447046 h 3885853"/>
              <a:gd name="connsiteX15" fmla="*/ 38763 w 5065543"/>
              <a:gd name="connsiteY15" fmla="*/ 3414896 h 3885853"/>
              <a:gd name="connsiteX16" fmla="*/ 28376 w 5065543"/>
              <a:gd name="connsiteY16" fmla="*/ 3388641 h 3885853"/>
              <a:gd name="connsiteX17" fmla="*/ 14642 w 5065543"/>
              <a:gd name="connsiteY17" fmla="*/ 2681940 h 3885853"/>
              <a:gd name="connsiteX18" fmla="*/ 141525 w 5065543"/>
              <a:gd name="connsiteY18" fmla="*/ 1290513 h 3885853"/>
              <a:gd name="connsiteX19" fmla="*/ 968842 w 5065543"/>
              <a:gd name="connsiteY19" fmla="*/ 590018 h 3885853"/>
              <a:gd name="connsiteX20" fmla="*/ 986774 w 5065543"/>
              <a:gd name="connsiteY20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4993239 w 5065543"/>
              <a:gd name="connsiteY7" fmla="*/ 3784266 h 3885853"/>
              <a:gd name="connsiteX8" fmla="*/ 4229604 w 5065543"/>
              <a:gd name="connsiteY8" fmla="*/ 3851522 h 3885853"/>
              <a:gd name="connsiteX9" fmla="*/ 904564 w 5065543"/>
              <a:gd name="connsiteY9" fmla="*/ 3793288 h 3885853"/>
              <a:gd name="connsiteX10" fmla="*/ 451805 w 5065543"/>
              <a:gd name="connsiteY10" fmla="*/ 3738960 h 3885853"/>
              <a:gd name="connsiteX11" fmla="*/ 417467 w 5065543"/>
              <a:gd name="connsiteY11" fmla="*/ 3743134 h 3885853"/>
              <a:gd name="connsiteX12" fmla="*/ 47039 w 5065543"/>
              <a:gd name="connsiteY12" fmla="*/ 3447046 h 3885853"/>
              <a:gd name="connsiteX13" fmla="*/ 38763 w 5065543"/>
              <a:gd name="connsiteY13" fmla="*/ 3414896 h 3885853"/>
              <a:gd name="connsiteX14" fmla="*/ 28376 w 5065543"/>
              <a:gd name="connsiteY14" fmla="*/ 3388641 h 3885853"/>
              <a:gd name="connsiteX15" fmla="*/ 14642 w 5065543"/>
              <a:gd name="connsiteY15" fmla="*/ 2681940 h 3885853"/>
              <a:gd name="connsiteX16" fmla="*/ 141525 w 5065543"/>
              <a:gd name="connsiteY16" fmla="*/ 1290513 h 3885853"/>
              <a:gd name="connsiteX17" fmla="*/ 968842 w 5065543"/>
              <a:gd name="connsiteY17" fmla="*/ 590018 h 3885853"/>
              <a:gd name="connsiteX18" fmla="*/ 986774 w 5065543"/>
              <a:gd name="connsiteY18" fmla="*/ 0 h 3885853"/>
              <a:gd name="connsiteX0" fmla="*/ 986774 w 5073884"/>
              <a:gd name="connsiteY0" fmla="*/ 0 h 3885853"/>
              <a:gd name="connsiteX1" fmla="*/ 1598492 w 5073884"/>
              <a:gd name="connsiteY1" fmla="*/ 571743 h 3885853"/>
              <a:gd name="connsiteX2" fmla="*/ 4623587 w 5073884"/>
              <a:gd name="connsiteY2" fmla="*/ 815032 h 3885853"/>
              <a:gd name="connsiteX3" fmla="*/ 5045794 w 5073884"/>
              <a:gd name="connsiteY3" fmla="*/ 2583837 h 3885853"/>
              <a:gd name="connsiteX4" fmla="*/ 5065097 w 5073884"/>
              <a:gd name="connsiteY4" fmla="*/ 3007422 h 3885853"/>
              <a:gd name="connsiteX5" fmla="*/ 5059336 w 5073884"/>
              <a:gd name="connsiteY5" fmla="*/ 3165214 h 3885853"/>
              <a:gd name="connsiteX6" fmla="*/ 4993239 w 5073884"/>
              <a:gd name="connsiteY6" fmla="*/ 3784266 h 3885853"/>
              <a:gd name="connsiteX7" fmla="*/ 4229604 w 5073884"/>
              <a:gd name="connsiteY7" fmla="*/ 3851522 h 3885853"/>
              <a:gd name="connsiteX8" fmla="*/ 904564 w 5073884"/>
              <a:gd name="connsiteY8" fmla="*/ 3793288 h 3885853"/>
              <a:gd name="connsiteX9" fmla="*/ 451805 w 5073884"/>
              <a:gd name="connsiteY9" fmla="*/ 3738960 h 3885853"/>
              <a:gd name="connsiteX10" fmla="*/ 417467 w 5073884"/>
              <a:gd name="connsiteY10" fmla="*/ 3743134 h 3885853"/>
              <a:gd name="connsiteX11" fmla="*/ 47039 w 5073884"/>
              <a:gd name="connsiteY11" fmla="*/ 3447046 h 3885853"/>
              <a:gd name="connsiteX12" fmla="*/ 38763 w 5073884"/>
              <a:gd name="connsiteY12" fmla="*/ 3414896 h 3885853"/>
              <a:gd name="connsiteX13" fmla="*/ 28376 w 5073884"/>
              <a:gd name="connsiteY13" fmla="*/ 3388641 h 3885853"/>
              <a:gd name="connsiteX14" fmla="*/ 14642 w 5073884"/>
              <a:gd name="connsiteY14" fmla="*/ 2681940 h 3885853"/>
              <a:gd name="connsiteX15" fmla="*/ 141525 w 5073884"/>
              <a:gd name="connsiteY15" fmla="*/ 1290513 h 3885853"/>
              <a:gd name="connsiteX16" fmla="*/ 968842 w 5073884"/>
              <a:gd name="connsiteY16" fmla="*/ 590018 h 3885853"/>
              <a:gd name="connsiteX17" fmla="*/ 986774 w 5073884"/>
              <a:gd name="connsiteY17" fmla="*/ 0 h 3885853"/>
              <a:gd name="connsiteX0" fmla="*/ 986774 w 5078114"/>
              <a:gd name="connsiteY0" fmla="*/ 0 h 3885853"/>
              <a:gd name="connsiteX1" fmla="*/ 1598492 w 5078114"/>
              <a:gd name="connsiteY1" fmla="*/ 571743 h 3885853"/>
              <a:gd name="connsiteX2" fmla="*/ 4623587 w 5078114"/>
              <a:gd name="connsiteY2" fmla="*/ 815032 h 3885853"/>
              <a:gd name="connsiteX3" fmla="*/ 5045794 w 5078114"/>
              <a:gd name="connsiteY3" fmla="*/ 2583837 h 3885853"/>
              <a:gd name="connsiteX4" fmla="*/ 5065097 w 5078114"/>
              <a:gd name="connsiteY4" fmla="*/ 3007422 h 3885853"/>
              <a:gd name="connsiteX5" fmla="*/ 4993239 w 5078114"/>
              <a:gd name="connsiteY5" fmla="*/ 3784266 h 3885853"/>
              <a:gd name="connsiteX6" fmla="*/ 4229604 w 5078114"/>
              <a:gd name="connsiteY6" fmla="*/ 3851522 h 3885853"/>
              <a:gd name="connsiteX7" fmla="*/ 904564 w 5078114"/>
              <a:gd name="connsiteY7" fmla="*/ 3793288 h 3885853"/>
              <a:gd name="connsiteX8" fmla="*/ 451805 w 5078114"/>
              <a:gd name="connsiteY8" fmla="*/ 3738960 h 3885853"/>
              <a:gd name="connsiteX9" fmla="*/ 417467 w 5078114"/>
              <a:gd name="connsiteY9" fmla="*/ 3743134 h 3885853"/>
              <a:gd name="connsiteX10" fmla="*/ 47039 w 5078114"/>
              <a:gd name="connsiteY10" fmla="*/ 3447046 h 3885853"/>
              <a:gd name="connsiteX11" fmla="*/ 38763 w 5078114"/>
              <a:gd name="connsiteY11" fmla="*/ 3414896 h 3885853"/>
              <a:gd name="connsiteX12" fmla="*/ 28376 w 5078114"/>
              <a:gd name="connsiteY12" fmla="*/ 3388641 h 3885853"/>
              <a:gd name="connsiteX13" fmla="*/ 14642 w 5078114"/>
              <a:gd name="connsiteY13" fmla="*/ 2681940 h 3885853"/>
              <a:gd name="connsiteX14" fmla="*/ 141525 w 5078114"/>
              <a:gd name="connsiteY14" fmla="*/ 1290513 h 3885853"/>
              <a:gd name="connsiteX15" fmla="*/ 968842 w 5078114"/>
              <a:gd name="connsiteY15" fmla="*/ 590018 h 3885853"/>
              <a:gd name="connsiteX16" fmla="*/ 986774 w 5078114"/>
              <a:gd name="connsiteY16" fmla="*/ 0 h 3885853"/>
              <a:gd name="connsiteX0" fmla="*/ 986774 w 5094085"/>
              <a:gd name="connsiteY0" fmla="*/ 0 h 3885853"/>
              <a:gd name="connsiteX1" fmla="*/ 1598492 w 5094085"/>
              <a:gd name="connsiteY1" fmla="*/ 571743 h 3885853"/>
              <a:gd name="connsiteX2" fmla="*/ 4623587 w 5094085"/>
              <a:gd name="connsiteY2" fmla="*/ 815032 h 3885853"/>
              <a:gd name="connsiteX3" fmla="*/ 5045794 w 5094085"/>
              <a:gd name="connsiteY3" fmla="*/ 2583837 h 3885853"/>
              <a:gd name="connsiteX4" fmla="*/ 4993239 w 5094085"/>
              <a:gd name="connsiteY4" fmla="*/ 3784266 h 3885853"/>
              <a:gd name="connsiteX5" fmla="*/ 4229604 w 5094085"/>
              <a:gd name="connsiteY5" fmla="*/ 3851522 h 3885853"/>
              <a:gd name="connsiteX6" fmla="*/ 904564 w 5094085"/>
              <a:gd name="connsiteY6" fmla="*/ 3793288 h 3885853"/>
              <a:gd name="connsiteX7" fmla="*/ 451805 w 5094085"/>
              <a:gd name="connsiteY7" fmla="*/ 3738960 h 3885853"/>
              <a:gd name="connsiteX8" fmla="*/ 417467 w 5094085"/>
              <a:gd name="connsiteY8" fmla="*/ 3743134 h 3885853"/>
              <a:gd name="connsiteX9" fmla="*/ 47039 w 5094085"/>
              <a:gd name="connsiteY9" fmla="*/ 3447046 h 3885853"/>
              <a:gd name="connsiteX10" fmla="*/ 38763 w 5094085"/>
              <a:gd name="connsiteY10" fmla="*/ 3414896 h 3885853"/>
              <a:gd name="connsiteX11" fmla="*/ 28376 w 5094085"/>
              <a:gd name="connsiteY11" fmla="*/ 3388641 h 3885853"/>
              <a:gd name="connsiteX12" fmla="*/ 14642 w 5094085"/>
              <a:gd name="connsiteY12" fmla="*/ 2681940 h 3885853"/>
              <a:gd name="connsiteX13" fmla="*/ 141525 w 5094085"/>
              <a:gd name="connsiteY13" fmla="*/ 1290513 h 3885853"/>
              <a:gd name="connsiteX14" fmla="*/ 968842 w 5094085"/>
              <a:gd name="connsiteY14" fmla="*/ 590018 h 3885853"/>
              <a:gd name="connsiteX15" fmla="*/ 986774 w 5094085"/>
              <a:gd name="connsiteY15" fmla="*/ 0 h 3885853"/>
              <a:gd name="connsiteX0" fmla="*/ 986774 w 5062386"/>
              <a:gd name="connsiteY0" fmla="*/ 0 h 3895361"/>
              <a:gd name="connsiteX1" fmla="*/ 1598492 w 5062386"/>
              <a:gd name="connsiteY1" fmla="*/ 571743 h 3895361"/>
              <a:gd name="connsiteX2" fmla="*/ 4623587 w 5062386"/>
              <a:gd name="connsiteY2" fmla="*/ 815032 h 3895361"/>
              <a:gd name="connsiteX3" fmla="*/ 5045794 w 5062386"/>
              <a:gd name="connsiteY3" fmla="*/ 2583837 h 3895361"/>
              <a:gd name="connsiteX4" fmla="*/ 4851350 w 5062386"/>
              <a:gd name="connsiteY4" fmla="*/ 3634494 h 3895361"/>
              <a:gd name="connsiteX5" fmla="*/ 4229604 w 5062386"/>
              <a:gd name="connsiteY5" fmla="*/ 3851522 h 3895361"/>
              <a:gd name="connsiteX6" fmla="*/ 904564 w 5062386"/>
              <a:gd name="connsiteY6" fmla="*/ 3793288 h 3895361"/>
              <a:gd name="connsiteX7" fmla="*/ 451805 w 5062386"/>
              <a:gd name="connsiteY7" fmla="*/ 3738960 h 3895361"/>
              <a:gd name="connsiteX8" fmla="*/ 417467 w 5062386"/>
              <a:gd name="connsiteY8" fmla="*/ 3743134 h 3895361"/>
              <a:gd name="connsiteX9" fmla="*/ 47039 w 5062386"/>
              <a:gd name="connsiteY9" fmla="*/ 3447046 h 3895361"/>
              <a:gd name="connsiteX10" fmla="*/ 38763 w 5062386"/>
              <a:gd name="connsiteY10" fmla="*/ 3414896 h 3895361"/>
              <a:gd name="connsiteX11" fmla="*/ 28376 w 5062386"/>
              <a:gd name="connsiteY11" fmla="*/ 3388641 h 3895361"/>
              <a:gd name="connsiteX12" fmla="*/ 14642 w 5062386"/>
              <a:gd name="connsiteY12" fmla="*/ 2681940 h 3895361"/>
              <a:gd name="connsiteX13" fmla="*/ 141525 w 5062386"/>
              <a:gd name="connsiteY13" fmla="*/ 1290513 h 3895361"/>
              <a:gd name="connsiteX14" fmla="*/ 968842 w 5062386"/>
              <a:gd name="connsiteY14" fmla="*/ 590018 h 3895361"/>
              <a:gd name="connsiteX15" fmla="*/ 986774 w 5062386"/>
              <a:gd name="connsiteY15" fmla="*/ 0 h 3895361"/>
              <a:gd name="connsiteX0" fmla="*/ 986774 w 5051609"/>
              <a:gd name="connsiteY0" fmla="*/ 0 h 3895361"/>
              <a:gd name="connsiteX1" fmla="*/ 1598492 w 5051609"/>
              <a:gd name="connsiteY1" fmla="*/ 571743 h 3895361"/>
              <a:gd name="connsiteX2" fmla="*/ 4623587 w 5051609"/>
              <a:gd name="connsiteY2" fmla="*/ 815032 h 3895361"/>
              <a:gd name="connsiteX3" fmla="*/ 5045794 w 5051609"/>
              <a:gd name="connsiteY3" fmla="*/ 2583837 h 3895361"/>
              <a:gd name="connsiteX4" fmla="*/ 4851350 w 5051609"/>
              <a:gd name="connsiteY4" fmla="*/ 3634494 h 3895361"/>
              <a:gd name="connsiteX5" fmla="*/ 4229604 w 5051609"/>
              <a:gd name="connsiteY5" fmla="*/ 3851522 h 3895361"/>
              <a:gd name="connsiteX6" fmla="*/ 904564 w 5051609"/>
              <a:gd name="connsiteY6" fmla="*/ 3793288 h 3895361"/>
              <a:gd name="connsiteX7" fmla="*/ 451805 w 5051609"/>
              <a:gd name="connsiteY7" fmla="*/ 3738960 h 3895361"/>
              <a:gd name="connsiteX8" fmla="*/ 417467 w 5051609"/>
              <a:gd name="connsiteY8" fmla="*/ 3743134 h 3895361"/>
              <a:gd name="connsiteX9" fmla="*/ 47039 w 5051609"/>
              <a:gd name="connsiteY9" fmla="*/ 3447046 h 3895361"/>
              <a:gd name="connsiteX10" fmla="*/ 38763 w 5051609"/>
              <a:gd name="connsiteY10" fmla="*/ 3414896 h 3895361"/>
              <a:gd name="connsiteX11" fmla="*/ 28376 w 5051609"/>
              <a:gd name="connsiteY11" fmla="*/ 3388641 h 3895361"/>
              <a:gd name="connsiteX12" fmla="*/ 14642 w 5051609"/>
              <a:gd name="connsiteY12" fmla="*/ 2681940 h 3895361"/>
              <a:gd name="connsiteX13" fmla="*/ 141525 w 5051609"/>
              <a:gd name="connsiteY13" fmla="*/ 1290513 h 3895361"/>
              <a:gd name="connsiteX14" fmla="*/ 968842 w 5051609"/>
              <a:gd name="connsiteY14" fmla="*/ 590018 h 3895361"/>
              <a:gd name="connsiteX15" fmla="*/ 986774 w 5051609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17467 w 5100973"/>
              <a:gd name="connsiteY8" fmla="*/ 3743134 h 4001096"/>
              <a:gd name="connsiteX9" fmla="*/ 47039 w 5100973"/>
              <a:gd name="connsiteY9" fmla="*/ 3447046 h 4001096"/>
              <a:gd name="connsiteX10" fmla="*/ 38763 w 5100973"/>
              <a:gd name="connsiteY10" fmla="*/ 3414896 h 4001096"/>
              <a:gd name="connsiteX11" fmla="*/ 28376 w 5100973"/>
              <a:gd name="connsiteY11" fmla="*/ 3388641 h 4001096"/>
              <a:gd name="connsiteX12" fmla="*/ 14642 w 5100973"/>
              <a:gd name="connsiteY12" fmla="*/ 2681940 h 4001096"/>
              <a:gd name="connsiteX13" fmla="*/ 141525 w 5100973"/>
              <a:gd name="connsiteY13" fmla="*/ 1290513 h 4001096"/>
              <a:gd name="connsiteX14" fmla="*/ 968842 w 5100973"/>
              <a:gd name="connsiteY14" fmla="*/ 590018 h 4001096"/>
              <a:gd name="connsiteX15" fmla="*/ 986774 w 5100973"/>
              <a:gd name="connsiteY15" fmla="*/ 0 h 4001096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7039 w 5100973"/>
              <a:gd name="connsiteY8" fmla="*/ 3447046 h 4001096"/>
              <a:gd name="connsiteX9" fmla="*/ 38763 w 5100973"/>
              <a:gd name="connsiteY9" fmla="*/ 3414896 h 4001096"/>
              <a:gd name="connsiteX10" fmla="*/ 28376 w 5100973"/>
              <a:gd name="connsiteY10" fmla="*/ 3388641 h 4001096"/>
              <a:gd name="connsiteX11" fmla="*/ 14642 w 5100973"/>
              <a:gd name="connsiteY11" fmla="*/ 2681940 h 4001096"/>
              <a:gd name="connsiteX12" fmla="*/ 141525 w 5100973"/>
              <a:gd name="connsiteY12" fmla="*/ 1290513 h 4001096"/>
              <a:gd name="connsiteX13" fmla="*/ 968842 w 5100973"/>
              <a:gd name="connsiteY13" fmla="*/ 590018 h 4001096"/>
              <a:gd name="connsiteX14" fmla="*/ 986774 w 5100973"/>
              <a:gd name="connsiteY14" fmla="*/ 0 h 4001096"/>
              <a:gd name="connsiteX0" fmla="*/ 984626 w 5098825"/>
              <a:gd name="connsiteY0" fmla="*/ 0 h 4001096"/>
              <a:gd name="connsiteX1" fmla="*/ 1596344 w 5098825"/>
              <a:gd name="connsiteY1" fmla="*/ 571743 h 4001096"/>
              <a:gd name="connsiteX2" fmla="*/ 4621439 w 5098825"/>
              <a:gd name="connsiteY2" fmla="*/ 815032 h 4001096"/>
              <a:gd name="connsiteX3" fmla="*/ 5098825 w 5098825"/>
              <a:gd name="connsiteY3" fmla="*/ 2118754 h 4001096"/>
              <a:gd name="connsiteX4" fmla="*/ 4849202 w 5098825"/>
              <a:gd name="connsiteY4" fmla="*/ 3634494 h 4001096"/>
              <a:gd name="connsiteX5" fmla="*/ 3793904 w 5098825"/>
              <a:gd name="connsiteY5" fmla="*/ 3985529 h 4001096"/>
              <a:gd name="connsiteX6" fmla="*/ 957596 w 5098825"/>
              <a:gd name="connsiteY6" fmla="*/ 3840584 h 4001096"/>
              <a:gd name="connsiteX7" fmla="*/ 449657 w 5098825"/>
              <a:gd name="connsiteY7" fmla="*/ 3738960 h 4001096"/>
              <a:gd name="connsiteX8" fmla="*/ 44891 w 5098825"/>
              <a:gd name="connsiteY8" fmla="*/ 3447046 h 4001096"/>
              <a:gd name="connsiteX9" fmla="*/ 36615 w 5098825"/>
              <a:gd name="connsiteY9" fmla="*/ 3414896 h 4001096"/>
              <a:gd name="connsiteX10" fmla="*/ 12494 w 5098825"/>
              <a:gd name="connsiteY10" fmla="*/ 2681940 h 4001096"/>
              <a:gd name="connsiteX11" fmla="*/ 139377 w 5098825"/>
              <a:gd name="connsiteY11" fmla="*/ 1290513 h 4001096"/>
              <a:gd name="connsiteX12" fmla="*/ 966694 w 5098825"/>
              <a:gd name="connsiteY12" fmla="*/ 590018 h 4001096"/>
              <a:gd name="connsiteX13" fmla="*/ 984626 w 5098825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44704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53375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437163 w 5086331"/>
              <a:gd name="connsiteY7" fmla="*/ 3738960 h 4001096"/>
              <a:gd name="connsiteX8" fmla="*/ 32397 w 5086331"/>
              <a:gd name="connsiteY8" fmla="*/ 3533756 h 4001096"/>
              <a:gd name="connsiteX9" fmla="*/ 0 w 5086331"/>
              <a:gd name="connsiteY9" fmla="*/ 2681940 h 4001096"/>
              <a:gd name="connsiteX10" fmla="*/ 126883 w 5086331"/>
              <a:gd name="connsiteY10" fmla="*/ 1290513 h 4001096"/>
              <a:gd name="connsiteX11" fmla="*/ 954200 w 5086331"/>
              <a:gd name="connsiteY11" fmla="*/ 590018 h 4001096"/>
              <a:gd name="connsiteX12" fmla="*/ 972132 w 5086331"/>
              <a:gd name="connsiteY12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1007316 w 5121515"/>
              <a:gd name="connsiteY0" fmla="*/ 0 h 4001096"/>
              <a:gd name="connsiteX1" fmla="*/ 1619034 w 5121515"/>
              <a:gd name="connsiteY1" fmla="*/ 571743 h 4001096"/>
              <a:gd name="connsiteX2" fmla="*/ 4644129 w 5121515"/>
              <a:gd name="connsiteY2" fmla="*/ 815032 h 4001096"/>
              <a:gd name="connsiteX3" fmla="*/ 5121515 w 5121515"/>
              <a:gd name="connsiteY3" fmla="*/ 2118754 h 4001096"/>
              <a:gd name="connsiteX4" fmla="*/ 4871892 w 5121515"/>
              <a:gd name="connsiteY4" fmla="*/ 3634494 h 4001096"/>
              <a:gd name="connsiteX5" fmla="*/ 3816594 w 5121515"/>
              <a:gd name="connsiteY5" fmla="*/ 3985529 h 4001096"/>
              <a:gd name="connsiteX6" fmla="*/ 980286 w 5121515"/>
              <a:gd name="connsiteY6" fmla="*/ 3840584 h 4001096"/>
              <a:gd name="connsiteX7" fmla="*/ 67581 w 5121515"/>
              <a:gd name="connsiteY7" fmla="*/ 3533756 h 4001096"/>
              <a:gd name="connsiteX8" fmla="*/ 35184 w 5121515"/>
              <a:gd name="connsiteY8" fmla="*/ 2681940 h 4001096"/>
              <a:gd name="connsiteX9" fmla="*/ 162067 w 5121515"/>
              <a:gd name="connsiteY9" fmla="*/ 1290513 h 4001096"/>
              <a:gd name="connsiteX10" fmla="*/ 989384 w 5121515"/>
              <a:gd name="connsiteY10" fmla="*/ 590018 h 4001096"/>
              <a:gd name="connsiteX11" fmla="*/ 1007316 w 5121515"/>
              <a:gd name="connsiteY11" fmla="*/ 0 h 4001096"/>
              <a:gd name="connsiteX0" fmla="*/ 1010370 w 5124569"/>
              <a:gd name="connsiteY0" fmla="*/ 0 h 4001096"/>
              <a:gd name="connsiteX1" fmla="*/ 1622088 w 5124569"/>
              <a:gd name="connsiteY1" fmla="*/ 571743 h 4001096"/>
              <a:gd name="connsiteX2" fmla="*/ 4647183 w 5124569"/>
              <a:gd name="connsiteY2" fmla="*/ 815032 h 4001096"/>
              <a:gd name="connsiteX3" fmla="*/ 5124569 w 5124569"/>
              <a:gd name="connsiteY3" fmla="*/ 2118754 h 4001096"/>
              <a:gd name="connsiteX4" fmla="*/ 4874946 w 5124569"/>
              <a:gd name="connsiteY4" fmla="*/ 3634494 h 4001096"/>
              <a:gd name="connsiteX5" fmla="*/ 3819648 w 5124569"/>
              <a:gd name="connsiteY5" fmla="*/ 3985529 h 4001096"/>
              <a:gd name="connsiteX6" fmla="*/ 983340 w 5124569"/>
              <a:gd name="connsiteY6" fmla="*/ 3840584 h 4001096"/>
              <a:gd name="connsiteX7" fmla="*/ 70635 w 5124569"/>
              <a:gd name="connsiteY7" fmla="*/ 3533756 h 4001096"/>
              <a:gd name="connsiteX8" fmla="*/ 165121 w 5124569"/>
              <a:gd name="connsiteY8" fmla="*/ 1290513 h 4001096"/>
              <a:gd name="connsiteX9" fmla="*/ 992438 w 5124569"/>
              <a:gd name="connsiteY9" fmla="*/ 590018 h 4001096"/>
              <a:gd name="connsiteX10" fmla="*/ 1010370 w 5124569"/>
              <a:gd name="connsiteY10" fmla="*/ 0 h 4001096"/>
              <a:gd name="connsiteX0" fmla="*/ 1004891 w 5119090"/>
              <a:gd name="connsiteY0" fmla="*/ 0 h 4001096"/>
              <a:gd name="connsiteX1" fmla="*/ 1616609 w 5119090"/>
              <a:gd name="connsiteY1" fmla="*/ 571743 h 4001096"/>
              <a:gd name="connsiteX2" fmla="*/ 4641704 w 5119090"/>
              <a:gd name="connsiteY2" fmla="*/ 815032 h 4001096"/>
              <a:gd name="connsiteX3" fmla="*/ 5119090 w 5119090"/>
              <a:gd name="connsiteY3" fmla="*/ 2118754 h 4001096"/>
              <a:gd name="connsiteX4" fmla="*/ 4869467 w 5119090"/>
              <a:gd name="connsiteY4" fmla="*/ 3634494 h 4001096"/>
              <a:gd name="connsiteX5" fmla="*/ 3814169 w 5119090"/>
              <a:gd name="connsiteY5" fmla="*/ 3985529 h 4001096"/>
              <a:gd name="connsiteX6" fmla="*/ 977861 w 5119090"/>
              <a:gd name="connsiteY6" fmla="*/ 3840584 h 4001096"/>
              <a:gd name="connsiteX7" fmla="*/ 73039 w 5119090"/>
              <a:gd name="connsiteY7" fmla="*/ 3313039 h 4001096"/>
              <a:gd name="connsiteX8" fmla="*/ 159642 w 5119090"/>
              <a:gd name="connsiteY8" fmla="*/ 1290513 h 4001096"/>
              <a:gd name="connsiteX9" fmla="*/ 986959 w 5119090"/>
              <a:gd name="connsiteY9" fmla="*/ 590018 h 4001096"/>
              <a:gd name="connsiteX10" fmla="*/ 1004891 w 5119090"/>
              <a:gd name="connsiteY10" fmla="*/ 0 h 4001096"/>
              <a:gd name="connsiteX0" fmla="*/ 1004891 w 5119090"/>
              <a:gd name="connsiteY0" fmla="*/ 0 h 4028919"/>
              <a:gd name="connsiteX1" fmla="*/ 1616609 w 5119090"/>
              <a:gd name="connsiteY1" fmla="*/ 571743 h 4028919"/>
              <a:gd name="connsiteX2" fmla="*/ 4641704 w 5119090"/>
              <a:gd name="connsiteY2" fmla="*/ 815032 h 4028919"/>
              <a:gd name="connsiteX3" fmla="*/ 5119090 w 5119090"/>
              <a:gd name="connsiteY3" fmla="*/ 2118754 h 4028919"/>
              <a:gd name="connsiteX4" fmla="*/ 4869467 w 5119090"/>
              <a:gd name="connsiteY4" fmla="*/ 3634494 h 4028919"/>
              <a:gd name="connsiteX5" fmla="*/ 3814169 w 5119090"/>
              <a:gd name="connsiteY5" fmla="*/ 3985529 h 4028919"/>
              <a:gd name="connsiteX6" fmla="*/ 977861 w 5119090"/>
              <a:gd name="connsiteY6" fmla="*/ 3911529 h 4028919"/>
              <a:gd name="connsiteX7" fmla="*/ 73039 w 5119090"/>
              <a:gd name="connsiteY7" fmla="*/ 3313039 h 4028919"/>
              <a:gd name="connsiteX8" fmla="*/ 159642 w 5119090"/>
              <a:gd name="connsiteY8" fmla="*/ 1290513 h 4028919"/>
              <a:gd name="connsiteX9" fmla="*/ 986959 w 5119090"/>
              <a:gd name="connsiteY9" fmla="*/ 590018 h 4028919"/>
              <a:gd name="connsiteX10" fmla="*/ 1004891 w 5119090"/>
              <a:gd name="connsiteY10" fmla="*/ 0 h 4028919"/>
              <a:gd name="connsiteX0" fmla="*/ 1004891 w 5119090"/>
              <a:gd name="connsiteY0" fmla="*/ 0 h 4142676"/>
              <a:gd name="connsiteX1" fmla="*/ 1616609 w 5119090"/>
              <a:gd name="connsiteY1" fmla="*/ 571743 h 4142676"/>
              <a:gd name="connsiteX2" fmla="*/ 4641704 w 5119090"/>
              <a:gd name="connsiteY2" fmla="*/ 815032 h 4142676"/>
              <a:gd name="connsiteX3" fmla="*/ 5119090 w 5119090"/>
              <a:gd name="connsiteY3" fmla="*/ 2118754 h 4142676"/>
              <a:gd name="connsiteX4" fmla="*/ 4869467 w 5119090"/>
              <a:gd name="connsiteY4" fmla="*/ 3634494 h 4142676"/>
              <a:gd name="connsiteX5" fmla="*/ 3575630 w 5119090"/>
              <a:gd name="connsiteY5" fmla="*/ 4131303 h 4142676"/>
              <a:gd name="connsiteX6" fmla="*/ 977861 w 5119090"/>
              <a:gd name="connsiteY6" fmla="*/ 3911529 h 4142676"/>
              <a:gd name="connsiteX7" fmla="*/ 73039 w 5119090"/>
              <a:gd name="connsiteY7" fmla="*/ 3313039 h 4142676"/>
              <a:gd name="connsiteX8" fmla="*/ 159642 w 5119090"/>
              <a:gd name="connsiteY8" fmla="*/ 1290513 h 4142676"/>
              <a:gd name="connsiteX9" fmla="*/ 986959 w 5119090"/>
              <a:gd name="connsiteY9" fmla="*/ 590018 h 4142676"/>
              <a:gd name="connsiteX10" fmla="*/ 1004891 w 5119090"/>
              <a:gd name="connsiteY10" fmla="*/ 0 h 4142676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641704 w 5119090"/>
              <a:gd name="connsiteY2" fmla="*/ 815032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469426 w 5119090"/>
              <a:gd name="connsiteY2" fmla="*/ 735519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4986569"/>
              <a:gd name="connsiteY0" fmla="*/ 0 h 4145018"/>
              <a:gd name="connsiteX1" fmla="*/ 1616609 w 4986569"/>
              <a:gd name="connsiteY1" fmla="*/ 571743 h 4145018"/>
              <a:gd name="connsiteX2" fmla="*/ 4469426 w 4986569"/>
              <a:gd name="connsiteY2" fmla="*/ 735519 h 4145018"/>
              <a:gd name="connsiteX3" fmla="*/ 4986569 w 4986569"/>
              <a:gd name="connsiteY3" fmla="*/ 2118754 h 4145018"/>
              <a:gd name="connsiteX4" fmla="*/ 4736945 w 4986569"/>
              <a:gd name="connsiteY4" fmla="*/ 3594737 h 4145018"/>
              <a:gd name="connsiteX5" fmla="*/ 3575630 w 4986569"/>
              <a:gd name="connsiteY5" fmla="*/ 4131303 h 4145018"/>
              <a:gd name="connsiteX6" fmla="*/ 977861 w 4986569"/>
              <a:gd name="connsiteY6" fmla="*/ 3911529 h 4145018"/>
              <a:gd name="connsiteX7" fmla="*/ 73039 w 4986569"/>
              <a:gd name="connsiteY7" fmla="*/ 3313039 h 4145018"/>
              <a:gd name="connsiteX8" fmla="*/ 159642 w 4986569"/>
              <a:gd name="connsiteY8" fmla="*/ 1290513 h 4145018"/>
              <a:gd name="connsiteX9" fmla="*/ 986959 w 4986569"/>
              <a:gd name="connsiteY9" fmla="*/ 590018 h 4145018"/>
              <a:gd name="connsiteX10" fmla="*/ 1004891 w 4986569"/>
              <a:gd name="connsiteY10" fmla="*/ 0 h 4145018"/>
              <a:gd name="connsiteX0" fmla="*/ 1004891 w 4857980"/>
              <a:gd name="connsiteY0" fmla="*/ 0 h 4145018"/>
              <a:gd name="connsiteX1" fmla="*/ 1616609 w 4857980"/>
              <a:gd name="connsiteY1" fmla="*/ 571743 h 4145018"/>
              <a:gd name="connsiteX2" fmla="*/ 4469426 w 4857980"/>
              <a:gd name="connsiteY2" fmla="*/ 735519 h 4145018"/>
              <a:gd name="connsiteX3" fmla="*/ 4736945 w 4857980"/>
              <a:gd name="connsiteY3" fmla="*/ 3594737 h 4145018"/>
              <a:gd name="connsiteX4" fmla="*/ 3575630 w 4857980"/>
              <a:gd name="connsiteY4" fmla="*/ 4131303 h 4145018"/>
              <a:gd name="connsiteX5" fmla="*/ 977861 w 4857980"/>
              <a:gd name="connsiteY5" fmla="*/ 3911529 h 4145018"/>
              <a:gd name="connsiteX6" fmla="*/ 73039 w 4857980"/>
              <a:gd name="connsiteY6" fmla="*/ 3313039 h 4145018"/>
              <a:gd name="connsiteX7" fmla="*/ 159642 w 4857980"/>
              <a:gd name="connsiteY7" fmla="*/ 1290513 h 4145018"/>
              <a:gd name="connsiteX8" fmla="*/ 986959 w 4857980"/>
              <a:gd name="connsiteY8" fmla="*/ 590018 h 4145018"/>
              <a:gd name="connsiteX9" fmla="*/ 1004891 w 4857980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775276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907797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38286"/>
              <a:gd name="connsiteY0" fmla="*/ 0 h 4156705"/>
              <a:gd name="connsiteX1" fmla="*/ 1616609 w 4938286"/>
              <a:gd name="connsiteY1" fmla="*/ 571743 h 4156705"/>
              <a:gd name="connsiteX2" fmla="*/ 4641704 w 4938286"/>
              <a:gd name="connsiteY2" fmla="*/ 907797 h 4156705"/>
              <a:gd name="connsiteX3" fmla="*/ 4723693 w 4938286"/>
              <a:gd name="connsiteY3" fmla="*/ 3409206 h 4156705"/>
              <a:gd name="connsiteX4" fmla="*/ 3575630 w 4938286"/>
              <a:gd name="connsiteY4" fmla="*/ 4131303 h 4156705"/>
              <a:gd name="connsiteX5" fmla="*/ 977861 w 4938286"/>
              <a:gd name="connsiteY5" fmla="*/ 3911529 h 4156705"/>
              <a:gd name="connsiteX6" fmla="*/ 73039 w 4938286"/>
              <a:gd name="connsiteY6" fmla="*/ 3313039 h 4156705"/>
              <a:gd name="connsiteX7" fmla="*/ 159642 w 4938286"/>
              <a:gd name="connsiteY7" fmla="*/ 1290513 h 4156705"/>
              <a:gd name="connsiteX8" fmla="*/ 986959 w 4938286"/>
              <a:gd name="connsiteY8" fmla="*/ 590018 h 4156705"/>
              <a:gd name="connsiteX9" fmla="*/ 1004891 w 493828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907797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881293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38200"/>
              <a:gd name="connsiteY0" fmla="*/ 0 h 4156705"/>
              <a:gd name="connsiteX1" fmla="*/ 1616609 w 4938200"/>
              <a:gd name="connsiteY1" fmla="*/ 571743 h 4156705"/>
              <a:gd name="connsiteX2" fmla="*/ 4641704 w 4938200"/>
              <a:gd name="connsiteY2" fmla="*/ 881293 h 4156705"/>
              <a:gd name="connsiteX3" fmla="*/ 4723693 w 4938200"/>
              <a:gd name="connsiteY3" fmla="*/ 3409206 h 4156705"/>
              <a:gd name="connsiteX4" fmla="*/ 3575630 w 4938200"/>
              <a:gd name="connsiteY4" fmla="*/ 4131303 h 4156705"/>
              <a:gd name="connsiteX5" fmla="*/ 977861 w 4938200"/>
              <a:gd name="connsiteY5" fmla="*/ 3911529 h 4156705"/>
              <a:gd name="connsiteX6" fmla="*/ 73039 w 4938200"/>
              <a:gd name="connsiteY6" fmla="*/ 3313039 h 4156705"/>
              <a:gd name="connsiteX7" fmla="*/ 159642 w 4938200"/>
              <a:gd name="connsiteY7" fmla="*/ 1290513 h 4156705"/>
              <a:gd name="connsiteX8" fmla="*/ 986959 w 4938200"/>
              <a:gd name="connsiteY8" fmla="*/ 590018 h 4156705"/>
              <a:gd name="connsiteX9" fmla="*/ 1004891 w 4938200"/>
              <a:gd name="connsiteY9" fmla="*/ 0 h 4156705"/>
              <a:gd name="connsiteX0" fmla="*/ 1004891 w 4931243"/>
              <a:gd name="connsiteY0" fmla="*/ 0 h 4156705"/>
              <a:gd name="connsiteX1" fmla="*/ 1616609 w 4931243"/>
              <a:gd name="connsiteY1" fmla="*/ 571743 h 4156705"/>
              <a:gd name="connsiteX2" fmla="*/ 4628452 w 4931243"/>
              <a:gd name="connsiteY2" fmla="*/ 934302 h 4156705"/>
              <a:gd name="connsiteX3" fmla="*/ 4723693 w 4931243"/>
              <a:gd name="connsiteY3" fmla="*/ 3409206 h 4156705"/>
              <a:gd name="connsiteX4" fmla="*/ 3575630 w 4931243"/>
              <a:gd name="connsiteY4" fmla="*/ 4131303 h 4156705"/>
              <a:gd name="connsiteX5" fmla="*/ 977861 w 4931243"/>
              <a:gd name="connsiteY5" fmla="*/ 3911529 h 4156705"/>
              <a:gd name="connsiteX6" fmla="*/ 73039 w 4931243"/>
              <a:gd name="connsiteY6" fmla="*/ 3313039 h 4156705"/>
              <a:gd name="connsiteX7" fmla="*/ 159642 w 4931243"/>
              <a:gd name="connsiteY7" fmla="*/ 1290513 h 4156705"/>
              <a:gd name="connsiteX8" fmla="*/ 986959 w 4931243"/>
              <a:gd name="connsiteY8" fmla="*/ 590018 h 4156705"/>
              <a:gd name="connsiteX9" fmla="*/ 1004891 w 4931243"/>
              <a:gd name="connsiteY9" fmla="*/ 0 h 4156705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10726 w 4937078"/>
              <a:gd name="connsiteY0" fmla="*/ 0 h 4175448"/>
              <a:gd name="connsiteX1" fmla="*/ 1622444 w 4937078"/>
              <a:gd name="connsiteY1" fmla="*/ 571743 h 4175448"/>
              <a:gd name="connsiteX2" fmla="*/ 4634287 w 4937078"/>
              <a:gd name="connsiteY2" fmla="*/ 934302 h 4175448"/>
              <a:gd name="connsiteX3" fmla="*/ 4729528 w 4937078"/>
              <a:gd name="connsiteY3" fmla="*/ 3409206 h 4175448"/>
              <a:gd name="connsiteX4" fmla="*/ 3581465 w 4937078"/>
              <a:gd name="connsiteY4" fmla="*/ 4131303 h 4175448"/>
              <a:gd name="connsiteX5" fmla="*/ 864426 w 4937078"/>
              <a:gd name="connsiteY5" fmla="*/ 3991042 h 4175448"/>
              <a:gd name="connsiteX6" fmla="*/ 78874 w 4937078"/>
              <a:gd name="connsiteY6" fmla="*/ 3313039 h 4175448"/>
              <a:gd name="connsiteX7" fmla="*/ 165477 w 4937078"/>
              <a:gd name="connsiteY7" fmla="*/ 1290513 h 4175448"/>
              <a:gd name="connsiteX8" fmla="*/ 992794 w 4937078"/>
              <a:gd name="connsiteY8" fmla="*/ 590018 h 4175448"/>
              <a:gd name="connsiteX9" fmla="*/ 1010726 w 4937078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58820" h="4175448">
                <a:moveTo>
                  <a:pt x="1008299" y="0"/>
                </a:moveTo>
                <a:cubicBezTo>
                  <a:pt x="1080221" y="58905"/>
                  <a:pt x="1502689" y="357725"/>
                  <a:pt x="1646266" y="574434"/>
                </a:cubicBezTo>
                <a:cubicBezTo>
                  <a:pt x="1801987" y="585526"/>
                  <a:pt x="4118388" y="461840"/>
                  <a:pt x="4631860" y="934302"/>
                </a:cubicBezTo>
                <a:cubicBezTo>
                  <a:pt x="5145332" y="1406764"/>
                  <a:pt x="4955580" y="2313155"/>
                  <a:pt x="4727101" y="3409206"/>
                </a:cubicBezTo>
                <a:cubicBezTo>
                  <a:pt x="4578135" y="3975170"/>
                  <a:pt x="4223222" y="4034330"/>
                  <a:pt x="3579038" y="4131303"/>
                </a:cubicBezTo>
                <a:cubicBezTo>
                  <a:pt x="2934854" y="4228276"/>
                  <a:pt x="1597338" y="4158382"/>
                  <a:pt x="861999" y="3991042"/>
                </a:cubicBezTo>
                <a:cubicBezTo>
                  <a:pt x="557764" y="3888766"/>
                  <a:pt x="288603" y="3774523"/>
                  <a:pt x="76447" y="3313039"/>
                </a:cubicBezTo>
                <a:cubicBezTo>
                  <a:pt x="-73175" y="2826910"/>
                  <a:pt x="18982" y="1794318"/>
                  <a:pt x="163050" y="1290513"/>
                </a:cubicBezTo>
                <a:cubicBezTo>
                  <a:pt x="367640" y="666231"/>
                  <a:pt x="707145" y="617043"/>
                  <a:pt x="990367" y="590018"/>
                </a:cubicBezTo>
                <a:cubicBezTo>
                  <a:pt x="990367" y="590018"/>
                  <a:pt x="1038579" y="394709"/>
                  <a:pt x="100829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8F82E-8916-5DAF-491C-B9BCC7C3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949" y="1441683"/>
            <a:ext cx="3737320" cy="2085287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Cleaning Steps &amp;  Observations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E159FC-3666-4232-8B04-4E20400D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295116">
            <a:off x="719578" y="526618"/>
            <a:ext cx="4653004" cy="3398069"/>
          </a:xfrm>
          <a:custGeom>
            <a:avLst/>
            <a:gdLst>
              <a:gd name="connsiteX0" fmla="*/ 986774 w 5065355"/>
              <a:gd name="connsiteY0" fmla="*/ 0 h 3864077"/>
              <a:gd name="connsiteX1" fmla="*/ 1598492 w 5065355"/>
              <a:gd name="connsiteY1" fmla="*/ 571743 h 3864077"/>
              <a:gd name="connsiteX2" fmla="*/ 4623587 w 5065355"/>
              <a:gd name="connsiteY2" fmla="*/ 815032 h 3864077"/>
              <a:gd name="connsiteX3" fmla="*/ 5045794 w 5065355"/>
              <a:gd name="connsiteY3" fmla="*/ 2583837 h 3864077"/>
              <a:gd name="connsiteX4" fmla="*/ 5065097 w 5065355"/>
              <a:gd name="connsiteY4" fmla="*/ 3007422 h 3864077"/>
              <a:gd name="connsiteX5" fmla="*/ 5064540 w 5065355"/>
              <a:gd name="connsiteY5" fmla="*/ 3083457 h 3864077"/>
              <a:gd name="connsiteX6" fmla="*/ 5065355 w 5065355"/>
              <a:gd name="connsiteY6" fmla="*/ 3093208 h 3864077"/>
              <a:gd name="connsiteX7" fmla="*/ 5059336 w 5065355"/>
              <a:gd name="connsiteY7" fmla="*/ 3165214 h 3864077"/>
              <a:gd name="connsiteX8" fmla="*/ 5058896 w 5065355"/>
              <a:gd name="connsiteY8" fmla="*/ 3171406 h 3864077"/>
              <a:gd name="connsiteX9" fmla="*/ 5058773 w 5065355"/>
              <a:gd name="connsiteY9" fmla="*/ 3171941 h 3864077"/>
              <a:gd name="connsiteX10" fmla="*/ 5057188 w 5065355"/>
              <a:gd name="connsiteY10" fmla="*/ 3190910 h 3864077"/>
              <a:gd name="connsiteX11" fmla="*/ 5033762 w 5065355"/>
              <a:gd name="connsiteY11" fmla="*/ 3281910 h 3864077"/>
              <a:gd name="connsiteX12" fmla="*/ 5033487 w 5065355"/>
              <a:gd name="connsiteY12" fmla="*/ 3282522 h 3864077"/>
              <a:gd name="connsiteX13" fmla="*/ 5027369 w 5065355"/>
              <a:gd name="connsiteY13" fmla="*/ 3309275 h 3864077"/>
              <a:gd name="connsiteX14" fmla="*/ 4908386 w 5065355"/>
              <a:gd name="connsiteY14" fmla="*/ 3476562 h 3864077"/>
              <a:gd name="connsiteX15" fmla="*/ 4902444 w 5065355"/>
              <a:gd name="connsiteY15" fmla="*/ 3480940 h 3864077"/>
              <a:gd name="connsiteX16" fmla="*/ 4888108 w 5065355"/>
              <a:gd name="connsiteY16" fmla="*/ 3495204 h 3864077"/>
              <a:gd name="connsiteX17" fmla="*/ 4819819 w 5065355"/>
              <a:gd name="connsiteY17" fmla="*/ 3539901 h 3864077"/>
              <a:gd name="connsiteX18" fmla="*/ 4806748 w 5065355"/>
              <a:gd name="connsiteY18" fmla="*/ 3544794 h 3864077"/>
              <a:gd name="connsiteX19" fmla="*/ 4765129 w 5065355"/>
              <a:gd name="connsiteY19" fmla="*/ 3568040 h 3864077"/>
              <a:gd name="connsiteX20" fmla="*/ 4426673 w 5065355"/>
              <a:gd name="connsiteY20" fmla="*/ 3685984 h 3864077"/>
              <a:gd name="connsiteX21" fmla="*/ 534075 w 5065355"/>
              <a:gd name="connsiteY21" fmla="*/ 3761757 h 3864077"/>
              <a:gd name="connsiteX22" fmla="*/ 451805 w 5065355"/>
              <a:gd name="connsiteY22" fmla="*/ 3738960 h 3864077"/>
              <a:gd name="connsiteX23" fmla="*/ 417467 w 5065355"/>
              <a:gd name="connsiteY23" fmla="*/ 3743134 h 3864077"/>
              <a:gd name="connsiteX24" fmla="*/ 47039 w 5065355"/>
              <a:gd name="connsiteY24" fmla="*/ 3447046 h 3864077"/>
              <a:gd name="connsiteX25" fmla="*/ 38763 w 5065355"/>
              <a:gd name="connsiteY25" fmla="*/ 3414896 h 3864077"/>
              <a:gd name="connsiteX26" fmla="*/ 28376 w 5065355"/>
              <a:gd name="connsiteY26" fmla="*/ 3388641 h 3864077"/>
              <a:gd name="connsiteX27" fmla="*/ 14642 w 5065355"/>
              <a:gd name="connsiteY27" fmla="*/ 2681940 h 3864077"/>
              <a:gd name="connsiteX28" fmla="*/ 141525 w 5065355"/>
              <a:gd name="connsiteY28" fmla="*/ 1290513 h 3864077"/>
              <a:gd name="connsiteX29" fmla="*/ 968842 w 5065355"/>
              <a:gd name="connsiteY29" fmla="*/ 590018 h 3864077"/>
              <a:gd name="connsiteX30" fmla="*/ 986774 w 5065355"/>
              <a:gd name="connsiteY30" fmla="*/ 0 h 3864077"/>
              <a:gd name="connsiteX0" fmla="*/ 986774 w 5065355"/>
              <a:gd name="connsiteY0" fmla="*/ 0 h 3852421"/>
              <a:gd name="connsiteX1" fmla="*/ 1598492 w 5065355"/>
              <a:gd name="connsiteY1" fmla="*/ 571743 h 3852421"/>
              <a:gd name="connsiteX2" fmla="*/ 4623587 w 5065355"/>
              <a:gd name="connsiteY2" fmla="*/ 815032 h 3852421"/>
              <a:gd name="connsiteX3" fmla="*/ 5045794 w 5065355"/>
              <a:gd name="connsiteY3" fmla="*/ 2583837 h 3852421"/>
              <a:gd name="connsiteX4" fmla="*/ 5065097 w 5065355"/>
              <a:gd name="connsiteY4" fmla="*/ 3007422 h 3852421"/>
              <a:gd name="connsiteX5" fmla="*/ 5064540 w 5065355"/>
              <a:gd name="connsiteY5" fmla="*/ 3083457 h 3852421"/>
              <a:gd name="connsiteX6" fmla="*/ 5065355 w 5065355"/>
              <a:gd name="connsiteY6" fmla="*/ 3093208 h 3852421"/>
              <a:gd name="connsiteX7" fmla="*/ 5059336 w 5065355"/>
              <a:gd name="connsiteY7" fmla="*/ 3165214 h 3852421"/>
              <a:gd name="connsiteX8" fmla="*/ 5058896 w 5065355"/>
              <a:gd name="connsiteY8" fmla="*/ 3171406 h 3852421"/>
              <a:gd name="connsiteX9" fmla="*/ 5058773 w 5065355"/>
              <a:gd name="connsiteY9" fmla="*/ 3171941 h 3852421"/>
              <a:gd name="connsiteX10" fmla="*/ 5057188 w 5065355"/>
              <a:gd name="connsiteY10" fmla="*/ 3190910 h 3852421"/>
              <a:gd name="connsiteX11" fmla="*/ 5033762 w 5065355"/>
              <a:gd name="connsiteY11" fmla="*/ 3281910 h 3852421"/>
              <a:gd name="connsiteX12" fmla="*/ 5033487 w 5065355"/>
              <a:gd name="connsiteY12" fmla="*/ 3282522 h 3852421"/>
              <a:gd name="connsiteX13" fmla="*/ 5027369 w 5065355"/>
              <a:gd name="connsiteY13" fmla="*/ 3309275 h 3852421"/>
              <a:gd name="connsiteX14" fmla="*/ 4908386 w 5065355"/>
              <a:gd name="connsiteY14" fmla="*/ 3476562 h 3852421"/>
              <a:gd name="connsiteX15" fmla="*/ 4902444 w 5065355"/>
              <a:gd name="connsiteY15" fmla="*/ 3480940 h 3852421"/>
              <a:gd name="connsiteX16" fmla="*/ 4888108 w 5065355"/>
              <a:gd name="connsiteY16" fmla="*/ 3495204 h 3852421"/>
              <a:gd name="connsiteX17" fmla="*/ 4819819 w 5065355"/>
              <a:gd name="connsiteY17" fmla="*/ 3539901 h 3852421"/>
              <a:gd name="connsiteX18" fmla="*/ 4806748 w 5065355"/>
              <a:gd name="connsiteY18" fmla="*/ 3544794 h 3852421"/>
              <a:gd name="connsiteX19" fmla="*/ 4765129 w 5065355"/>
              <a:gd name="connsiteY19" fmla="*/ 3568040 h 3852421"/>
              <a:gd name="connsiteX20" fmla="*/ 4426673 w 5065355"/>
              <a:gd name="connsiteY20" fmla="*/ 3685984 h 3852421"/>
              <a:gd name="connsiteX21" fmla="*/ 904564 w 5065355"/>
              <a:gd name="connsiteY21" fmla="*/ 3793288 h 3852421"/>
              <a:gd name="connsiteX22" fmla="*/ 451805 w 5065355"/>
              <a:gd name="connsiteY22" fmla="*/ 3738960 h 3852421"/>
              <a:gd name="connsiteX23" fmla="*/ 417467 w 5065355"/>
              <a:gd name="connsiteY23" fmla="*/ 3743134 h 3852421"/>
              <a:gd name="connsiteX24" fmla="*/ 47039 w 5065355"/>
              <a:gd name="connsiteY24" fmla="*/ 3447046 h 3852421"/>
              <a:gd name="connsiteX25" fmla="*/ 38763 w 5065355"/>
              <a:gd name="connsiteY25" fmla="*/ 3414896 h 3852421"/>
              <a:gd name="connsiteX26" fmla="*/ 28376 w 5065355"/>
              <a:gd name="connsiteY26" fmla="*/ 3388641 h 3852421"/>
              <a:gd name="connsiteX27" fmla="*/ 14642 w 5065355"/>
              <a:gd name="connsiteY27" fmla="*/ 2681940 h 3852421"/>
              <a:gd name="connsiteX28" fmla="*/ 141525 w 5065355"/>
              <a:gd name="connsiteY28" fmla="*/ 1290513 h 3852421"/>
              <a:gd name="connsiteX29" fmla="*/ 968842 w 5065355"/>
              <a:gd name="connsiteY29" fmla="*/ 590018 h 3852421"/>
              <a:gd name="connsiteX30" fmla="*/ 986774 w 5065355"/>
              <a:gd name="connsiteY30" fmla="*/ 0 h 3852421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229604 w 5065355"/>
              <a:gd name="connsiteY19" fmla="*/ 3851522 h 3899315"/>
              <a:gd name="connsiteX20" fmla="*/ 904564 w 5065355"/>
              <a:gd name="connsiteY20" fmla="*/ 3793288 h 3899315"/>
              <a:gd name="connsiteX21" fmla="*/ 451805 w 5065355"/>
              <a:gd name="connsiteY21" fmla="*/ 3738960 h 3899315"/>
              <a:gd name="connsiteX22" fmla="*/ 417467 w 5065355"/>
              <a:gd name="connsiteY22" fmla="*/ 3743134 h 3899315"/>
              <a:gd name="connsiteX23" fmla="*/ 47039 w 5065355"/>
              <a:gd name="connsiteY23" fmla="*/ 3447046 h 3899315"/>
              <a:gd name="connsiteX24" fmla="*/ 38763 w 5065355"/>
              <a:gd name="connsiteY24" fmla="*/ 3414896 h 3899315"/>
              <a:gd name="connsiteX25" fmla="*/ 28376 w 5065355"/>
              <a:gd name="connsiteY25" fmla="*/ 3388641 h 3899315"/>
              <a:gd name="connsiteX26" fmla="*/ 14642 w 5065355"/>
              <a:gd name="connsiteY26" fmla="*/ 2681940 h 3899315"/>
              <a:gd name="connsiteX27" fmla="*/ 141525 w 5065355"/>
              <a:gd name="connsiteY27" fmla="*/ 1290513 h 3899315"/>
              <a:gd name="connsiteX28" fmla="*/ 968842 w 5065355"/>
              <a:gd name="connsiteY28" fmla="*/ 590018 h 3899315"/>
              <a:gd name="connsiteX29" fmla="*/ 986774 w 5065355"/>
              <a:gd name="connsiteY29" fmla="*/ 0 h 3899315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88108 w 5065355"/>
              <a:gd name="connsiteY16" fmla="*/ 3495204 h 3885853"/>
              <a:gd name="connsiteX17" fmla="*/ 4819819 w 5065355"/>
              <a:gd name="connsiteY17" fmla="*/ 3539901 h 3885853"/>
              <a:gd name="connsiteX18" fmla="*/ 4735804 w 5065355"/>
              <a:gd name="connsiteY18" fmla="*/ 3804925 h 3885853"/>
              <a:gd name="connsiteX19" fmla="*/ 4229604 w 5065355"/>
              <a:gd name="connsiteY19" fmla="*/ 3851522 h 3885853"/>
              <a:gd name="connsiteX20" fmla="*/ 904564 w 5065355"/>
              <a:gd name="connsiteY20" fmla="*/ 3793288 h 3885853"/>
              <a:gd name="connsiteX21" fmla="*/ 451805 w 5065355"/>
              <a:gd name="connsiteY21" fmla="*/ 3738960 h 3885853"/>
              <a:gd name="connsiteX22" fmla="*/ 417467 w 5065355"/>
              <a:gd name="connsiteY22" fmla="*/ 3743134 h 3885853"/>
              <a:gd name="connsiteX23" fmla="*/ 47039 w 5065355"/>
              <a:gd name="connsiteY23" fmla="*/ 3447046 h 3885853"/>
              <a:gd name="connsiteX24" fmla="*/ 38763 w 5065355"/>
              <a:gd name="connsiteY24" fmla="*/ 3414896 h 3885853"/>
              <a:gd name="connsiteX25" fmla="*/ 28376 w 5065355"/>
              <a:gd name="connsiteY25" fmla="*/ 3388641 h 3885853"/>
              <a:gd name="connsiteX26" fmla="*/ 14642 w 5065355"/>
              <a:gd name="connsiteY26" fmla="*/ 2681940 h 3885853"/>
              <a:gd name="connsiteX27" fmla="*/ 141525 w 5065355"/>
              <a:gd name="connsiteY27" fmla="*/ 1290513 h 3885853"/>
              <a:gd name="connsiteX28" fmla="*/ 968842 w 5065355"/>
              <a:gd name="connsiteY28" fmla="*/ 590018 h 3885853"/>
              <a:gd name="connsiteX29" fmla="*/ 986774 w 5065355"/>
              <a:gd name="connsiteY29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19819 w 5065355"/>
              <a:gd name="connsiteY16" fmla="*/ 3539901 h 3885853"/>
              <a:gd name="connsiteX17" fmla="*/ 4735804 w 5065355"/>
              <a:gd name="connsiteY17" fmla="*/ 3804925 h 3885853"/>
              <a:gd name="connsiteX18" fmla="*/ 4229604 w 5065355"/>
              <a:gd name="connsiteY18" fmla="*/ 3851522 h 3885853"/>
              <a:gd name="connsiteX19" fmla="*/ 904564 w 5065355"/>
              <a:gd name="connsiteY19" fmla="*/ 3793288 h 3885853"/>
              <a:gd name="connsiteX20" fmla="*/ 451805 w 5065355"/>
              <a:gd name="connsiteY20" fmla="*/ 3738960 h 3885853"/>
              <a:gd name="connsiteX21" fmla="*/ 417467 w 5065355"/>
              <a:gd name="connsiteY21" fmla="*/ 3743134 h 3885853"/>
              <a:gd name="connsiteX22" fmla="*/ 47039 w 5065355"/>
              <a:gd name="connsiteY22" fmla="*/ 3447046 h 3885853"/>
              <a:gd name="connsiteX23" fmla="*/ 38763 w 5065355"/>
              <a:gd name="connsiteY23" fmla="*/ 3414896 h 3885853"/>
              <a:gd name="connsiteX24" fmla="*/ 28376 w 5065355"/>
              <a:gd name="connsiteY24" fmla="*/ 3388641 h 3885853"/>
              <a:gd name="connsiteX25" fmla="*/ 14642 w 5065355"/>
              <a:gd name="connsiteY25" fmla="*/ 2681940 h 3885853"/>
              <a:gd name="connsiteX26" fmla="*/ 141525 w 5065355"/>
              <a:gd name="connsiteY26" fmla="*/ 1290513 h 3885853"/>
              <a:gd name="connsiteX27" fmla="*/ 968842 w 5065355"/>
              <a:gd name="connsiteY27" fmla="*/ 590018 h 3885853"/>
              <a:gd name="connsiteX28" fmla="*/ 986774 w 5065355"/>
              <a:gd name="connsiteY28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4908386 w 5065355"/>
              <a:gd name="connsiteY13" fmla="*/ 3476562 h 3885853"/>
              <a:gd name="connsiteX14" fmla="*/ 4902444 w 5065355"/>
              <a:gd name="connsiteY14" fmla="*/ 3480940 h 3885853"/>
              <a:gd name="connsiteX15" fmla="*/ 4819819 w 5065355"/>
              <a:gd name="connsiteY15" fmla="*/ 3539901 h 3885853"/>
              <a:gd name="connsiteX16" fmla="*/ 4735804 w 5065355"/>
              <a:gd name="connsiteY16" fmla="*/ 3804925 h 3885853"/>
              <a:gd name="connsiteX17" fmla="*/ 4229604 w 5065355"/>
              <a:gd name="connsiteY17" fmla="*/ 3851522 h 3885853"/>
              <a:gd name="connsiteX18" fmla="*/ 904564 w 5065355"/>
              <a:gd name="connsiteY18" fmla="*/ 3793288 h 3885853"/>
              <a:gd name="connsiteX19" fmla="*/ 451805 w 5065355"/>
              <a:gd name="connsiteY19" fmla="*/ 3738960 h 3885853"/>
              <a:gd name="connsiteX20" fmla="*/ 417467 w 5065355"/>
              <a:gd name="connsiteY20" fmla="*/ 3743134 h 3885853"/>
              <a:gd name="connsiteX21" fmla="*/ 47039 w 5065355"/>
              <a:gd name="connsiteY21" fmla="*/ 3447046 h 3885853"/>
              <a:gd name="connsiteX22" fmla="*/ 38763 w 5065355"/>
              <a:gd name="connsiteY22" fmla="*/ 3414896 h 3885853"/>
              <a:gd name="connsiteX23" fmla="*/ 28376 w 5065355"/>
              <a:gd name="connsiteY23" fmla="*/ 3388641 h 3885853"/>
              <a:gd name="connsiteX24" fmla="*/ 14642 w 5065355"/>
              <a:gd name="connsiteY24" fmla="*/ 2681940 h 3885853"/>
              <a:gd name="connsiteX25" fmla="*/ 141525 w 5065355"/>
              <a:gd name="connsiteY25" fmla="*/ 1290513 h 3885853"/>
              <a:gd name="connsiteX26" fmla="*/ 968842 w 5065355"/>
              <a:gd name="connsiteY26" fmla="*/ 590018 h 3885853"/>
              <a:gd name="connsiteX27" fmla="*/ 986774 w 5065355"/>
              <a:gd name="connsiteY27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4908386 w 5065355"/>
              <a:gd name="connsiteY12" fmla="*/ 3476562 h 3885853"/>
              <a:gd name="connsiteX13" fmla="*/ 4902444 w 5065355"/>
              <a:gd name="connsiteY13" fmla="*/ 3480940 h 3885853"/>
              <a:gd name="connsiteX14" fmla="*/ 4819819 w 5065355"/>
              <a:gd name="connsiteY14" fmla="*/ 3539901 h 3885853"/>
              <a:gd name="connsiteX15" fmla="*/ 4735804 w 5065355"/>
              <a:gd name="connsiteY15" fmla="*/ 3804925 h 3885853"/>
              <a:gd name="connsiteX16" fmla="*/ 4229604 w 5065355"/>
              <a:gd name="connsiteY16" fmla="*/ 3851522 h 3885853"/>
              <a:gd name="connsiteX17" fmla="*/ 904564 w 5065355"/>
              <a:gd name="connsiteY17" fmla="*/ 3793288 h 3885853"/>
              <a:gd name="connsiteX18" fmla="*/ 451805 w 5065355"/>
              <a:gd name="connsiteY18" fmla="*/ 3738960 h 3885853"/>
              <a:gd name="connsiteX19" fmla="*/ 417467 w 5065355"/>
              <a:gd name="connsiteY19" fmla="*/ 3743134 h 3885853"/>
              <a:gd name="connsiteX20" fmla="*/ 47039 w 5065355"/>
              <a:gd name="connsiteY20" fmla="*/ 3447046 h 3885853"/>
              <a:gd name="connsiteX21" fmla="*/ 38763 w 5065355"/>
              <a:gd name="connsiteY21" fmla="*/ 3414896 h 3885853"/>
              <a:gd name="connsiteX22" fmla="*/ 28376 w 5065355"/>
              <a:gd name="connsiteY22" fmla="*/ 3388641 h 3885853"/>
              <a:gd name="connsiteX23" fmla="*/ 14642 w 5065355"/>
              <a:gd name="connsiteY23" fmla="*/ 2681940 h 3885853"/>
              <a:gd name="connsiteX24" fmla="*/ 141525 w 5065355"/>
              <a:gd name="connsiteY24" fmla="*/ 1290513 h 3885853"/>
              <a:gd name="connsiteX25" fmla="*/ 968842 w 5065355"/>
              <a:gd name="connsiteY25" fmla="*/ 590018 h 3885853"/>
              <a:gd name="connsiteX26" fmla="*/ 986774 w 5065355"/>
              <a:gd name="connsiteY26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57188 w 5065097"/>
              <a:gd name="connsiteY9" fmla="*/ 3190910 h 3885853"/>
              <a:gd name="connsiteX10" fmla="*/ 5033762 w 5065097"/>
              <a:gd name="connsiteY10" fmla="*/ 3281910 h 3885853"/>
              <a:gd name="connsiteX11" fmla="*/ 4908386 w 5065097"/>
              <a:gd name="connsiteY11" fmla="*/ 3476562 h 3885853"/>
              <a:gd name="connsiteX12" fmla="*/ 4902444 w 5065097"/>
              <a:gd name="connsiteY12" fmla="*/ 3480940 h 3885853"/>
              <a:gd name="connsiteX13" fmla="*/ 4819819 w 5065097"/>
              <a:gd name="connsiteY13" fmla="*/ 3539901 h 3885853"/>
              <a:gd name="connsiteX14" fmla="*/ 4735804 w 5065097"/>
              <a:gd name="connsiteY14" fmla="*/ 3804925 h 3885853"/>
              <a:gd name="connsiteX15" fmla="*/ 4229604 w 5065097"/>
              <a:gd name="connsiteY15" fmla="*/ 3851522 h 3885853"/>
              <a:gd name="connsiteX16" fmla="*/ 904564 w 5065097"/>
              <a:gd name="connsiteY16" fmla="*/ 3793288 h 3885853"/>
              <a:gd name="connsiteX17" fmla="*/ 451805 w 5065097"/>
              <a:gd name="connsiteY17" fmla="*/ 3738960 h 3885853"/>
              <a:gd name="connsiteX18" fmla="*/ 417467 w 5065097"/>
              <a:gd name="connsiteY18" fmla="*/ 3743134 h 3885853"/>
              <a:gd name="connsiteX19" fmla="*/ 47039 w 5065097"/>
              <a:gd name="connsiteY19" fmla="*/ 3447046 h 3885853"/>
              <a:gd name="connsiteX20" fmla="*/ 38763 w 5065097"/>
              <a:gd name="connsiteY20" fmla="*/ 3414896 h 3885853"/>
              <a:gd name="connsiteX21" fmla="*/ 28376 w 5065097"/>
              <a:gd name="connsiteY21" fmla="*/ 3388641 h 3885853"/>
              <a:gd name="connsiteX22" fmla="*/ 14642 w 5065097"/>
              <a:gd name="connsiteY22" fmla="*/ 2681940 h 3885853"/>
              <a:gd name="connsiteX23" fmla="*/ 141525 w 5065097"/>
              <a:gd name="connsiteY23" fmla="*/ 1290513 h 3885853"/>
              <a:gd name="connsiteX24" fmla="*/ 968842 w 5065097"/>
              <a:gd name="connsiteY24" fmla="*/ 590018 h 3885853"/>
              <a:gd name="connsiteX25" fmla="*/ 986774 w 5065097"/>
              <a:gd name="connsiteY25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33762 w 5065097"/>
              <a:gd name="connsiteY9" fmla="*/ 3281910 h 3885853"/>
              <a:gd name="connsiteX10" fmla="*/ 4908386 w 5065097"/>
              <a:gd name="connsiteY10" fmla="*/ 3476562 h 3885853"/>
              <a:gd name="connsiteX11" fmla="*/ 4902444 w 5065097"/>
              <a:gd name="connsiteY11" fmla="*/ 3480940 h 3885853"/>
              <a:gd name="connsiteX12" fmla="*/ 4819819 w 5065097"/>
              <a:gd name="connsiteY12" fmla="*/ 3539901 h 3885853"/>
              <a:gd name="connsiteX13" fmla="*/ 4735804 w 5065097"/>
              <a:gd name="connsiteY13" fmla="*/ 3804925 h 3885853"/>
              <a:gd name="connsiteX14" fmla="*/ 4229604 w 5065097"/>
              <a:gd name="connsiteY14" fmla="*/ 3851522 h 3885853"/>
              <a:gd name="connsiteX15" fmla="*/ 904564 w 5065097"/>
              <a:gd name="connsiteY15" fmla="*/ 3793288 h 3885853"/>
              <a:gd name="connsiteX16" fmla="*/ 451805 w 5065097"/>
              <a:gd name="connsiteY16" fmla="*/ 3738960 h 3885853"/>
              <a:gd name="connsiteX17" fmla="*/ 417467 w 5065097"/>
              <a:gd name="connsiteY17" fmla="*/ 3743134 h 3885853"/>
              <a:gd name="connsiteX18" fmla="*/ 47039 w 5065097"/>
              <a:gd name="connsiteY18" fmla="*/ 3447046 h 3885853"/>
              <a:gd name="connsiteX19" fmla="*/ 38763 w 5065097"/>
              <a:gd name="connsiteY19" fmla="*/ 3414896 h 3885853"/>
              <a:gd name="connsiteX20" fmla="*/ 28376 w 5065097"/>
              <a:gd name="connsiteY20" fmla="*/ 3388641 h 3885853"/>
              <a:gd name="connsiteX21" fmla="*/ 14642 w 5065097"/>
              <a:gd name="connsiteY21" fmla="*/ 2681940 h 3885853"/>
              <a:gd name="connsiteX22" fmla="*/ 141525 w 5065097"/>
              <a:gd name="connsiteY22" fmla="*/ 1290513 h 3885853"/>
              <a:gd name="connsiteX23" fmla="*/ 968842 w 5065097"/>
              <a:gd name="connsiteY23" fmla="*/ 590018 h 3885853"/>
              <a:gd name="connsiteX24" fmla="*/ 986774 w 5065097"/>
              <a:gd name="connsiteY24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902444 w 5065097"/>
              <a:gd name="connsiteY10" fmla="*/ 3480940 h 3885853"/>
              <a:gd name="connsiteX11" fmla="*/ 4819819 w 5065097"/>
              <a:gd name="connsiteY11" fmla="*/ 3539901 h 3885853"/>
              <a:gd name="connsiteX12" fmla="*/ 4735804 w 5065097"/>
              <a:gd name="connsiteY12" fmla="*/ 3804925 h 3885853"/>
              <a:gd name="connsiteX13" fmla="*/ 4229604 w 5065097"/>
              <a:gd name="connsiteY13" fmla="*/ 3851522 h 3885853"/>
              <a:gd name="connsiteX14" fmla="*/ 904564 w 5065097"/>
              <a:gd name="connsiteY14" fmla="*/ 3793288 h 3885853"/>
              <a:gd name="connsiteX15" fmla="*/ 451805 w 5065097"/>
              <a:gd name="connsiteY15" fmla="*/ 3738960 h 3885853"/>
              <a:gd name="connsiteX16" fmla="*/ 417467 w 5065097"/>
              <a:gd name="connsiteY16" fmla="*/ 3743134 h 3885853"/>
              <a:gd name="connsiteX17" fmla="*/ 47039 w 5065097"/>
              <a:gd name="connsiteY17" fmla="*/ 3447046 h 3885853"/>
              <a:gd name="connsiteX18" fmla="*/ 38763 w 5065097"/>
              <a:gd name="connsiteY18" fmla="*/ 3414896 h 3885853"/>
              <a:gd name="connsiteX19" fmla="*/ 28376 w 5065097"/>
              <a:gd name="connsiteY19" fmla="*/ 3388641 h 3885853"/>
              <a:gd name="connsiteX20" fmla="*/ 14642 w 5065097"/>
              <a:gd name="connsiteY20" fmla="*/ 2681940 h 3885853"/>
              <a:gd name="connsiteX21" fmla="*/ 141525 w 5065097"/>
              <a:gd name="connsiteY21" fmla="*/ 1290513 h 3885853"/>
              <a:gd name="connsiteX22" fmla="*/ 968842 w 5065097"/>
              <a:gd name="connsiteY22" fmla="*/ 590018 h 3885853"/>
              <a:gd name="connsiteX23" fmla="*/ 986774 w 5065097"/>
              <a:gd name="connsiteY23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819819 w 5065097"/>
              <a:gd name="connsiteY10" fmla="*/ 3539901 h 3885853"/>
              <a:gd name="connsiteX11" fmla="*/ 4735804 w 5065097"/>
              <a:gd name="connsiteY11" fmla="*/ 3804925 h 3885853"/>
              <a:gd name="connsiteX12" fmla="*/ 4229604 w 5065097"/>
              <a:gd name="connsiteY12" fmla="*/ 3851522 h 3885853"/>
              <a:gd name="connsiteX13" fmla="*/ 904564 w 5065097"/>
              <a:gd name="connsiteY13" fmla="*/ 3793288 h 3885853"/>
              <a:gd name="connsiteX14" fmla="*/ 451805 w 5065097"/>
              <a:gd name="connsiteY14" fmla="*/ 3738960 h 3885853"/>
              <a:gd name="connsiteX15" fmla="*/ 417467 w 5065097"/>
              <a:gd name="connsiteY15" fmla="*/ 3743134 h 3885853"/>
              <a:gd name="connsiteX16" fmla="*/ 47039 w 5065097"/>
              <a:gd name="connsiteY16" fmla="*/ 3447046 h 3885853"/>
              <a:gd name="connsiteX17" fmla="*/ 38763 w 5065097"/>
              <a:gd name="connsiteY17" fmla="*/ 3414896 h 3885853"/>
              <a:gd name="connsiteX18" fmla="*/ 28376 w 5065097"/>
              <a:gd name="connsiteY18" fmla="*/ 3388641 h 3885853"/>
              <a:gd name="connsiteX19" fmla="*/ 14642 w 5065097"/>
              <a:gd name="connsiteY19" fmla="*/ 2681940 h 3885853"/>
              <a:gd name="connsiteX20" fmla="*/ 141525 w 5065097"/>
              <a:gd name="connsiteY20" fmla="*/ 1290513 h 3885853"/>
              <a:gd name="connsiteX21" fmla="*/ 968842 w 5065097"/>
              <a:gd name="connsiteY21" fmla="*/ 590018 h 3885853"/>
              <a:gd name="connsiteX22" fmla="*/ 986774 w 5065097"/>
              <a:gd name="connsiteY22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819819 w 5065543"/>
              <a:gd name="connsiteY9" fmla="*/ 3539901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993239 w 5065543"/>
              <a:gd name="connsiteY9" fmla="*/ 3784266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735804 w 5065543"/>
              <a:gd name="connsiteY9" fmla="*/ 3804925 h 3885853"/>
              <a:gd name="connsiteX10" fmla="*/ 4229604 w 5065543"/>
              <a:gd name="connsiteY10" fmla="*/ 3851522 h 3885853"/>
              <a:gd name="connsiteX11" fmla="*/ 904564 w 5065543"/>
              <a:gd name="connsiteY11" fmla="*/ 3793288 h 3885853"/>
              <a:gd name="connsiteX12" fmla="*/ 451805 w 5065543"/>
              <a:gd name="connsiteY12" fmla="*/ 3738960 h 3885853"/>
              <a:gd name="connsiteX13" fmla="*/ 417467 w 5065543"/>
              <a:gd name="connsiteY13" fmla="*/ 3743134 h 3885853"/>
              <a:gd name="connsiteX14" fmla="*/ 47039 w 5065543"/>
              <a:gd name="connsiteY14" fmla="*/ 3447046 h 3885853"/>
              <a:gd name="connsiteX15" fmla="*/ 38763 w 5065543"/>
              <a:gd name="connsiteY15" fmla="*/ 3414896 h 3885853"/>
              <a:gd name="connsiteX16" fmla="*/ 28376 w 5065543"/>
              <a:gd name="connsiteY16" fmla="*/ 3388641 h 3885853"/>
              <a:gd name="connsiteX17" fmla="*/ 14642 w 5065543"/>
              <a:gd name="connsiteY17" fmla="*/ 2681940 h 3885853"/>
              <a:gd name="connsiteX18" fmla="*/ 141525 w 5065543"/>
              <a:gd name="connsiteY18" fmla="*/ 1290513 h 3885853"/>
              <a:gd name="connsiteX19" fmla="*/ 968842 w 5065543"/>
              <a:gd name="connsiteY19" fmla="*/ 590018 h 3885853"/>
              <a:gd name="connsiteX20" fmla="*/ 986774 w 5065543"/>
              <a:gd name="connsiteY20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4993239 w 5065543"/>
              <a:gd name="connsiteY7" fmla="*/ 3784266 h 3885853"/>
              <a:gd name="connsiteX8" fmla="*/ 4229604 w 5065543"/>
              <a:gd name="connsiteY8" fmla="*/ 3851522 h 3885853"/>
              <a:gd name="connsiteX9" fmla="*/ 904564 w 5065543"/>
              <a:gd name="connsiteY9" fmla="*/ 3793288 h 3885853"/>
              <a:gd name="connsiteX10" fmla="*/ 451805 w 5065543"/>
              <a:gd name="connsiteY10" fmla="*/ 3738960 h 3885853"/>
              <a:gd name="connsiteX11" fmla="*/ 417467 w 5065543"/>
              <a:gd name="connsiteY11" fmla="*/ 3743134 h 3885853"/>
              <a:gd name="connsiteX12" fmla="*/ 47039 w 5065543"/>
              <a:gd name="connsiteY12" fmla="*/ 3447046 h 3885853"/>
              <a:gd name="connsiteX13" fmla="*/ 38763 w 5065543"/>
              <a:gd name="connsiteY13" fmla="*/ 3414896 h 3885853"/>
              <a:gd name="connsiteX14" fmla="*/ 28376 w 5065543"/>
              <a:gd name="connsiteY14" fmla="*/ 3388641 h 3885853"/>
              <a:gd name="connsiteX15" fmla="*/ 14642 w 5065543"/>
              <a:gd name="connsiteY15" fmla="*/ 2681940 h 3885853"/>
              <a:gd name="connsiteX16" fmla="*/ 141525 w 5065543"/>
              <a:gd name="connsiteY16" fmla="*/ 1290513 h 3885853"/>
              <a:gd name="connsiteX17" fmla="*/ 968842 w 5065543"/>
              <a:gd name="connsiteY17" fmla="*/ 590018 h 3885853"/>
              <a:gd name="connsiteX18" fmla="*/ 986774 w 5065543"/>
              <a:gd name="connsiteY18" fmla="*/ 0 h 3885853"/>
              <a:gd name="connsiteX0" fmla="*/ 986774 w 5073884"/>
              <a:gd name="connsiteY0" fmla="*/ 0 h 3885853"/>
              <a:gd name="connsiteX1" fmla="*/ 1598492 w 5073884"/>
              <a:gd name="connsiteY1" fmla="*/ 571743 h 3885853"/>
              <a:gd name="connsiteX2" fmla="*/ 4623587 w 5073884"/>
              <a:gd name="connsiteY2" fmla="*/ 815032 h 3885853"/>
              <a:gd name="connsiteX3" fmla="*/ 5045794 w 5073884"/>
              <a:gd name="connsiteY3" fmla="*/ 2583837 h 3885853"/>
              <a:gd name="connsiteX4" fmla="*/ 5065097 w 5073884"/>
              <a:gd name="connsiteY4" fmla="*/ 3007422 h 3885853"/>
              <a:gd name="connsiteX5" fmla="*/ 5059336 w 5073884"/>
              <a:gd name="connsiteY5" fmla="*/ 3165214 h 3885853"/>
              <a:gd name="connsiteX6" fmla="*/ 4993239 w 5073884"/>
              <a:gd name="connsiteY6" fmla="*/ 3784266 h 3885853"/>
              <a:gd name="connsiteX7" fmla="*/ 4229604 w 5073884"/>
              <a:gd name="connsiteY7" fmla="*/ 3851522 h 3885853"/>
              <a:gd name="connsiteX8" fmla="*/ 904564 w 5073884"/>
              <a:gd name="connsiteY8" fmla="*/ 3793288 h 3885853"/>
              <a:gd name="connsiteX9" fmla="*/ 451805 w 5073884"/>
              <a:gd name="connsiteY9" fmla="*/ 3738960 h 3885853"/>
              <a:gd name="connsiteX10" fmla="*/ 417467 w 5073884"/>
              <a:gd name="connsiteY10" fmla="*/ 3743134 h 3885853"/>
              <a:gd name="connsiteX11" fmla="*/ 47039 w 5073884"/>
              <a:gd name="connsiteY11" fmla="*/ 3447046 h 3885853"/>
              <a:gd name="connsiteX12" fmla="*/ 38763 w 5073884"/>
              <a:gd name="connsiteY12" fmla="*/ 3414896 h 3885853"/>
              <a:gd name="connsiteX13" fmla="*/ 28376 w 5073884"/>
              <a:gd name="connsiteY13" fmla="*/ 3388641 h 3885853"/>
              <a:gd name="connsiteX14" fmla="*/ 14642 w 5073884"/>
              <a:gd name="connsiteY14" fmla="*/ 2681940 h 3885853"/>
              <a:gd name="connsiteX15" fmla="*/ 141525 w 5073884"/>
              <a:gd name="connsiteY15" fmla="*/ 1290513 h 3885853"/>
              <a:gd name="connsiteX16" fmla="*/ 968842 w 5073884"/>
              <a:gd name="connsiteY16" fmla="*/ 590018 h 3885853"/>
              <a:gd name="connsiteX17" fmla="*/ 986774 w 5073884"/>
              <a:gd name="connsiteY17" fmla="*/ 0 h 3885853"/>
              <a:gd name="connsiteX0" fmla="*/ 986774 w 5078114"/>
              <a:gd name="connsiteY0" fmla="*/ 0 h 3885853"/>
              <a:gd name="connsiteX1" fmla="*/ 1598492 w 5078114"/>
              <a:gd name="connsiteY1" fmla="*/ 571743 h 3885853"/>
              <a:gd name="connsiteX2" fmla="*/ 4623587 w 5078114"/>
              <a:gd name="connsiteY2" fmla="*/ 815032 h 3885853"/>
              <a:gd name="connsiteX3" fmla="*/ 5045794 w 5078114"/>
              <a:gd name="connsiteY3" fmla="*/ 2583837 h 3885853"/>
              <a:gd name="connsiteX4" fmla="*/ 5065097 w 5078114"/>
              <a:gd name="connsiteY4" fmla="*/ 3007422 h 3885853"/>
              <a:gd name="connsiteX5" fmla="*/ 4993239 w 5078114"/>
              <a:gd name="connsiteY5" fmla="*/ 3784266 h 3885853"/>
              <a:gd name="connsiteX6" fmla="*/ 4229604 w 5078114"/>
              <a:gd name="connsiteY6" fmla="*/ 3851522 h 3885853"/>
              <a:gd name="connsiteX7" fmla="*/ 904564 w 5078114"/>
              <a:gd name="connsiteY7" fmla="*/ 3793288 h 3885853"/>
              <a:gd name="connsiteX8" fmla="*/ 451805 w 5078114"/>
              <a:gd name="connsiteY8" fmla="*/ 3738960 h 3885853"/>
              <a:gd name="connsiteX9" fmla="*/ 417467 w 5078114"/>
              <a:gd name="connsiteY9" fmla="*/ 3743134 h 3885853"/>
              <a:gd name="connsiteX10" fmla="*/ 47039 w 5078114"/>
              <a:gd name="connsiteY10" fmla="*/ 3447046 h 3885853"/>
              <a:gd name="connsiteX11" fmla="*/ 38763 w 5078114"/>
              <a:gd name="connsiteY11" fmla="*/ 3414896 h 3885853"/>
              <a:gd name="connsiteX12" fmla="*/ 28376 w 5078114"/>
              <a:gd name="connsiteY12" fmla="*/ 3388641 h 3885853"/>
              <a:gd name="connsiteX13" fmla="*/ 14642 w 5078114"/>
              <a:gd name="connsiteY13" fmla="*/ 2681940 h 3885853"/>
              <a:gd name="connsiteX14" fmla="*/ 141525 w 5078114"/>
              <a:gd name="connsiteY14" fmla="*/ 1290513 h 3885853"/>
              <a:gd name="connsiteX15" fmla="*/ 968842 w 5078114"/>
              <a:gd name="connsiteY15" fmla="*/ 590018 h 3885853"/>
              <a:gd name="connsiteX16" fmla="*/ 986774 w 5078114"/>
              <a:gd name="connsiteY16" fmla="*/ 0 h 3885853"/>
              <a:gd name="connsiteX0" fmla="*/ 986774 w 5094085"/>
              <a:gd name="connsiteY0" fmla="*/ 0 h 3885853"/>
              <a:gd name="connsiteX1" fmla="*/ 1598492 w 5094085"/>
              <a:gd name="connsiteY1" fmla="*/ 571743 h 3885853"/>
              <a:gd name="connsiteX2" fmla="*/ 4623587 w 5094085"/>
              <a:gd name="connsiteY2" fmla="*/ 815032 h 3885853"/>
              <a:gd name="connsiteX3" fmla="*/ 5045794 w 5094085"/>
              <a:gd name="connsiteY3" fmla="*/ 2583837 h 3885853"/>
              <a:gd name="connsiteX4" fmla="*/ 4993239 w 5094085"/>
              <a:gd name="connsiteY4" fmla="*/ 3784266 h 3885853"/>
              <a:gd name="connsiteX5" fmla="*/ 4229604 w 5094085"/>
              <a:gd name="connsiteY5" fmla="*/ 3851522 h 3885853"/>
              <a:gd name="connsiteX6" fmla="*/ 904564 w 5094085"/>
              <a:gd name="connsiteY6" fmla="*/ 3793288 h 3885853"/>
              <a:gd name="connsiteX7" fmla="*/ 451805 w 5094085"/>
              <a:gd name="connsiteY7" fmla="*/ 3738960 h 3885853"/>
              <a:gd name="connsiteX8" fmla="*/ 417467 w 5094085"/>
              <a:gd name="connsiteY8" fmla="*/ 3743134 h 3885853"/>
              <a:gd name="connsiteX9" fmla="*/ 47039 w 5094085"/>
              <a:gd name="connsiteY9" fmla="*/ 3447046 h 3885853"/>
              <a:gd name="connsiteX10" fmla="*/ 38763 w 5094085"/>
              <a:gd name="connsiteY10" fmla="*/ 3414896 h 3885853"/>
              <a:gd name="connsiteX11" fmla="*/ 28376 w 5094085"/>
              <a:gd name="connsiteY11" fmla="*/ 3388641 h 3885853"/>
              <a:gd name="connsiteX12" fmla="*/ 14642 w 5094085"/>
              <a:gd name="connsiteY12" fmla="*/ 2681940 h 3885853"/>
              <a:gd name="connsiteX13" fmla="*/ 141525 w 5094085"/>
              <a:gd name="connsiteY13" fmla="*/ 1290513 h 3885853"/>
              <a:gd name="connsiteX14" fmla="*/ 968842 w 5094085"/>
              <a:gd name="connsiteY14" fmla="*/ 590018 h 3885853"/>
              <a:gd name="connsiteX15" fmla="*/ 986774 w 5094085"/>
              <a:gd name="connsiteY15" fmla="*/ 0 h 3885853"/>
              <a:gd name="connsiteX0" fmla="*/ 986774 w 5062386"/>
              <a:gd name="connsiteY0" fmla="*/ 0 h 3895361"/>
              <a:gd name="connsiteX1" fmla="*/ 1598492 w 5062386"/>
              <a:gd name="connsiteY1" fmla="*/ 571743 h 3895361"/>
              <a:gd name="connsiteX2" fmla="*/ 4623587 w 5062386"/>
              <a:gd name="connsiteY2" fmla="*/ 815032 h 3895361"/>
              <a:gd name="connsiteX3" fmla="*/ 5045794 w 5062386"/>
              <a:gd name="connsiteY3" fmla="*/ 2583837 h 3895361"/>
              <a:gd name="connsiteX4" fmla="*/ 4851350 w 5062386"/>
              <a:gd name="connsiteY4" fmla="*/ 3634494 h 3895361"/>
              <a:gd name="connsiteX5" fmla="*/ 4229604 w 5062386"/>
              <a:gd name="connsiteY5" fmla="*/ 3851522 h 3895361"/>
              <a:gd name="connsiteX6" fmla="*/ 904564 w 5062386"/>
              <a:gd name="connsiteY6" fmla="*/ 3793288 h 3895361"/>
              <a:gd name="connsiteX7" fmla="*/ 451805 w 5062386"/>
              <a:gd name="connsiteY7" fmla="*/ 3738960 h 3895361"/>
              <a:gd name="connsiteX8" fmla="*/ 417467 w 5062386"/>
              <a:gd name="connsiteY8" fmla="*/ 3743134 h 3895361"/>
              <a:gd name="connsiteX9" fmla="*/ 47039 w 5062386"/>
              <a:gd name="connsiteY9" fmla="*/ 3447046 h 3895361"/>
              <a:gd name="connsiteX10" fmla="*/ 38763 w 5062386"/>
              <a:gd name="connsiteY10" fmla="*/ 3414896 h 3895361"/>
              <a:gd name="connsiteX11" fmla="*/ 28376 w 5062386"/>
              <a:gd name="connsiteY11" fmla="*/ 3388641 h 3895361"/>
              <a:gd name="connsiteX12" fmla="*/ 14642 w 5062386"/>
              <a:gd name="connsiteY12" fmla="*/ 2681940 h 3895361"/>
              <a:gd name="connsiteX13" fmla="*/ 141525 w 5062386"/>
              <a:gd name="connsiteY13" fmla="*/ 1290513 h 3895361"/>
              <a:gd name="connsiteX14" fmla="*/ 968842 w 5062386"/>
              <a:gd name="connsiteY14" fmla="*/ 590018 h 3895361"/>
              <a:gd name="connsiteX15" fmla="*/ 986774 w 5062386"/>
              <a:gd name="connsiteY15" fmla="*/ 0 h 3895361"/>
              <a:gd name="connsiteX0" fmla="*/ 986774 w 5051609"/>
              <a:gd name="connsiteY0" fmla="*/ 0 h 3895361"/>
              <a:gd name="connsiteX1" fmla="*/ 1598492 w 5051609"/>
              <a:gd name="connsiteY1" fmla="*/ 571743 h 3895361"/>
              <a:gd name="connsiteX2" fmla="*/ 4623587 w 5051609"/>
              <a:gd name="connsiteY2" fmla="*/ 815032 h 3895361"/>
              <a:gd name="connsiteX3" fmla="*/ 5045794 w 5051609"/>
              <a:gd name="connsiteY3" fmla="*/ 2583837 h 3895361"/>
              <a:gd name="connsiteX4" fmla="*/ 4851350 w 5051609"/>
              <a:gd name="connsiteY4" fmla="*/ 3634494 h 3895361"/>
              <a:gd name="connsiteX5" fmla="*/ 4229604 w 5051609"/>
              <a:gd name="connsiteY5" fmla="*/ 3851522 h 3895361"/>
              <a:gd name="connsiteX6" fmla="*/ 904564 w 5051609"/>
              <a:gd name="connsiteY6" fmla="*/ 3793288 h 3895361"/>
              <a:gd name="connsiteX7" fmla="*/ 451805 w 5051609"/>
              <a:gd name="connsiteY7" fmla="*/ 3738960 h 3895361"/>
              <a:gd name="connsiteX8" fmla="*/ 417467 w 5051609"/>
              <a:gd name="connsiteY8" fmla="*/ 3743134 h 3895361"/>
              <a:gd name="connsiteX9" fmla="*/ 47039 w 5051609"/>
              <a:gd name="connsiteY9" fmla="*/ 3447046 h 3895361"/>
              <a:gd name="connsiteX10" fmla="*/ 38763 w 5051609"/>
              <a:gd name="connsiteY10" fmla="*/ 3414896 h 3895361"/>
              <a:gd name="connsiteX11" fmla="*/ 28376 w 5051609"/>
              <a:gd name="connsiteY11" fmla="*/ 3388641 h 3895361"/>
              <a:gd name="connsiteX12" fmla="*/ 14642 w 5051609"/>
              <a:gd name="connsiteY12" fmla="*/ 2681940 h 3895361"/>
              <a:gd name="connsiteX13" fmla="*/ 141525 w 5051609"/>
              <a:gd name="connsiteY13" fmla="*/ 1290513 h 3895361"/>
              <a:gd name="connsiteX14" fmla="*/ 968842 w 5051609"/>
              <a:gd name="connsiteY14" fmla="*/ 590018 h 3895361"/>
              <a:gd name="connsiteX15" fmla="*/ 986774 w 5051609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17467 w 5100973"/>
              <a:gd name="connsiteY8" fmla="*/ 3743134 h 4001096"/>
              <a:gd name="connsiteX9" fmla="*/ 47039 w 5100973"/>
              <a:gd name="connsiteY9" fmla="*/ 3447046 h 4001096"/>
              <a:gd name="connsiteX10" fmla="*/ 38763 w 5100973"/>
              <a:gd name="connsiteY10" fmla="*/ 3414896 h 4001096"/>
              <a:gd name="connsiteX11" fmla="*/ 28376 w 5100973"/>
              <a:gd name="connsiteY11" fmla="*/ 3388641 h 4001096"/>
              <a:gd name="connsiteX12" fmla="*/ 14642 w 5100973"/>
              <a:gd name="connsiteY12" fmla="*/ 2681940 h 4001096"/>
              <a:gd name="connsiteX13" fmla="*/ 141525 w 5100973"/>
              <a:gd name="connsiteY13" fmla="*/ 1290513 h 4001096"/>
              <a:gd name="connsiteX14" fmla="*/ 968842 w 5100973"/>
              <a:gd name="connsiteY14" fmla="*/ 590018 h 4001096"/>
              <a:gd name="connsiteX15" fmla="*/ 986774 w 5100973"/>
              <a:gd name="connsiteY15" fmla="*/ 0 h 4001096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7039 w 5100973"/>
              <a:gd name="connsiteY8" fmla="*/ 3447046 h 4001096"/>
              <a:gd name="connsiteX9" fmla="*/ 38763 w 5100973"/>
              <a:gd name="connsiteY9" fmla="*/ 3414896 h 4001096"/>
              <a:gd name="connsiteX10" fmla="*/ 28376 w 5100973"/>
              <a:gd name="connsiteY10" fmla="*/ 3388641 h 4001096"/>
              <a:gd name="connsiteX11" fmla="*/ 14642 w 5100973"/>
              <a:gd name="connsiteY11" fmla="*/ 2681940 h 4001096"/>
              <a:gd name="connsiteX12" fmla="*/ 141525 w 5100973"/>
              <a:gd name="connsiteY12" fmla="*/ 1290513 h 4001096"/>
              <a:gd name="connsiteX13" fmla="*/ 968842 w 5100973"/>
              <a:gd name="connsiteY13" fmla="*/ 590018 h 4001096"/>
              <a:gd name="connsiteX14" fmla="*/ 986774 w 5100973"/>
              <a:gd name="connsiteY14" fmla="*/ 0 h 4001096"/>
              <a:gd name="connsiteX0" fmla="*/ 984626 w 5098825"/>
              <a:gd name="connsiteY0" fmla="*/ 0 h 4001096"/>
              <a:gd name="connsiteX1" fmla="*/ 1596344 w 5098825"/>
              <a:gd name="connsiteY1" fmla="*/ 571743 h 4001096"/>
              <a:gd name="connsiteX2" fmla="*/ 4621439 w 5098825"/>
              <a:gd name="connsiteY2" fmla="*/ 815032 h 4001096"/>
              <a:gd name="connsiteX3" fmla="*/ 5098825 w 5098825"/>
              <a:gd name="connsiteY3" fmla="*/ 2118754 h 4001096"/>
              <a:gd name="connsiteX4" fmla="*/ 4849202 w 5098825"/>
              <a:gd name="connsiteY4" fmla="*/ 3634494 h 4001096"/>
              <a:gd name="connsiteX5" fmla="*/ 3793904 w 5098825"/>
              <a:gd name="connsiteY5" fmla="*/ 3985529 h 4001096"/>
              <a:gd name="connsiteX6" fmla="*/ 957596 w 5098825"/>
              <a:gd name="connsiteY6" fmla="*/ 3840584 h 4001096"/>
              <a:gd name="connsiteX7" fmla="*/ 449657 w 5098825"/>
              <a:gd name="connsiteY7" fmla="*/ 3738960 h 4001096"/>
              <a:gd name="connsiteX8" fmla="*/ 44891 w 5098825"/>
              <a:gd name="connsiteY8" fmla="*/ 3447046 h 4001096"/>
              <a:gd name="connsiteX9" fmla="*/ 36615 w 5098825"/>
              <a:gd name="connsiteY9" fmla="*/ 3414896 h 4001096"/>
              <a:gd name="connsiteX10" fmla="*/ 12494 w 5098825"/>
              <a:gd name="connsiteY10" fmla="*/ 2681940 h 4001096"/>
              <a:gd name="connsiteX11" fmla="*/ 139377 w 5098825"/>
              <a:gd name="connsiteY11" fmla="*/ 1290513 h 4001096"/>
              <a:gd name="connsiteX12" fmla="*/ 966694 w 5098825"/>
              <a:gd name="connsiteY12" fmla="*/ 590018 h 4001096"/>
              <a:gd name="connsiteX13" fmla="*/ 984626 w 5098825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44704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53375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437163 w 5086331"/>
              <a:gd name="connsiteY7" fmla="*/ 3738960 h 4001096"/>
              <a:gd name="connsiteX8" fmla="*/ 32397 w 5086331"/>
              <a:gd name="connsiteY8" fmla="*/ 3533756 h 4001096"/>
              <a:gd name="connsiteX9" fmla="*/ 0 w 5086331"/>
              <a:gd name="connsiteY9" fmla="*/ 2681940 h 4001096"/>
              <a:gd name="connsiteX10" fmla="*/ 126883 w 5086331"/>
              <a:gd name="connsiteY10" fmla="*/ 1290513 h 4001096"/>
              <a:gd name="connsiteX11" fmla="*/ 954200 w 5086331"/>
              <a:gd name="connsiteY11" fmla="*/ 590018 h 4001096"/>
              <a:gd name="connsiteX12" fmla="*/ 972132 w 5086331"/>
              <a:gd name="connsiteY12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1007316 w 5121515"/>
              <a:gd name="connsiteY0" fmla="*/ 0 h 4001096"/>
              <a:gd name="connsiteX1" fmla="*/ 1619034 w 5121515"/>
              <a:gd name="connsiteY1" fmla="*/ 571743 h 4001096"/>
              <a:gd name="connsiteX2" fmla="*/ 4644129 w 5121515"/>
              <a:gd name="connsiteY2" fmla="*/ 815032 h 4001096"/>
              <a:gd name="connsiteX3" fmla="*/ 5121515 w 5121515"/>
              <a:gd name="connsiteY3" fmla="*/ 2118754 h 4001096"/>
              <a:gd name="connsiteX4" fmla="*/ 4871892 w 5121515"/>
              <a:gd name="connsiteY4" fmla="*/ 3634494 h 4001096"/>
              <a:gd name="connsiteX5" fmla="*/ 3816594 w 5121515"/>
              <a:gd name="connsiteY5" fmla="*/ 3985529 h 4001096"/>
              <a:gd name="connsiteX6" fmla="*/ 980286 w 5121515"/>
              <a:gd name="connsiteY6" fmla="*/ 3840584 h 4001096"/>
              <a:gd name="connsiteX7" fmla="*/ 67581 w 5121515"/>
              <a:gd name="connsiteY7" fmla="*/ 3533756 h 4001096"/>
              <a:gd name="connsiteX8" fmla="*/ 35184 w 5121515"/>
              <a:gd name="connsiteY8" fmla="*/ 2681940 h 4001096"/>
              <a:gd name="connsiteX9" fmla="*/ 162067 w 5121515"/>
              <a:gd name="connsiteY9" fmla="*/ 1290513 h 4001096"/>
              <a:gd name="connsiteX10" fmla="*/ 989384 w 5121515"/>
              <a:gd name="connsiteY10" fmla="*/ 590018 h 4001096"/>
              <a:gd name="connsiteX11" fmla="*/ 1007316 w 5121515"/>
              <a:gd name="connsiteY11" fmla="*/ 0 h 4001096"/>
              <a:gd name="connsiteX0" fmla="*/ 1010370 w 5124569"/>
              <a:gd name="connsiteY0" fmla="*/ 0 h 4001096"/>
              <a:gd name="connsiteX1" fmla="*/ 1622088 w 5124569"/>
              <a:gd name="connsiteY1" fmla="*/ 571743 h 4001096"/>
              <a:gd name="connsiteX2" fmla="*/ 4647183 w 5124569"/>
              <a:gd name="connsiteY2" fmla="*/ 815032 h 4001096"/>
              <a:gd name="connsiteX3" fmla="*/ 5124569 w 5124569"/>
              <a:gd name="connsiteY3" fmla="*/ 2118754 h 4001096"/>
              <a:gd name="connsiteX4" fmla="*/ 4874946 w 5124569"/>
              <a:gd name="connsiteY4" fmla="*/ 3634494 h 4001096"/>
              <a:gd name="connsiteX5" fmla="*/ 3819648 w 5124569"/>
              <a:gd name="connsiteY5" fmla="*/ 3985529 h 4001096"/>
              <a:gd name="connsiteX6" fmla="*/ 983340 w 5124569"/>
              <a:gd name="connsiteY6" fmla="*/ 3840584 h 4001096"/>
              <a:gd name="connsiteX7" fmla="*/ 70635 w 5124569"/>
              <a:gd name="connsiteY7" fmla="*/ 3533756 h 4001096"/>
              <a:gd name="connsiteX8" fmla="*/ 165121 w 5124569"/>
              <a:gd name="connsiteY8" fmla="*/ 1290513 h 4001096"/>
              <a:gd name="connsiteX9" fmla="*/ 992438 w 5124569"/>
              <a:gd name="connsiteY9" fmla="*/ 590018 h 4001096"/>
              <a:gd name="connsiteX10" fmla="*/ 1010370 w 5124569"/>
              <a:gd name="connsiteY10" fmla="*/ 0 h 4001096"/>
              <a:gd name="connsiteX0" fmla="*/ 1004891 w 5119090"/>
              <a:gd name="connsiteY0" fmla="*/ 0 h 4001096"/>
              <a:gd name="connsiteX1" fmla="*/ 1616609 w 5119090"/>
              <a:gd name="connsiteY1" fmla="*/ 571743 h 4001096"/>
              <a:gd name="connsiteX2" fmla="*/ 4641704 w 5119090"/>
              <a:gd name="connsiteY2" fmla="*/ 815032 h 4001096"/>
              <a:gd name="connsiteX3" fmla="*/ 5119090 w 5119090"/>
              <a:gd name="connsiteY3" fmla="*/ 2118754 h 4001096"/>
              <a:gd name="connsiteX4" fmla="*/ 4869467 w 5119090"/>
              <a:gd name="connsiteY4" fmla="*/ 3634494 h 4001096"/>
              <a:gd name="connsiteX5" fmla="*/ 3814169 w 5119090"/>
              <a:gd name="connsiteY5" fmla="*/ 3985529 h 4001096"/>
              <a:gd name="connsiteX6" fmla="*/ 977861 w 5119090"/>
              <a:gd name="connsiteY6" fmla="*/ 3840584 h 4001096"/>
              <a:gd name="connsiteX7" fmla="*/ 73039 w 5119090"/>
              <a:gd name="connsiteY7" fmla="*/ 3313039 h 4001096"/>
              <a:gd name="connsiteX8" fmla="*/ 159642 w 5119090"/>
              <a:gd name="connsiteY8" fmla="*/ 1290513 h 4001096"/>
              <a:gd name="connsiteX9" fmla="*/ 986959 w 5119090"/>
              <a:gd name="connsiteY9" fmla="*/ 590018 h 4001096"/>
              <a:gd name="connsiteX10" fmla="*/ 1004891 w 5119090"/>
              <a:gd name="connsiteY10" fmla="*/ 0 h 4001096"/>
              <a:gd name="connsiteX0" fmla="*/ 1004891 w 5119090"/>
              <a:gd name="connsiteY0" fmla="*/ 0 h 4028919"/>
              <a:gd name="connsiteX1" fmla="*/ 1616609 w 5119090"/>
              <a:gd name="connsiteY1" fmla="*/ 571743 h 4028919"/>
              <a:gd name="connsiteX2" fmla="*/ 4641704 w 5119090"/>
              <a:gd name="connsiteY2" fmla="*/ 815032 h 4028919"/>
              <a:gd name="connsiteX3" fmla="*/ 5119090 w 5119090"/>
              <a:gd name="connsiteY3" fmla="*/ 2118754 h 4028919"/>
              <a:gd name="connsiteX4" fmla="*/ 4869467 w 5119090"/>
              <a:gd name="connsiteY4" fmla="*/ 3634494 h 4028919"/>
              <a:gd name="connsiteX5" fmla="*/ 3814169 w 5119090"/>
              <a:gd name="connsiteY5" fmla="*/ 3985529 h 4028919"/>
              <a:gd name="connsiteX6" fmla="*/ 977861 w 5119090"/>
              <a:gd name="connsiteY6" fmla="*/ 3911529 h 4028919"/>
              <a:gd name="connsiteX7" fmla="*/ 73039 w 5119090"/>
              <a:gd name="connsiteY7" fmla="*/ 3313039 h 4028919"/>
              <a:gd name="connsiteX8" fmla="*/ 159642 w 5119090"/>
              <a:gd name="connsiteY8" fmla="*/ 1290513 h 4028919"/>
              <a:gd name="connsiteX9" fmla="*/ 986959 w 5119090"/>
              <a:gd name="connsiteY9" fmla="*/ 590018 h 4028919"/>
              <a:gd name="connsiteX10" fmla="*/ 1004891 w 5119090"/>
              <a:gd name="connsiteY10" fmla="*/ 0 h 4028919"/>
              <a:gd name="connsiteX0" fmla="*/ 1004891 w 5119090"/>
              <a:gd name="connsiteY0" fmla="*/ 0 h 4142676"/>
              <a:gd name="connsiteX1" fmla="*/ 1616609 w 5119090"/>
              <a:gd name="connsiteY1" fmla="*/ 571743 h 4142676"/>
              <a:gd name="connsiteX2" fmla="*/ 4641704 w 5119090"/>
              <a:gd name="connsiteY2" fmla="*/ 815032 h 4142676"/>
              <a:gd name="connsiteX3" fmla="*/ 5119090 w 5119090"/>
              <a:gd name="connsiteY3" fmla="*/ 2118754 h 4142676"/>
              <a:gd name="connsiteX4" fmla="*/ 4869467 w 5119090"/>
              <a:gd name="connsiteY4" fmla="*/ 3634494 h 4142676"/>
              <a:gd name="connsiteX5" fmla="*/ 3575630 w 5119090"/>
              <a:gd name="connsiteY5" fmla="*/ 4131303 h 4142676"/>
              <a:gd name="connsiteX6" fmla="*/ 977861 w 5119090"/>
              <a:gd name="connsiteY6" fmla="*/ 3911529 h 4142676"/>
              <a:gd name="connsiteX7" fmla="*/ 73039 w 5119090"/>
              <a:gd name="connsiteY7" fmla="*/ 3313039 h 4142676"/>
              <a:gd name="connsiteX8" fmla="*/ 159642 w 5119090"/>
              <a:gd name="connsiteY8" fmla="*/ 1290513 h 4142676"/>
              <a:gd name="connsiteX9" fmla="*/ 986959 w 5119090"/>
              <a:gd name="connsiteY9" fmla="*/ 590018 h 4142676"/>
              <a:gd name="connsiteX10" fmla="*/ 1004891 w 5119090"/>
              <a:gd name="connsiteY10" fmla="*/ 0 h 4142676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641704 w 5119090"/>
              <a:gd name="connsiteY2" fmla="*/ 815032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469426 w 5119090"/>
              <a:gd name="connsiteY2" fmla="*/ 735519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4986569"/>
              <a:gd name="connsiteY0" fmla="*/ 0 h 4145018"/>
              <a:gd name="connsiteX1" fmla="*/ 1616609 w 4986569"/>
              <a:gd name="connsiteY1" fmla="*/ 571743 h 4145018"/>
              <a:gd name="connsiteX2" fmla="*/ 4469426 w 4986569"/>
              <a:gd name="connsiteY2" fmla="*/ 735519 h 4145018"/>
              <a:gd name="connsiteX3" fmla="*/ 4986569 w 4986569"/>
              <a:gd name="connsiteY3" fmla="*/ 2118754 h 4145018"/>
              <a:gd name="connsiteX4" fmla="*/ 4736945 w 4986569"/>
              <a:gd name="connsiteY4" fmla="*/ 3594737 h 4145018"/>
              <a:gd name="connsiteX5" fmla="*/ 3575630 w 4986569"/>
              <a:gd name="connsiteY5" fmla="*/ 4131303 h 4145018"/>
              <a:gd name="connsiteX6" fmla="*/ 977861 w 4986569"/>
              <a:gd name="connsiteY6" fmla="*/ 3911529 h 4145018"/>
              <a:gd name="connsiteX7" fmla="*/ 73039 w 4986569"/>
              <a:gd name="connsiteY7" fmla="*/ 3313039 h 4145018"/>
              <a:gd name="connsiteX8" fmla="*/ 159642 w 4986569"/>
              <a:gd name="connsiteY8" fmla="*/ 1290513 h 4145018"/>
              <a:gd name="connsiteX9" fmla="*/ 986959 w 4986569"/>
              <a:gd name="connsiteY9" fmla="*/ 590018 h 4145018"/>
              <a:gd name="connsiteX10" fmla="*/ 1004891 w 4986569"/>
              <a:gd name="connsiteY10" fmla="*/ 0 h 4145018"/>
              <a:gd name="connsiteX0" fmla="*/ 1004891 w 4857980"/>
              <a:gd name="connsiteY0" fmla="*/ 0 h 4145018"/>
              <a:gd name="connsiteX1" fmla="*/ 1616609 w 4857980"/>
              <a:gd name="connsiteY1" fmla="*/ 571743 h 4145018"/>
              <a:gd name="connsiteX2" fmla="*/ 4469426 w 4857980"/>
              <a:gd name="connsiteY2" fmla="*/ 735519 h 4145018"/>
              <a:gd name="connsiteX3" fmla="*/ 4736945 w 4857980"/>
              <a:gd name="connsiteY3" fmla="*/ 3594737 h 4145018"/>
              <a:gd name="connsiteX4" fmla="*/ 3575630 w 4857980"/>
              <a:gd name="connsiteY4" fmla="*/ 4131303 h 4145018"/>
              <a:gd name="connsiteX5" fmla="*/ 977861 w 4857980"/>
              <a:gd name="connsiteY5" fmla="*/ 3911529 h 4145018"/>
              <a:gd name="connsiteX6" fmla="*/ 73039 w 4857980"/>
              <a:gd name="connsiteY6" fmla="*/ 3313039 h 4145018"/>
              <a:gd name="connsiteX7" fmla="*/ 159642 w 4857980"/>
              <a:gd name="connsiteY7" fmla="*/ 1290513 h 4145018"/>
              <a:gd name="connsiteX8" fmla="*/ 986959 w 4857980"/>
              <a:gd name="connsiteY8" fmla="*/ 590018 h 4145018"/>
              <a:gd name="connsiteX9" fmla="*/ 1004891 w 4857980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775276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907797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38286"/>
              <a:gd name="connsiteY0" fmla="*/ 0 h 4156705"/>
              <a:gd name="connsiteX1" fmla="*/ 1616609 w 4938286"/>
              <a:gd name="connsiteY1" fmla="*/ 571743 h 4156705"/>
              <a:gd name="connsiteX2" fmla="*/ 4641704 w 4938286"/>
              <a:gd name="connsiteY2" fmla="*/ 907797 h 4156705"/>
              <a:gd name="connsiteX3" fmla="*/ 4723693 w 4938286"/>
              <a:gd name="connsiteY3" fmla="*/ 3409206 h 4156705"/>
              <a:gd name="connsiteX4" fmla="*/ 3575630 w 4938286"/>
              <a:gd name="connsiteY4" fmla="*/ 4131303 h 4156705"/>
              <a:gd name="connsiteX5" fmla="*/ 977861 w 4938286"/>
              <a:gd name="connsiteY5" fmla="*/ 3911529 h 4156705"/>
              <a:gd name="connsiteX6" fmla="*/ 73039 w 4938286"/>
              <a:gd name="connsiteY6" fmla="*/ 3313039 h 4156705"/>
              <a:gd name="connsiteX7" fmla="*/ 159642 w 4938286"/>
              <a:gd name="connsiteY7" fmla="*/ 1290513 h 4156705"/>
              <a:gd name="connsiteX8" fmla="*/ 986959 w 4938286"/>
              <a:gd name="connsiteY8" fmla="*/ 590018 h 4156705"/>
              <a:gd name="connsiteX9" fmla="*/ 1004891 w 493828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907797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881293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38200"/>
              <a:gd name="connsiteY0" fmla="*/ 0 h 4156705"/>
              <a:gd name="connsiteX1" fmla="*/ 1616609 w 4938200"/>
              <a:gd name="connsiteY1" fmla="*/ 571743 h 4156705"/>
              <a:gd name="connsiteX2" fmla="*/ 4641704 w 4938200"/>
              <a:gd name="connsiteY2" fmla="*/ 881293 h 4156705"/>
              <a:gd name="connsiteX3" fmla="*/ 4723693 w 4938200"/>
              <a:gd name="connsiteY3" fmla="*/ 3409206 h 4156705"/>
              <a:gd name="connsiteX4" fmla="*/ 3575630 w 4938200"/>
              <a:gd name="connsiteY4" fmla="*/ 4131303 h 4156705"/>
              <a:gd name="connsiteX5" fmla="*/ 977861 w 4938200"/>
              <a:gd name="connsiteY5" fmla="*/ 3911529 h 4156705"/>
              <a:gd name="connsiteX6" fmla="*/ 73039 w 4938200"/>
              <a:gd name="connsiteY6" fmla="*/ 3313039 h 4156705"/>
              <a:gd name="connsiteX7" fmla="*/ 159642 w 4938200"/>
              <a:gd name="connsiteY7" fmla="*/ 1290513 h 4156705"/>
              <a:gd name="connsiteX8" fmla="*/ 986959 w 4938200"/>
              <a:gd name="connsiteY8" fmla="*/ 590018 h 4156705"/>
              <a:gd name="connsiteX9" fmla="*/ 1004891 w 4938200"/>
              <a:gd name="connsiteY9" fmla="*/ 0 h 4156705"/>
              <a:gd name="connsiteX0" fmla="*/ 1004891 w 4931243"/>
              <a:gd name="connsiteY0" fmla="*/ 0 h 4156705"/>
              <a:gd name="connsiteX1" fmla="*/ 1616609 w 4931243"/>
              <a:gd name="connsiteY1" fmla="*/ 571743 h 4156705"/>
              <a:gd name="connsiteX2" fmla="*/ 4628452 w 4931243"/>
              <a:gd name="connsiteY2" fmla="*/ 934302 h 4156705"/>
              <a:gd name="connsiteX3" fmla="*/ 4723693 w 4931243"/>
              <a:gd name="connsiteY3" fmla="*/ 3409206 h 4156705"/>
              <a:gd name="connsiteX4" fmla="*/ 3575630 w 4931243"/>
              <a:gd name="connsiteY4" fmla="*/ 4131303 h 4156705"/>
              <a:gd name="connsiteX5" fmla="*/ 977861 w 4931243"/>
              <a:gd name="connsiteY5" fmla="*/ 3911529 h 4156705"/>
              <a:gd name="connsiteX6" fmla="*/ 73039 w 4931243"/>
              <a:gd name="connsiteY6" fmla="*/ 3313039 h 4156705"/>
              <a:gd name="connsiteX7" fmla="*/ 159642 w 4931243"/>
              <a:gd name="connsiteY7" fmla="*/ 1290513 h 4156705"/>
              <a:gd name="connsiteX8" fmla="*/ 986959 w 4931243"/>
              <a:gd name="connsiteY8" fmla="*/ 590018 h 4156705"/>
              <a:gd name="connsiteX9" fmla="*/ 1004891 w 4931243"/>
              <a:gd name="connsiteY9" fmla="*/ 0 h 4156705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10726 w 4937078"/>
              <a:gd name="connsiteY0" fmla="*/ 0 h 4175448"/>
              <a:gd name="connsiteX1" fmla="*/ 1622444 w 4937078"/>
              <a:gd name="connsiteY1" fmla="*/ 571743 h 4175448"/>
              <a:gd name="connsiteX2" fmla="*/ 4634287 w 4937078"/>
              <a:gd name="connsiteY2" fmla="*/ 934302 h 4175448"/>
              <a:gd name="connsiteX3" fmla="*/ 4729528 w 4937078"/>
              <a:gd name="connsiteY3" fmla="*/ 3409206 h 4175448"/>
              <a:gd name="connsiteX4" fmla="*/ 3581465 w 4937078"/>
              <a:gd name="connsiteY4" fmla="*/ 4131303 h 4175448"/>
              <a:gd name="connsiteX5" fmla="*/ 864426 w 4937078"/>
              <a:gd name="connsiteY5" fmla="*/ 3991042 h 4175448"/>
              <a:gd name="connsiteX6" fmla="*/ 78874 w 4937078"/>
              <a:gd name="connsiteY6" fmla="*/ 3313039 h 4175448"/>
              <a:gd name="connsiteX7" fmla="*/ 165477 w 4937078"/>
              <a:gd name="connsiteY7" fmla="*/ 1290513 h 4175448"/>
              <a:gd name="connsiteX8" fmla="*/ 992794 w 4937078"/>
              <a:gd name="connsiteY8" fmla="*/ 590018 h 4175448"/>
              <a:gd name="connsiteX9" fmla="*/ 1010726 w 4937078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58820" h="4175448">
                <a:moveTo>
                  <a:pt x="1008299" y="0"/>
                </a:moveTo>
                <a:cubicBezTo>
                  <a:pt x="1080221" y="58905"/>
                  <a:pt x="1502689" y="357725"/>
                  <a:pt x="1646266" y="574434"/>
                </a:cubicBezTo>
                <a:cubicBezTo>
                  <a:pt x="1801987" y="585526"/>
                  <a:pt x="4118388" y="461840"/>
                  <a:pt x="4631860" y="934302"/>
                </a:cubicBezTo>
                <a:cubicBezTo>
                  <a:pt x="5145332" y="1406764"/>
                  <a:pt x="4955580" y="2313155"/>
                  <a:pt x="4727101" y="3409206"/>
                </a:cubicBezTo>
                <a:cubicBezTo>
                  <a:pt x="4578135" y="3975170"/>
                  <a:pt x="4223222" y="4034330"/>
                  <a:pt x="3579038" y="4131303"/>
                </a:cubicBezTo>
                <a:cubicBezTo>
                  <a:pt x="2934854" y="4228276"/>
                  <a:pt x="1597338" y="4158382"/>
                  <a:pt x="861999" y="3991042"/>
                </a:cubicBezTo>
                <a:cubicBezTo>
                  <a:pt x="557764" y="3888766"/>
                  <a:pt x="288603" y="3774523"/>
                  <a:pt x="76447" y="3313039"/>
                </a:cubicBezTo>
                <a:cubicBezTo>
                  <a:pt x="-73175" y="2826910"/>
                  <a:pt x="18982" y="1794318"/>
                  <a:pt x="163050" y="1290513"/>
                </a:cubicBezTo>
                <a:cubicBezTo>
                  <a:pt x="367640" y="666231"/>
                  <a:pt x="707145" y="617043"/>
                  <a:pt x="990367" y="590018"/>
                </a:cubicBezTo>
                <a:cubicBezTo>
                  <a:pt x="990367" y="590018"/>
                  <a:pt x="1038579" y="394709"/>
                  <a:pt x="1008299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A33D0-0151-23D8-5675-099BBA21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898" y="723207"/>
            <a:ext cx="6018415" cy="4954386"/>
          </a:xfrm>
        </p:spPr>
        <p:txBody>
          <a:bodyPr anchor="ctr">
            <a:normAutofit lnSpcReduction="10000"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sz="1800" dirty="0">
                <a:latin typeface="Grandview Display" panose="020B0502040204020203" pitchFamily="34" charset="0"/>
              </a:rPr>
              <a:t>Poorly uniformed data.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sz="1800" dirty="0">
                <a:latin typeface="Grandview Display" panose="020B0502040204020203" pitchFamily="34" charset="0"/>
              </a:rPr>
              <a:t>Poor use of excel to create usable CSV’s.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sz="1800" dirty="0">
                <a:latin typeface="Grandview Display" panose="020B0502040204020203" pitchFamily="34" charset="0"/>
              </a:rPr>
              <a:t>Adding columns for year of data &amp; column for renewable/non-renewable indicator.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sz="1800" dirty="0">
                <a:latin typeface="Grandview Display" panose="020B0502040204020203" pitchFamily="34" charset="0"/>
              </a:rPr>
              <a:t>Use google API to find latitudes &amp; longitudes for all energy plants. 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sz="1800" dirty="0">
                <a:latin typeface="Grandview Display" panose="020B0502040204020203" pitchFamily="34" charset="0"/>
              </a:rPr>
              <a:t>Some “state” columns has acronyms and some had state names.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sz="1800" dirty="0">
                <a:latin typeface="Grandview Display" panose="020B0502040204020203" pitchFamily="34" charset="0"/>
              </a:rPr>
              <a:t>Numbers had commas and were saved as strings.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sz="1800" dirty="0">
                <a:latin typeface="Grandview Display" panose="020B0502040204020203" pitchFamily="34" charset="0"/>
              </a:rPr>
              <a:t>Did our own calculations to find energy production per capita.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sz="1800" dirty="0">
                <a:latin typeface="Grandview Display" panose="020B0502040204020203" pitchFamily="34" charset="0"/>
              </a:rPr>
              <a:t>States with no non-renewable plants showed </a:t>
            </a:r>
            <a:r>
              <a:rPr lang="en-AU" sz="1800" dirty="0" err="1">
                <a:latin typeface="Grandview Display" panose="020B0502040204020203" pitchFamily="34" charset="0"/>
              </a:rPr>
              <a:t>NaN</a:t>
            </a:r>
            <a:r>
              <a:rPr lang="en-AU" sz="1800" dirty="0">
                <a:latin typeface="Grandview Display" panose="020B0502040204020203" pitchFamily="34" charset="0"/>
              </a:rPr>
              <a:t>, so we changed that to show 0 for the maths.</a:t>
            </a:r>
          </a:p>
        </p:txBody>
      </p:sp>
    </p:spTree>
    <p:extLst>
      <p:ext uri="{BB962C8B-B14F-4D97-AF65-F5344CB8AC3E}">
        <p14:creationId xmlns:p14="http://schemas.microsoft.com/office/powerpoint/2010/main" val="381331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F4BB964-F5AA-45BD-906E-192DA00A9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64605" y="1208504"/>
            <a:ext cx="4728955" cy="4459758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59020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lnTo>
                  <a:pt x="5308288" y="5861900"/>
                </a:lnTo>
                <a:cubicBezTo>
                  <a:pt x="5547231" y="6002161"/>
                  <a:pt x="5692022" y="6126648"/>
                  <a:pt x="5903311" y="6259020"/>
                </a:cubicBezTo>
                <a:cubicBezTo>
                  <a:pt x="6036995" y="6157144"/>
                  <a:pt x="6233063" y="5970792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59998" y="515808"/>
                  <a:pt x="12054104" y="100403"/>
                </a:cubicBezTo>
                <a:cubicBezTo>
                  <a:pt x="12029550" y="4082"/>
                  <a:pt x="11791558" y="51722"/>
                  <a:pt x="11486459" y="39180"/>
                </a:cubicBezTo>
                <a:cubicBezTo>
                  <a:pt x="11181360" y="26638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D11A2A-27EA-453B-9A61-585A893F3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608530" y="1152366"/>
            <a:ext cx="4728955" cy="4459758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59020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lnTo>
                  <a:pt x="5308288" y="5861900"/>
                </a:lnTo>
                <a:cubicBezTo>
                  <a:pt x="5547231" y="6002161"/>
                  <a:pt x="5692022" y="6126648"/>
                  <a:pt x="5903311" y="6259020"/>
                </a:cubicBezTo>
                <a:cubicBezTo>
                  <a:pt x="6036995" y="6157144"/>
                  <a:pt x="6233063" y="5970792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59998" y="515808"/>
                  <a:pt x="12054104" y="100403"/>
                </a:cubicBezTo>
                <a:cubicBezTo>
                  <a:pt x="12029550" y="4082"/>
                  <a:pt x="11791558" y="51722"/>
                  <a:pt x="11486459" y="39180"/>
                </a:cubicBezTo>
                <a:cubicBezTo>
                  <a:pt x="11181360" y="26638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F8DB7-D9AE-C53C-1478-91F4ADE7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6" y="1378226"/>
            <a:ext cx="3519304" cy="31175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/>
              <a:t>Dashboard </a:t>
            </a:r>
            <a:br>
              <a:rPr lang="en-US" b="1" dirty="0"/>
            </a:br>
            <a:r>
              <a:rPr lang="en-US" b="1" dirty="0"/>
              <a:t>&amp;</a:t>
            </a:r>
            <a:br>
              <a:rPr lang="en-US" b="1" dirty="0"/>
            </a:br>
            <a:r>
              <a:rPr lang="en-US" b="1" dirty="0"/>
              <a:t> Data 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153DA-2D0A-43ED-2E7F-3BEDC3642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294" y="791440"/>
            <a:ext cx="4626395" cy="529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9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9769A-E1A8-4890-A4B7-FF5D5C1DC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030541-939E-4D9D-82AB-34D32FD16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79057" y="2200234"/>
            <a:ext cx="7166759" cy="4187342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1779" h="3793511">
                <a:moveTo>
                  <a:pt x="3798149" y="3417073"/>
                </a:moveTo>
                <a:cubicBezTo>
                  <a:pt x="4257694" y="3448903"/>
                  <a:pt x="4652464" y="3376665"/>
                  <a:pt x="4927311" y="3061336"/>
                </a:cubicBezTo>
                <a:cubicBezTo>
                  <a:pt x="5202158" y="2746007"/>
                  <a:pt x="5426837" y="1957540"/>
                  <a:pt x="5447234" y="1525101"/>
                </a:cubicBezTo>
                <a:cubicBezTo>
                  <a:pt x="5467631" y="1092662"/>
                  <a:pt x="5433316" y="716660"/>
                  <a:pt x="5049696" y="466701"/>
                </a:cubicBezTo>
                <a:cubicBezTo>
                  <a:pt x="4607927" y="262351"/>
                  <a:pt x="2070438" y="-86269"/>
                  <a:pt x="1020994" y="19557"/>
                </a:cubicBezTo>
                <a:cubicBezTo>
                  <a:pt x="535543" y="83769"/>
                  <a:pt x="235013" y="410480"/>
                  <a:pt x="151509" y="783491"/>
                </a:cubicBezTo>
                <a:cubicBezTo>
                  <a:pt x="36175" y="1298843"/>
                  <a:pt x="-191714" y="2499745"/>
                  <a:pt x="319343" y="2939564"/>
                </a:cubicBezTo>
                <a:cubicBezTo>
                  <a:pt x="830400" y="3379383"/>
                  <a:pt x="1915828" y="3438255"/>
                  <a:pt x="3217850" y="3422408"/>
                </a:cubicBezTo>
                <a:cubicBezTo>
                  <a:pt x="3251514" y="3541738"/>
                  <a:pt x="3263298" y="3609004"/>
                  <a:pt x="3232570" y="3793511"/>
                </a:cubicBezTo>
                <a:cubicBezTo>
                  <a:pt x="3517123" y="3635902"/>
                  <a:pt x="3798149" y="3417073"/>
                  <a:pt x="3798149" y="341707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C72092-2B09-4FBA-B639-9D8632545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7520" y="2255022"/>
            <a:ext cx="7166759" cy="4187342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1779" h="3793511">
                <a:moveTo>
                  <a:pt x="3798149" y="3417073"/>
                </a:moveTo>
                <a:cubicBezTo>
                  <a:pt x="4257694" y="3448903"/>
                  <a:pt x="4652464" y="3376665"/>
                  <a:pt x="4927311" y="3061336"/>
                </a:cubicBezTo>
                <a:cubicBezTo>
                  <a:pt x="5202158" y="2746007"/>
                  <a:pt x="5426837" y="1957540"/>
                  <a:pt x="5447234" y="1525101"/>
                </a:cubicBezTo>
                <a:cubicBezTo>
                  <a:pt x="5467631" y="1092662"/>
                  <a:pt x="5433316" y="716660"/>
                  <a:pt x="5049696" y="466701"/>
                </a:cubicBezTo>
                <a:cubicBezTo>
                  <a:pt x="4607927" y="262351"/>
                  <a:pt x="2070438" y="-86269"/>
                  <a:pt x="1020994" y="19557"/>
                </a:cubicBezTo>
                <a:cubicBezTo>
                  <a:pt x="535543" y="83769"/>
                  <a:pt x="235013" y="410480"/>
                  <a:pt x="151509" y="783491"/>
                </a:cubicBezTo>
                <a:cubicBezTo>
                  <a:pt x="36175" y="1298843"/>
                  <a:pt x="-191714" y="2499745"/>
                  <a:pt x="319343" y="2939564"/>
                </a:cubicBezTo>
                <a:cubicBezTo>
                  <a:pt x="830400" y="3379383"/>
                  <a:pt x="1915828" y="3438255"/>
                  <a:pt x="3217850" y="3422408"/>
                </a:cubicBezTo>
                <a:cubicBezTo>
                  <a:pt x="3251514" y="3541738"/>
                  <a:pt x="3263298" y="3609004"/>
                  <a:pt x="3232570" y="3793511"/>
                </a:cubicBezTo>
                <a:cubicBezTo>
                  <a:pt x="3517123" y="3635902"/>
                  <a:pt x="3798149" y="3417073"/>
                  <a:pt x="3798149" y="341707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DB81DD-8F8C-4933-94B4-0E5595C5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41748" y="618134"/>
            <a:ext cx="6247268" cy="2432162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6056" h="844243">
                <a:moveTo>
                  <a:pt x="596095" y="729476"/>
                </a:moveTo>
                <a:cubicBezTo>
                  <a:pt x="661109" y="739868"/>
                  <a:pt x="981208" y="743412"/>
                  <a:pt x="1155631" y="732833"/>
                </a:cubicBezTo>
                <a:cubicBezTo>
                  <a:pt x="1330054" y="722254"/>
                  <a:pt x="1538054" y="727822"/>
                  <a:pt x="1623568" y="630065"/>
                </a:cubicBezTo>
                <a:cubicBezTo>
                  <a:pt x="1709082" y="532308"/>
                  <a:pt x="1780349" y="377557"/>
                  <a:pt x="1668716" y="146290"/>
                </a:cubicBezTo>
                <a:cubicBezTo>
                  <a:pt x="1577926" y="1391"/>
                  <a:pt x="980669" y="-2974"/>
                  <a:pt x="710246" y="768"/>
                </a:cubicBezTo>
                <a:cubicBezTo>
                  <a:pt x="439823" y="4510"/>
                  <a:pt x="147840" y="62579"/>
                  <a:pt x="46178" y="168740"/>
                </a:cubicBezTo>
                <a:cubicBezTo>
                  <a:pt x="-55484" y="274901"/>
                  <a:pt x="32752" y="546166"/>
                  <a:pt x="100274" y="637735"/>
                </a:cubicBezTo>
                <a:cubicBezTo>
                  <a:pt x="167796" y="729304"/>
                  <a:pt x="405212" y="718155"/>
                  <a:pt x="451313" y="718155"/>
                </a:cubicBezTo>
                <a:cubicBezTo>
                  <a:pt x="526895" y="793049"/>
                  <a:pt x="550644" y="827154"/>
                  <a:pt x="629622" y="844243"/>
                </a:cubicBezTo>
                <a:cubicBezTo>
                  <a:pt x="615010" y="820248"/>
                  <a:pt x="617853" y="832539"/>
                  <a:pt x="601883" y="798408"/>
                </a:cubicBezTo>
                <a:cubicBezTo>
                  <a:pt x="585219" y="769261"/>
                  <a:pt x="596095" y="729476"/>
                  <a:pt x="596095" y="72947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10B73D1-A4C3-4A71-836A-5FD28F326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77662" y="659873"/>
            <a:ext cx="6247268" cy="2432162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6056" h="844243">
                <a:moveTo>
                  <a:pt x="596095" y="729476"/>
                </a:moveTo>
                <a:cubicBezTo>
                  <a:pt x="661109" y="739868"/>
                  <a:pt x="981208" y="743412"/>
                  <a:pt x="1155631" y="732833"/>
                </a:cubicBezTo>
                <a:cubicBezTo>
                  <a:pt x="1330054" y="722254"/>
                  <a:pt x="1538054" y="727822"/>
                  <a:pt x="1623568" y="630065"/>
                </a:cubicBezTo>
                <a:cubicBezTo>
                  <a:pt x="1709082" y="532308"/>
                  <a:pt x="1780349" y="377557"/>
                  <a:pt x="1668716" y="146290"/>
                </a:cubicBezTo>
                <a:cubicBezTo>
                  <a:pt x="1577926" y="1391"/>
                  <a:pt x="980669" y="-2974"/>
                  <a:pt x="710246" y="768"/>
                </a:cubicBezTo>
                <a:cubicBezTo>
                  <a:pt x="439823" y="4510"/>
                  <a:pt x="147840" y="62579"/>
                  <a:pt x="46178" y="168740"/>
                </a:cubicBezTo>
                <a:cubicBezTo>
                  <a:pt x="-55484" y="274901"/>
                  <a:pt x="32752" y="546166"/>
                  <a:pt x="100274" y="637735"/>
                </a:cubicBezTo>
                <a:cubicBezTo>
                  <a:pt x="167796" y="729304"/>
                  <a:pt x="405212" y="718155"/>
                  <a:pt x="451313" y="718155"/>
                </a:cubicBezTo>
                <a:cubicBezTo>
                  <a:pt x="526895" y="793049"/>
                  <a:pt x="550644" y="827154"/>
                  <a:pt x="629622" y="844243"/>
                </a:cubicBezTo>
                <a:cubicBezTo>
                  <a:pt x="615010" y="820248"/>
                  <a:pt x="617853" y="832539"/>
                  <a:pt x="601883" y="798408"/>
                </a:cubicBezTo>
                <a:cubicBezTo>
                  <a:pt x="585219" y="769261"/>
                  <a:pt x="596095" y="729476"/>
                  <a:pt x="596095" y="72947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8F82E-8916-5DAF-491C-B9BCC7C3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598" y="1083379"/>
            <a:ext cx="4947424" cy="1364106"/>
          </a:xfrm>
        </p:spPr>
        <p:txBody>
          <a:bodyPr>
            <a:normAutofit/>
          </a:bodyPr>
          <a:lstStyle/>
          <a:p>
            <a:pPr algn="ctr">
              <a:lnSpc>
                <a:spcPct val="103000"/>
              </a:lnSpc>
            </a:pPr>
            <a:r>
              <a:rPr lang="en-AU" sz="3700" dirty="0"/>
              <a:t>Dashboard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A33D0-0151-23D8-5675-099BBA21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053" y="2870991"/>
            <a:ext cx="5864379" cy="2643119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AU" sz="1600" dirty="0">
                <a:latin typeface="Grandview Display" panose="020B0502040204020203" pitchFamily="34" charset="0"/>
              </a:rPr>
              <a:t>Flask API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AU" sz="1600" dirty="0">
                <a:latin typeface="Grandview Display" panose="020B0502040204020203" pitchFamily="34" charset="0"/>
              </a:rPr>
              <a:t>JS library Leaflet Awesome Markers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AU" sz="1600" dirty="0">
                <a:latin typeface="Grandview Display" panose="020B0502040204020203" pitchFamily="34" charset="0"/>
              </a:rPr>
              <a:t>Jinja HTML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AU" sz="1600" dirty="0">
                <a:latin typeface="Grandview Display" panose="020B0502040204020203" pitchFamily="34" charset="0"/>
              </a:rPr>
              <a:t>CSS Bootswatch Theme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AU" sz="1600" dirty="0">
                <a:latin typeface="Grandview Display" panose="020B0502040204020203" pitchFamily="34" charset="0"/>
              </a:rPr>
              <a:t>JS </a:t>
            </a:r>
            <a:r>
              <a:rPr lang="en-AU" sz="1600" dirty="0" err="1">
                <a:latin typeface="Grandview Display" panose="020B0502040204020203" pitchFamily="34" charset="0"/>
              </a:rPr>
              <a:t>Plotly</a:t>
            </a:r>
            <a:r>
              <a:rPr lang="en-AU" sz="1600" dirty="0">
                <a:latin typeface="Grandview Display" panose="020B0502040204020203" pitchFamily="34" charset="0"/>
              </a:rPr>
              <a:t> Visualisations</a:t>
            </a:r>
          </a:p>
        </p:txBody>
      </p:sp>
    </p:spTree>
    <p:extLst>
      <p:ext uri="{BB962C8B-B14F-4D97-AF65-F5344CB8AC3E}">
        <p14:creationId xmlns:p14="http://schemas.microsoft.com/office/powerpoint/2010/main" val="311687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3AF9C6E-31D5-480C-AE10-9BA3E4ED1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1139EDA-9FCD-4FD3-9B08-FB9334D6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19" y="396083"/>
            <a:ext cx="5994737" cy="5914076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68766 w 7707330"/>
              <a:gd name="connsiteY0" fmla="*/ 6405352 h 6405386"/>
              <a:gd name="connsiteX1" fmla="*/ 6579478 w 7707330"/>
              <a:gd name="connsiteY1" fmla="*/ 6396252 h 6405386"/>
              <a:gd name="connsiteX2" fmla="*/ 1014430 w 7707330"/>
              <a:gd name="connsiteY2" fmla="*/ 6365722 h 6405386"/>
              <a:gd name="connsiteX3" fmla="*/ 26648 w 7707330"/>
              <a:gd name="connsiteY3" fmla="*/ 6336938 h 6405386"/>
              <a:gd name="connsiteX4" fmla="*/ 26648 w 7707330"/>
              <a:gd name="connsiteY4" fmla="*/ 32372 h 6405386"/>
              <a:gd name="connsiteX5" fmla="*/ 184582 w 7707330"/>
              <a:gd name="connsiteY5" fmla="*/ 32797 h 6405386"/>
              <a:gd name="connsiteX6" fmla="*/ 6457967 w 7707330"/>
              <a:gd name="connsiteY6" fmla="*/ 0 h 6405386"/>
              <a:gd name="connsiteX7" fmla="*/ 7658118 w 7707330"/>
              <a:gd name="connsiteY7" fmla="*/ 30531 h 6405386"/>
              <a:gd name="connsiteX8" fmla="*/ 7586680 w 7707330"/>
              <a:gd name="connsiteY8" fmla="*/ 6274128 h 6405386"/>
              <a:gd name="connsiteX9" fmla="*/ 7420972 w 7707330"/>
              <a:gd name="connsiteY9" fmla="*/ 6402154 h 6405386"/>
              <a:gd name="connsiteX10" fmla="*/ 7168766 w 7707330"/>
              <a:gd name="connsiteY10" fmla="*/ 6405352 h 6405386"/>
              <a:gd name="connsiteX0" fmla="*/ 7191687 w 7730251"/>
              <a:gd name="connsiteY0" fmla="*/ 6405352 h 6405386"/>
              <a:gd name="connsiteX1" fmla="*/ 6602399 w 7730251"/>
              <a:gd name="connsiteY1" fmla="*/ 6396252 h 6405386"/>
              <a:gd name="connsiteX2" fmla="*/ 1037351 w 7730251"/>
              <a:gd name="connsiteY2" fmla="*/ 6365722 h 6405386"/>
              <a:gd name="connsiteX3" fmla="*/ 49569 w 7730251"/>
              <a:gd name="connsiteY3" fmla="*/ 6336938 h 6405386"/>
              <a:gd name="connsiteX4" fmla="*/ 49569 w 7730251"/>
              <a:gd name="connsiteY4" fmla="*/ 32372 h 6405386"/>
              <a:gd name="connsiteX5" fmla="*/ 207503 w 7730251"/>
              <a:gd name="connsiteY5" fmla="*/ 32797 h 6405386"/>
              <a:gd name="connsiteX6" fmla="*/ 6480888 w 7730251"/>
              <a:gd name="connsiteY6" fmla="*/ 0 h 6405386"/>
              <a:gd name="connsiteX7" fmla="*/ 7681039 w 7730251"/>
              <a:gd name="connsiteY7" fmla="*/ 30531 h 6405386"/>
              <a:gd name="connsiteX8" fmla="*/ 7609601 w 7730251"/>
              <a:gd name="connsiteY8" fmla="*/ 6274128 h 6405386"/>
              <a:gd name="connsiteX9" fmla="*/ 7443893 w 7730251"/>
              <a:gd name="connsiteY9" fmla="*/ 6402154 h 6405386"/>
              <a:gd name="connsiteX10" fmla="*/ 7191687 w 7730251"/>
              <a:gd name="connsiteY10" fmla="*/ 6405352 h 6405386"/>
              <a:gd name="connsiteX0" fmla="*/ 7164175 w 7702739"/>
              <a:gd name="connsiteY0" fmla="*/ 6405352 h 6405386"/>
              <a:gd name="connsiteX1" fmla="*/ 6574887 w 7702739"/>
              <a:gd name="connsiteY1" fmla="*/ 6396252 h 6405386"/>
              <a:gd name="connsiteX2" fmla="*/ 1009839 w 7702739"/>
              <a:gd name="connsiteY2" fmla="*/ 6365722 h 6405386"/>
              <a:gd name="connsiteX3" fmla="*/ 22057 w 7702739"/>
              <a:gd name="connsiteY3" fmla="*/ 6336938 h 6405386"/>
              <a:gd name="connsiteX4" fmla="*/ 22057 w 7702739"/>
              <a:gd name="connsiteY4" fmla="*/ 32372 h 6405386"/>
              <a:gd name="connsiteX5" fmla="*/ 179991 w 7702739"/>
              <a:gd name="connsiteY5" fmla="*/ 32797 h 6405386"/>
              <a:gd name="connsiteX6" fmla="*/ 6453376 w 7702739"/>
              <a:gd name="connsiteY6" fmla="*/ 0 h 6405386"/>
              <a:gd name="connsiteX7" fmla="*/ 7653527 w 7702739"/>
              <a:gd name="connsiteY7" fmla="*/ 30531 h 6405386"/>
              <a:gd name="connsiteX8" fmla="*/ 7582089 w 7702739"/>
              <a:gd name="connsiteY8" fmla="*/ 6274128 h 6405386"/>
              <a:gd name="connsiteX9" fmla="*/ 7416381 w 7702739"/>
              <a:gd name="connsiteY9" fmla="*/ 6402154 h 6405386"/>
              <a:gd name="connsiteX10" fmla="*/ 7164175 w 7702739"/>
              <a:gd name="connsiteY10" fmla="*/ 6405352 h 6405386"/>
              <a:gd name="connsiteX0" fmla="*/ 7164174 w 7702738"/>
              <a:gd name="connsiteY0" fmla="*/ 6405352 h 6405386"/>
              <a:gd name="connsiteX1" fmla="*/ 6574886 w 7702738"/>
              <a:gd name="connsiteY1" fmla="*/ 6396252 h 6405386"/>
              <a:gd name="connsiteX2" fmla="*/ 1009838 w 7702738"/>
              <a:gd name="connsiteY2" fmla="*/ 6365722 h 6405386"/>
              <a:gd name="connsiteX3" fmla="*/ 22056 w 7702738"/>
              <a:gd name="connsiteY3" fmla="*/ 6336938 h 6405386"/>
              <a:gd name="connsiteX4" fmla="*/ 22056 w 7702738"/>
              <a:gd name="connsiteY4" fmla="*/ 32372 h 6405386"/>
              <a:gd name="connsiteX5" fmla="*/ 179990 w 7702738"/>
              <a:gd name="connsiteY5" fmla="*/ 32797 h 6405386"/>
              <a:gd name="connsiteX6" fmla="*/ 6453375 w 7702738"/>
              <a:gd name="connsiteY6" fmla="*/ 0 h 6405386"/>
              <a:gd name="connsiteX7" fmla="*/ 7653526 w 7702738"/>
              <a:gd name="connsiteY7" fmla="*/ 30531 h 6405386"/>
              <a:gd name="connsiteX8" fmla="*/ 7582088 w 7702738"/>
              <a:gd name="connsiteY8" fmla="*/ 6274128 h 6405386"/>
              <a:gd name="connsiteX9" fmla="*/ 7416380 w 7702738"/>
              <a:gd name="connsiteY9" fmla="*/ 6402154 h 6405386"/>
              <a:gd name="connsiteX10" fmla="*/ 7164174 w 7702738"/>
              <a:gd name="connsiteY10" fmla="*/ 6405352 h 6405386"/>
              <a:gd name="connsiteX0" fmla="*/ 7169762 w 7708326"/>
              <a:gd name="connsiteY0" fmla="*/ 6405352 h 6405386"/>
              <a:gd name="connsiteX1" fmla="*/ 6580474 w 7708326"/>
              <a:gd name="connsiteY1" fmla="*/ 6396252 h 6405386"/>
              <a:gd name="connsiteX2" fmla="*/ 1015426 w 7708326"/>
              <a:gd name="connsiteY2" fmla="*/ 6365722 h 6405386"/>
              <a:gd name="connsiteX3" fmla="*/ 3659 w 7708326"/>
              <a:gd name="connsiteY3" fmla="*/ 6336938 h 6405386"/>
              <a:gd name="connsiteX4" fmla="*/ 27644 w 7708326"/>
              <a:gd name="connsiteY4" fmla="*/ 32372 h 6405386"/>
              <a:gd name="connsiteX5" fmla="*/ 185578 w 7708326"/>
              <a:gd name="connsiteY5" fmla="*/ 32797 h 6405386"/>
              <a:gd name="connsiteX6" fmla="*/ 6458963 w 7708326"/>
              <a:gd name="connsiteY6" fmla="*/ 0 h 6405386"/>
              <a:gd name="connsiteX7" fmla="*/ 7659114 w 7708326"/>
              <a:gd name="connsiteY7" fmla="*/ 30531 h 6405386"/>
              <a:gd name="connsiteX8" fmla="*/ 7587676 w 7708326"/>
              <a:gd name="connsiteY8" fmla="*/ 6274128 h 6405386"/>
              <a:gd name="connsiteX9" fmla="*/ 7421968 w 7708326"/>
              <a:gd name="connsiteY9" fmla="*/ 6402154 h 6405386"/>
              <a:gd name="connsiteX10" fmla="*/ 7169762 w 7708326"/>
              <a:gd name="connsiteY10" fmla="*/ 6405352 h 6405386"/>
              <a:gd name="connsiteX0" fmla="*/ 7169762 w 7708326"/>
              <a:gd name="connsiteY0" fmla="*/ 6432910 h 6432944"/>
              <a:gd name="connsiteX1" fmla="*/ 6580474 w 7708326"/>
              <a:gd name="connsiteY1" fmla="*/ 6423810 h 6432944"/>
              <a:gd name="connsiteX2" fmla="*/ 1015426 w 7708326"/>
              <a:gd name="connsiteY2" fmla="*/ 6393280 h 6432944"/>
              <a:gd name="connsiteX3" fmla="*/ 3659 w 7708326"/>
              <a:gd name="connsiteY3" fmla="*/ 6364496 h 6432944"/>
              <a:gd name="connsiteX4" fmla="*/ 27644 w 7708326"/>
              <a:gd name="connsiteY4" fmla="*/ 59930 h 6432944"/>
              <a:gd name="connsiteX5" fmla="*/ 185578 w 7708326"/>
              <a:gd name="connsiteY5" fmla="*/ 60355 h 6432944"/>
              <a:gd name="connsiteX6" fmla="*/ 6458963 w 7708326"/>
              <a:gd name="connsiteY6" fmla="*/ 27558 h 6432944"/>
              <a:gd name="connsiteX7" fmla="*/ 7659114 w 7708326"/>
              <a:gd name="connsiteY7" fmla="*/ 58089 h 6432944"/>
              <a:gd name="connsiteX8" fmla="*/ 7587676 w 7708326"/>
              <a:gd name="connsiteY8" fmla="*/ 6301686 h 6432944"/>
              <a:gd name="connsiteX9" fmla="*/ 7421968 w 7708326"/>
              <a:gd name="connsiteY9" fmla="*/ 6429712 h 6432944"/>
              <a:gd name="connsiteX10" fmla="*/ 7169762 w 7708326"/>
              <a:gd name="connsiteY10" fmla="*/ 6432910 h 6432944"/>
              <a:gd name="connsiteX0" fmla="*/ 7169762 w 7715262"/>
              <a:gd name="connsiteY0" fmla="*/ 6432910 h 6442745"/>
              <a:gd name="connsiteX1" fmla="*/ 6580474 w 7715262"/>
              <a:gd name="connsiteY1" fmla="*/ 6423810 h 6442745"/>
              <a:gd name="connsiteX2" fmla="*/ 1015426 w 7715262"/>
              <a:gd name="connsiteY2" fmla="*/ 6393280 h 6442745"/>
              <a:gd name="connsiteX3" fmla="*/ 3659 w 7715262"/>
              <a:gd name="connsiteY3" fmla="*/ 6364496 h 6442745"/>
              <a:gd name="connsiteX4" fmla="*/ 27644 w 7715262"/>
              <a:gd name="connsiteY4" fmla="*/ 59930 h 6442745"/>
              <a:gd name="connsiteX5" fmla="*/ 185578 w 7715262"/>
              <a:gd name="connsiteY5" fmla="*/ 60355 h 6442745"/>
              <a:gd name="connsiteX6" fmla="*/ 6458963 w 7715262"/>
              <a:gd name="connsiteY6" fmla="*/ 27558 h 6442745"/>
              <a:gd name="connsiteX7" fmla="*/ 7659114 w 7715262"/>
              <a:gd name="connsiteY7" fmla="*/ 58089 h 6442745"/>
              <a:gd name="connsiteX8" fmla="*/ 7611661 w 7715262"/>
              <a:gd name="connsiteY8" fmla="*/ 6350416 h 6442745"/>
              <a:gd name="connsiteX9" fmla="*/ 7421968 w 7715262"/>
              <a:gd name="connsiteY9" fmla="*/ 6429712 h 6442745"/>
              <a:gd name="connsiteX10" fmla="*/ 7169762 w 7715262"/>
              <a:gd name="connsiteY10" fmla="*/ 6432910 h 6442745"/>
              <a:gd name="connsiteX0" fmla="*/ 7169762 w 7704059"/>
              <a:gd name="connsiteY0" fmla="*/ 6432910 h 6442745"/>
              <a:gd name="connsiteX1" fmla="*/ 6580474 w 7704059"/>
              <a:gd name="connsiteY1" fmla="*/ 6423810 h 6442745"/>
              <a:gd name="connsiteX2" fmla="*/ 1015426 w 7704059"/>
              <a:gd name="connsiteY2" fmla="*/ 6393280 h 6442745"/>
              <a:gd name="connsiteX3" fmla="*/ 3659 w 7704059"/>
              <a:gd name="connsiteY3" fmla="*/ 6364496 h 6442745"/>
              <a:gd name="connsiteX4" fmla="*/ 27644 w 7704059"/>
              <a:gd name="connsiteY4" fmla="*/ 59930 h 6442745"/>
              <a:gd name="connsiteX5" fmla="*/ 185578 w 7704059"/>
              <a:gd name="connsiteY5" fmla="*/ 60355 h 6442745"/>
              <a:gd name="connsiteX6" fmla="*/ 6458963 w 7704059"/>
              <a:gd name="connsiteY6" fmla="*/ 27558 h 6442745"/>
              <a:gd name="connsiteX7" fmla="*/ 7659114 w 7704059"/>
              <a:gd name="connsiteY7" fmla="*/ 58089 h 6442745"/>
              <a:gd name="connsiteX8" fmla="*/ 7611661 w 7704059"/>
              <a:gd name="connsiteY8" fmla="*/ 6350416 h 6442745"/>
              <a:gd name="connsiteX9" fmla="*/ 7421968 w 7704059"/>
              <a:gd name="connsiteY9" fmla="*/ 6429712 h 6442745"/>
              <a:gd name="connsiteX10" fmla="*/ 7169762 w 7704059"/>
              <a:gd name="connsiteY10" fmla="*/ 6432910 h 6442745"/>
              <a:gd name="connsiteX0" fmla="*/ 7169762 w 7704059"/>
              <a:gd name="connsiteY0" fmla="*/ 6432910 h 6442745"/>
              <a:gd name="connsiteX1" fmla="*/ 6556490 w 7704059"/>
              <a:gd name="connsiteY1" fmla="*/ 6350714 h 6442745"/>
              <a:gd name="connsiteX2" fmla="*/ 1015426 w 7704059"/>
              <a:gd name="connsiteY2" fmla="*/ 6393280 h 6442745"/>
              <a:gd name="connsiteX3" fmla="*/ 3659 w 7704059"/>
              <a:gd name="connsiteY3" fmla="*/ 6364496 h 6442745"/>
              <a:gd name="connsiteX4" fmla="*/ 27644 w 7704059"/>
              <a:gd name="connsiteY4" fmla="*/ 59930 h 6442745"/>
              <a:gd name="connsiteX5" fmla="*/ 185578 w 7704059"/>
              <a:gd name="connsiteY5" fmla="*/ 60355 h 6442745"/>
              <a:gd name="connsiteX6" fmla="*/ 6458963 w 7704059"/>
              <a:gd name="connsiteY6" fmla="*/ 27558 h 6442745"/>
              <a:gd name="connsiteX7" fmla="*/ 7659114 w 7704059"/>
              <a:gd name="connsiteY7" fmla="*/ 58089 h 6442745"/>
              <a:gd name="connsiteX8" fmla="*/ 7611661 w 7704059"/>
              <a:gd name="connsiteY8" fmla="*/ 6350416 h 6442745"/>
              <a:gd name="connsiteX9" fmla="*/ 7421968 w 7704059"/>
              <a:gd name="connsiteY9" fmla="*/ 6429712 h 6442745"/>
              <a:gd name="connsiteX10" fmla="*/ 7169762 w 7704059"/>
              <a:gd name="connsiteY10" fmla="*/ 6432910 h 6442745"/>
              <a:gd name="connsiteX0" fmla="*/ 7169762 w 7704059"/>
              <a:gd name="connsiteY0" fmla="*/ 6432910 h 6472938"/>
              <a:gd name="connsiteX1" fmla="*/ 5896915 w 7704059"/>
              <a:gd name="connsiteY1" fmla="*/ 6472540 h 6472938"/>
              <a:gd name="connsiteX2" fmla="*/ 1015426 w 7704059"/>
              <a:gd name="connsiteY2" fmla="*/ 6393280 h 6472938"/>
              <a:gd name="connsiteX3" fmla="*/ 3659 w 7704059"/>
              <a:gd name="connsiteY3" fmla="*/ 6364496 h 6472938"/>
              <a:gd name="connsiteX4" fmla="*/ 27644 w 7704059"/>
              <a:gd name="connsiteY4" fmla="*/ 59930 h 6472938"/>
              <a:gd name="connsiteX5" fmla="*/ 185578 w 7704059"/>
              <a:gd name="connsiteY5" fmla="*/ 60355 h 6472938"/>
              <a:gd name="connsiteX6" fmla="*/ 6458963 w 7704059"/>
              <a:gd name="connsiteY6" fmla="*/ 27558 h 6472938"/>
              <a:gd name="connsiteX7" fmla="*/ 7659114 w 7704059"/>
              <a:gd name="connsiteY7" fmla="*/ 58089 h 6472938"/>
              <a:gd name="connsiteX8" fmla="*/ 7611661 w 7704059"/>
              <a:gd name="connsiteY8" fmla="*/ 6350416 h 6472938"/>
              <a:gd name="connsiteX9" fmla="*/ 7421968 w 7704059"/>
              <a:gd name="connsiteY9" fmla="*/ 6429712 h 6472938"/>
              <a:gd name="connsiteX10" fmla="*/ 7169762 w 7704059"/>
              <a:gd name="connsiteY10" fmla="*/ 6432910 h 6472938"/>
              <a:gd name="connsiteX0" fmla="*/ 7169762 w 7704059"/>
              <a:gd name="connsiteY0" fmla="*/ 6432910 h 6472938"/>
              <a:gd name="connsiteX1" fmla="*/ 5896916 w 7704059"/>
              <a:gd name="connsiteY1" fmla="*/ 6472539 h 6472938"/>
              <a:gd name="connsiteX2" fmla="*/ 1015426 w 7704059"/>
              <a:gd name="connsiteY2" fmla="*/ 6393280 h 6472938"/>
              <a:gd name="connsiteX3" fmla="*/ 3659 w 7704059"/>
              <a:gd name="connsiteY3" fmla="*/ 6364496 h 6472938"/>
              <a:gd name="connsiteX4" fmla="*/ 27644 w 7704059"/>
              <a:gd name="connsiteY4" fmla="*/ 59930 h 6472938"/>
              <a:gd name="connsiteX5" fmla="*/ 185578 w 7704059"/>
              <a:gd name="connsiteY5" fmla="*/ 60355 h 6472938"/>
              <a:gd name="connsiteX6" fmla="*/ 6458963 w 7704059"/>
              <a:gd name="connsiteY6" fmla="*/ 27558 h 6472938"/>
              <a:gd name="connsiteX7" fmla="*/ 7659114 w 7704059"/>
              <a:gd name="connsiteY7" fmla="*/ 58089 h 6472938"/>
              <a:gd name="connsiteX8" fmla="*/ 7611661 w 7704059"/>
              <a:gd name="connsiteY8" fmla="*/ 6350416 h 6472938"/>
              <a:gd name="connsiteX9" fmla="*/ 7421968 w 7704059"/>
              <a:gd name="connsiteY9" fmla="*/ 6429712 h 6472938"/>
              <a:gd name="connsiteX10" fmla="*/ 7169762 w 7704059"/>
              <a:gd name="connsiteY10" fmla="*/ 6432910 h 6472938"/>
              <a:gd name="connsiteX0" fmla="*/ 7169762 w 7704059"/>
              <a:gd name="connsiteY0" fmla="*/ 6432910 h 6472938"/>
              <a:gd name="connsiteX1" fmla="*/ 5896916 w 7704059"/>
              <a:gd name="connsiteY1" fmla="*/ 6472539 h 6472938"/>
              <a:gd name="connsiteX2" fmla="*/ 1015426 w 7704059"/>
              <a:gd name="connsiteY2" fmla="*/ 6393280 h 6472938"/>
              <a:gd name="connsiteX3" fmla="*/ 3659 w 7704059"/>
              <a:gd name="connsiteY3" fmla="*/ 6364496 h 6472938"/>
              <a:gd name="connsiteX4" fmla="*/ 27644 w 7704059"/>
              <a:gd name="connsiteY4" fmla="*/ 59930 h 6472938"/>
              <a:gd name="connsiteX5" fmla="*/ 185578 w 7704059"/>
              <a:gd name="connsiteY5" fmla="*/ 60355 h 6472938"/>
              <a:gd name="connsiteX6" fmla="*/ 6458963 w 7704059"/>
              <a:gd name="connsiteY6" fmla="*/ 27558 h 6472938"/>
              <a:gd name="connsiteX7" fmla="*/ 7659114 w 7704059"/>
              <a:gd name="connsiteY7" fmla="*/ 58089 h 6472938"/>
              <a:gd name="connsiteX8" fmla="*/ 7611661 w 7704059"/>
              <a:gd name="connsiteY8" fmla="*/ 6350416 h 6472938"/>
              <a:gd name="connsiteX9" fmla="*/ 7421968 w 7704059"/>
              <a:gd name="connsiteY9" fmla="*/ 6429712 h 6472938"/>
              <a:gd name="connsiteX10" fmla="*/ 7169762 w 7704059"/>
              <a:gd name="connsiteY10" fmla="*/ 6432910 h 6472938"/>
              <a:gd name="connsiteX0" fmla="*/ 7169762 w 7704059"/>
              <a:gd name="connsiteY0" fmla="*/ 6432910 h 6472938"/>
              <a:gd name="connsiteX1" fmla="*/ 5896916 w 7704059"/>
              <a:gd name="connsiteY1" fmla="*/ 6472539 h 6472938"/>
              <a:gd name="connsiteX2" fmla="*/ 1015426 w 7704059"/>
              <a:gd name="connsiteY2" fmla="*/ 6393280 h 6472938"/>
              <a:gd name="connsiteX3" fmla="*/ 3659 w 7704059"/>
              <a:gd name="connsiteY3" fmla="*/ 6364496 h 6472938"/>
              <a:gd name="connsiteX4" fmla="*/ 27644 w 7704059"/>
              <a:gd name="connsiteY4" fmla="*/ 59930 h 6472938"/>
              <a:gd name="connsiteX5" fmla="*/ 185578 w 7704059"/>
              <a:gd name="connsiteY5" fmla="*/ 60355 h 6472938"/>
              <a:gd name="connsiteX6" fmla="*/ 6458963 w 7704059"/>
              <a:gd name="connsiteY6" fmla="*/ 27558 h 6472938"/>
              <a:gd name="connsiteX7" fmla="*/ 7659114 w 7704059"/>
              <a:gd name="connsiteY7" fmla="*/ 58089 h 6472938"/>
              <a:gd name="connsiteX8" fmla="*/ 7611661 w 7704059"/>
              <a:gd name="connsiteY8" fmla="*/ 6350416 h 6472938"/>
              <a:gd name="connsiteX9" fmla="*/ 7421968 w 7704059"/>
              <a:gd name="connsiteY9" fmla="*/ 6429712 h 6472938"/>
              <a:gd name="connsiteX10" fmla="*/ 7169762 w 7704059"/>
              <a:gd name="connsiteY10" fmla="*/ 6432910 h 6472938"/>
              <a:gd name="connsiteX0" fmla="*/ 7212306 w 7746603"/>
              <a:gd name="connsiteY0" fmla="*/ 6432910 h 6472937"/>
              <a:gd name="connsiteX1" fmla="*/ 5939460 w 7746603"/>
              <a:gd name="connsiteY1" fmla="*/ 6472539 h 6472937"/>
              <a:gd name="connsiteX2" fmla="*/ 1057970 w 7746603"/>
              <a:gd name="connsiteY2" fmla="*/ 6393280 h 6472937"/>
              <a:gd name="connsiteX3" fmla="*/ 46203 w 7746603"/>
              <a:gd name="connsiteY3" fmla="*/ 6364496 h 6472937"/>
              <a:gd name="connsiteX4" fmla="*/ 70188 w 7746603"/>
              <a:gd name="connsiteY4" fmla="*/ 59930 h 6472937"/>
              <a:gd name="connsiteX5" fmla="*/ 228122 w 7746603"/>
              <a:gd name="connsiteY5" fmla="*/ 60355 h 6472937"/>
              <a:gd name="connsiteX6" fmla="*/ 6501507 w 7746603"/>
              <a:gd name="connsiteY6" fmla="*/ 27558 h 6472937"/>
              <a:gd name="connsiteX7" fmla="*/ 7701658 w 7746603"/>
              <a:gd name="connsiteY7" fmla="*/ 58089 h 6472937"/>
              <a:gd name="connsiteX8" fmla="*/ 7654205 w 7746603"/>
              <a:gd name="connsiteY8" fmla="*/ 6350416 h 6472937"/>
              <a:gd name="connsiteX9" fmla="*/ 7464512 w 7746603"/>
              <a:gd name="connsiteY9" fmla="*/ 6429712 h 6472937"/>
              <a:gd name="connsiteX10" fmla="*/ 7212306 w 7746603"/>
              <a:gd name="connsiteY10" fmla="*/ 6432910 h 6472937"/>
              <a:gd name="connsiteX0" fmla="*/ 7212306 w 7746603"/>
              <a:gd name="connsiteY0" fmla="*/ 6417313 h 6457340"/>
              <a:gd name="connsiteX1" fmla="*/ 5939460 w 7746603"/>
              <a:gd name="connsiteY1" fmla="*/ 6456942 h 6457340"/>
              <a:gd name="connsiteX2" fmla="*/ 1057970 w 7746603"/>
              <a:gd name="connsiteY2" fmla="*/ 6377683 h 6457340"/>
              <a:gd name="connsiteX3" fmla="*/ 46203 w 7746603"/>
              <a:gd name="connsiteY3" fmla="*/ 6348899 h 6457340"/>
              <a:gd name="connsiteX4" fmla="*/ 70188 w 7746603"/>
              <a:gd name="connsiteY4" fmla="*/ 44333 h 6457340"/>
              <a:gd name="connsiteX5" fmla="*/ 228122 w 7746603"/>
              <a:gd name="connsiteY5" fmla="*/ 44758 h 6457340"/>
              <a:gd name="connsiteX6" fmla="*/ 6501507 w 7746603"/>
              <a:gd name="connsiteY6" fmla="*/ 11961 h 6457340"/>
              <a:gd name="connsiteX7" fmla="*/ 7701658 w 7746603"/>
              <a:gd name="connsiteY7" fmla="*/ 111347 h 6457340"/>
              <a:gd name="connsiteX8" fmla="*/ 7654205 w 7746603"/>
              <a:gd name="connsiteY8" fmla="*/ 6334819 h 6457340"/>
              <a:gd name="connsiteX9" fmla="*/ 7464512 w 7746603"/>
              <a:gd name="connsiteY9" fmla="*/ 6414115 h 6457340"/>
              <a:gd name="connsiteX10" fmla="*/ 7212306 w 7746603"/>
              <a:gd name="connsiteY10" fmla="*/ 6417313 h 645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46603" h="6457340">
                <a:moveTo>
                  <a:pt x="7212306" y="6417313"/>
                </a:moveTo>
                <a:cubicBezTo>
                  <a:pt x="7037545" y="6416924"/>
                  <a:pt x="6135009" y="6462015"/>
                  <a:pt x="5939460" y="6456942"/>
                </a:cubicBezTo>
                <a:cubicBezTo>
                  <a:pt x="4732026" y="6357428"/>
                  <a:pt x="2685133" y="6404103"/>
                  <a:pt x="1057970" y="6377683"/>
                </a:cubicBezTo>
                <a:cubicBezTo>
                  <a:pt x="728709" y="6368088"/>
                  <a:pt x="243550" y="6431589"/>
                  <a:pt x="46203" y="6348899"/>
                </a:cubicBezTo>
                <a:cubicBezTo>
                  <a:pt x="-40174" y="4925356"/>
                  <a:pt x="10228" y="1999666"/>
                  <a:pt x="70188" y="44333"/>
                </a:cubicBezTo>
                <a:lnTo>
                  <a:pt x="228122" y="44758"/>
                </a:lnTo>
                <a:cubicBezTo>
                  <a:pt x="2223312" y="-39269"/>
                  <a:pt x="4410379" y="22893"/>
                  <a:pt x="6501507" y="11961"/>
                </a:cubicBezTo>
                <a:cubicBezTo>
                  <a:pt x="7001570" y="42492"/>
                  <a:pt x="7658565" y="-16643"/>
                  <a:pt x="7701658" y="111347"/>
                </a:cubicBezTo>
                <a:cubicBezTo>
                  <a:pt x="7806433" y="2177281"/>
                  <a:pt x="7701487" y="4398674"/>
                  <a:pt x="7654205" y="6334819"/>
                </a:cubicBezTo>
                <a:cubicBezTo>
                  <a:pt x="7646015" y="6494856"/>
                  <a:pt x="7628818" y="6393761"/>
                  <a:pt x="7464512" y="6414115"/>
                </a:cubicBezTo>
                <a:cubicBezTo>
                  <a:pt x="7406102" y="6416611"/>
                  <a:pt x="7317163" y="6417547"/>
                  <a:pt x="7212306" y="6417313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B030FC-8E19-44AB-80DB-FFFB62D49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3744" flipH="1">
            <a:off x="7731683" y="4331769"/>
            <a:ext cx="3819554" cy="1985395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8448" h="873038">
                <a:moveTo>
                  <a:pt x="628580" y="873029"/>
                </a:moveTo>
                <a:cubicBezTo>
                  <a:pt x="712019" y="861599"/>
                  <a:pt x="779646" y="801591"/>
                  <a:pt x="820985" y="803115"/>
                </a:cubicBezTo>
                <a:cubicBezTo>
                  <a:pt x="890136" y="805782"/>
                  <a:pt x="1102925" y="778255"/>
                  <a:pt x="1179791" y="630332"/>
                </a:cubicBezTo>
                <a:cubicBezTo>
                  <a:pt x="1256658" y="482408"/>
                  <a:pt x="1285233" y="316959"/>
                  <a:pt x="1178744" y="192753"/>
                </a:cubicBezTo>
                <a:cubicBezTo>
                  <a:pt x="1072254" y="68547"/>
                  <a:pt x="897566" y="-62326"/>
                  <a:pt x="459416" y="32447"/>
                </a:cubicBezTo>
                <a:cubicBezTo>
                  <a:pt x="21266" y="127221"/>
                  <a:pt x="-22359" y="453262"/>
                  <a:pt x="7264" y="595184"/>
                </a:cubicBezTo>
                <a:cubicBezTo>
                  <a:pt x="36887" y="737107"/>
                  <a:pt x="503802" y="728534"/>
                  <a:pt x="545617" y="737202"/>
                </a:cubicBezTo>
                <a:cubicBezTo>
                  <a:pt x="727068" y="773873"/>
                  <a:pt x="628580" y="873029"/>
                  <a:pt x="628580" y="87302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09459DE-CB78-4B7B-AEFE-A19FFB652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3744" flipH="1">
            <a:off x="7791210" y="4376111"/>
            <a:ext cx="3819554" cy="1985395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8448" h="873038">
                <a:moveTo>
                  <a:pt x="628580" y="873029"/>
                </a:moveTo>
                <a:cubicBezTo>
                  <a:pt x="712019" y="861599"/>
                  <a:pt x="779646" y="801591"/>
                  <a:pt x="820985" y="803115"/>
                </a:cubicBezTo>
                <a:cubicBezTo>
                  <a:pt x="890136" y="805782"/>
                  <a:pt x="1102925" y="778255"/>
                  <a:pt x="1179791" y="630332"/>
                </a:cubicBezTo>
                <a:cubicBezTo>
                  <a:pt x="1256658" y="482408"/>
                  <a:pt x="1285233" y="316959"/>
                  <a:pt x="1178744" y="192753"/>
                </a:cubicBezTo>
                <a:cubicBezTo>
                  <a:pt x="1072254" y="68547"/>
                  <a:pt x="897566" y="-62326"/>
                  <a:pt x="459416" y="32447"/>
                </a:cubicBezTo>
                <a:cubicBezTo>
                  <a:pt x="21266" y="127221"/>
                  <a:pt x="-22359" y="453262"/>
                  <a:pt x="7264" y="595184"/>
                </a:cubicBezTo>
                <a:cubicBezTo>
                  <a:pt x="36887" y="737107"/>
                  <a:pt x="503802" y="728534"/>
                  <a:pt x="545617" y="737202"/>
                </a:cubicBezTo>
                <a:cubicBezTo>
                  <a:pt x="727068" y="773873"/>
                  <a:pt x="628580" y="873029"/>
                  <a:pt x="628580" y="87302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1E5A1BA-E02A-4623-903A-482252B3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19754">
            <a:off x="5974694" y="345536"/>
            <a:ext cx="5572597" cy="4608290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237724 w 922789"/>
              <a:gd name="connsiteY0" fmla="*/ 662631 h 662631"/>
              <a:gd name="connsiteX1" fmla="*/ 354772 w 922789"/>
              <a:gd name="connsiteY1" fmla="*/ 616508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895"/>
              <a:gd name="connsiteY0" fmla="*/ 675244 h 675244"/>
              <a:gd name="connsiteX1" fmla="*/ 316417 w 922895"/>
              <a:gd name="connsiteY1" fmla="*/ 635913 h 675244"/>
              <a:gd name="connsiteX2" fmla="*/ 555775 w 922895"/>
              <a:gd name="connsiteY2" fmla="*/ 623157 h 675244"/>
              <a:gd name="connsiteX3" fmla="*/ 871513 w 922895"/>
              <a:gd name="connsiteY3" fmla="*/ 489197 h 675244"/>
              <a:gd name="connsiteX4" fmla="*/ 907259 w 922895"/>
              <a:gd name="connsiteY4" fmla="*/ 191392 h 675244"/>
              <a:gd name="connsiteX5" fmla="*/ 714533 w 922895"/>
              <a:gd name="connsiteY5" fmla="*/ 4490 h 675244"/>
              <a:gd name="connsiteX6" fmla="*/ 205135 w 922895"/>
              <a:gd name="connsiteY6" fmla="*/ 90391 h 675244"/>
              <a:gd name="connsiteX7" fmla="*/ 19443 w 922895"/>
              <a:gd name="connsiteY7" fmla="*/ 266883 h 675244"/>
              <a:gd name="connsiteX8" fmla="*/ 232089 w 922895"/>
              <a:gd name="connsiteY8" fmla="*/ 603132 h 675244"/>
              <a:gd name="connsiteX9" fmla="*/ 237724 w 922895"/>
              <a:gd name="connsiteY9" fmla="*/ 675244 h 675244"/>
              <a:gd name="connsiteX0" fmla="*/ 237724 w 921860"/>
              <a:gd name="connsiteY0" fmla="*/ 675486 h 675486"/>
              <a:gd name="connsiteX1" fmla="*/ 316417 w 921860"/>
              <a:gd name="connsiteY1" fmla="*/ 636155 h 675486"/>
              <a:gd name="connsiteX2" fmla="*/ 555775 w 921860"/>
              <a:gd name="connsiteY2" fmla="*/ 623399 h 675486"/>
              <a:gd name="connsiteX3" fmla="*/ 871513 w 921860"/>
              <a:gd name="connsiteY3" fmla="*/ 489439 h 675486"/>
              <a:gd name="connsiteX4" fmla="*/ 907259 w 921860"/>
              <a:gd name="connsiteY4" fmla="*/ 191634 h 675486"/>
              <a:gd name="connsiteX5" fmla="*/ 728723 w 921860"/>
              <a:gd name="connsiteY5" fmla="*/ 4479 h 675486"/>
              <a:gd name="connsiteX6" fmla="*/ 205135 w 921860"/>
              <a:gd name="connsiteY6" fmla="*/ 90633 h 675486"/>
              <a:gd name="connsiteX7" fmla="*/ 19443 w 921860"/>
              <a:gd name="connsiteY7" fmla="*/ 267125 h 675486"/>
              <a:gd name="connsiteX8" fmla="*/ 232089 w 921860"/>
              <a:gd name="connsiteY8" fmla="*/ 603374 h 675486"/>
              <a:gd name="connsiteX9" fmla="*/ 237724 w 921860"/>
              <a:gd name="connsiteY9" fmla="*/ 675486 h 675486"/>
              <a:gd name="connsiteX0" fmla="*/ 237610 w 921746"/>
              <a:gd name="connsiteY0" fmla="*/ 675486 h 675486"/>
              <a:gd name="connsiteX1" fmla="*/ 316303 w 921746"/>
              <a:gd name="connsiteY1" fmla="*/ 636155 h 675486"/>
              <a:gd name="connsiteX2" fmla="*/ 555661 w 921746"/>
              <a:gd name="connsiteY2" fmla="*/ 623399 h 675486"/>
              <a:gd name="connsiteX3" fmla="*/ 871399 w 921746"/>
              <a:gd name="connsiteY3" fmla="*/ 489439 h 675486"/>
              <a:gd name="connsiteX4" fmla="*/ 907145 w 921746"/>
              <a:gd name="connsiteY4" fmla="*/ 191634 h 675486"/>
              <a:gd name="connsiteX5" fmla="*/ 728609 w 921746"/>
              <a:gd name="connsiteY5" fmla="*/ 4479 h 675486"/>
              <a:gd name="connsiteX6" fmla="*/ 205021 w 921746"/>
              <a:gd name="connsiteY6" fmla="*/ 90633 h 675486"/>
              <a:gd name="connsiteX7" fmla="*/ 19329 w 921746"/>
              <a:gd name="connsiteY7" fmla="*/ 267125 h 675486"/>
              <a:gd name="connsiteX8" fmla="*/ 232703 w 921746"/>
              <a:gd name="connsiteY8" fmla="*/ 610024 h 675486"/>
              <a:gd name="connsiteX9" fmla="*/ 237610 w 921746"/>
              <a:gd name="connsiteY9" fmla="*/ 675486 h 675486"/>
              <a:gd name="connsiteX0" fmla="*/ 234474 w 918610"/>
              <a:gd name="connsiteY0" fmla="*/ 675486 h 675486"/>
              <a:gd name="connsiteX1" fmla="*/ 313167 w 918610"/>
              <a:gd name="connsiteY1" fmla="*/ 636155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4474 w 918610"/>
              <a:gd name="connsiteY0" fmla="*/ 675486 h 675486"/>
              <a:gd name="connsiteX1" fmla="*/ 306951 w 918610"/>
              <a:gd name="connsiteY1" fmla="*/ 637256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5490 w 919626"/>
              <a:gd name="connsiteY0" fmla="*/ 675486 h 675486"/>
              <a:gd name="connsiteX1" fmla="*/ 307967 w 919626"/>
              <a:gd name="connsiteY1" fmla="*/ 637256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5490 w 919626"/>
              <a:gd name="connsiteY0" fmla="*/ 675486 h 675486"/>
              <a:gd name="connsiteX1" fmla="*/ 301751 w 919626"/>
              <a:gd name="connsiteY1" fmla="*/ 638357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6660 w 920796"/>
              <a:gd name="connsiteY0" fmla="*/ 675486 h 675486"/>
              <a:gd name="connsiteX1" fmla="*/ 302921 w 920796"/>
              <a:gd name="connsiteY1" fmla="*/ 638357 h 675486"/>
              <a:gd name="connsiteX2" fmla="*/ 554711 w 920796"/>
              <a:gd name="connsiteY2" fmla="*/ 623399 h 675486"/>
              <a:gd name="connsiteX3" fmla="*/ 870449 w 920796"/>
              <a:gd name="connsiteY3" fmla="*/ 489439 h 675486"/>
              <a:gd name="connsiteX4" fmla="*/ 906195 w 920796"/>
              <a:gd name="connsiteY4" fmla="*/ 191634 h 675486"/>
              <a:gd name="connsiteX5" fmla="*/ 727659 w 920796"/>
              <a:gd name="connsiteY5" fmla="*/ 4479 h 675486"/>
              <a:gd name="connsiteX6" fmla="*/ 204071 w 920796"/>
              <a:gd name="connsiteY6" fmla="*/ 90633 h 675486"/>
              <a:gd name="connsiteX7" fmla="*/ 18379 w 920796"/>
              <a:gd name="connsiteY7" fmla="*/ 267125 h 675486"/>
              <a:gd name="connsiteX8" fmla="*/ 223754 w 920796"/>
              <a:gd name="connsiteY8" fmla="*/ 614126 h 675486"/>
              <a:gd name="connsiteX9" fmla="*/ 236660 w 920796"/>
              <a:gd name="connsiteY9" fmla="*/ 675486 h 675486"/>
              <a:gd name="connsiteX0" fmla="*/ 236660 w 924042"/>
              <a:gd name="connsiteY0" fmla="*/ 674029 h 674029"/>
              <a:gd name="connsiteX1" fmla="*/ 302921 w 924042"/>
              <a:gd name="connsiteY1" fmla="*/ 636900 h 674029"/>
              <a:gd name="connsiteX2" fmla="*/ 554711 w 924042"/>
              <a:gd name="connsiteY2" fmla="*/ 621942 h 674029"/>
              <a:gd name="connsiteX3" fmla="*/ 870449 w 924042"/>
              <a:gd name="connsiteY3" fmla="*/ 487982 h 674029"/>
              <a:gd name="connsiteX4" fmla="*/ 910627 w 924042"/>
              <a:gd name="connsiteY4" fmla="*/ 192078 h 674029"/>
              <a:gd name="connsiteX5" fmla="*/ 727659 w 924042"/>
              <a:gd name="connsiteY5" fmla="*/ 3022 h 674029"/>
              <a:gd name="connsiteX6" fmla="*/ 204071 w 924042"/>
              <a:gd name="connsiteY6" fmla="*/ 89176 h 674029"/>
              <a:gd name="connsiteX7" fmla="*/ 18379 w 924042"/>
              <a:gd name="connsiteY7" fmla="*/ 265668 h 674029"/>
              <a:gd name="connsiteX8" fmla="*/ 223754 w 924042"/>
              <a:gd name="connsiteY8" fmla="*/ 612669 h 674029"/>
              <a:gd name="connsiteX9" fmla="*/ 236660 w 924042"/>
              <a:gd name="connsiteY9" fmla="*/ 674029 h 674029"/>
              <a:gd name="connsiteX0" fmla="*/ 236660 w 923289"/>
              <a:gd name="connsiteY0" fmla="*/ 677077 h 677077"/>
              <a:gd name="connsiteX1" fmla="*/ 302921 w 923289"/>
              <a:gd name="connsiteY1" fmla="*/ 639948 h 677077"/>
              <a:gd name="connsiteX2" fmla="*/ 554711 w 923289"/>
              <a:gd name="connsiteY2" fmla="*/ 624990 h 677077"/>
              <a:gd name="connsiteX3" fmla="*/ 870449 w 923289"/>
              <a:gd name="connsiteY3" fmla="*/ 491030 h 677077"/>
              <a:gd name="connsiteX4" fmla="*/ 910627 w 923289"/>
              <a:gd name="connsiteY4" fmla="*/ 195126 h 677077"/>
              <a:gd name="connsiteX5" fmla="*/ 737874 w 923289"/>
              <a:gd name="connsiteY5" fmla="*/ 2918 h 677077"/>
              <a:gd name="connsiteX6" fmla="*/ 204071 w 923289"/>
              <a:gd name="connsiteY6" fmla="*/ 92224 h 677077"/>
              <a:gd name="connsiteX7" fmla="*/ 18379 w 923289"/>
              <a:gd name="connsiteY7" fmla="*/ 268716 h 677077"/>
              <a:gd name="connsiteX8" fmla="*/ 223754 w 923289"/>
              <a:gd name="connsiteY8" fmla="*/ 615717 h 677077"/>
              <a:gd name="connsiteX9" fmla="*/ 236660 w 923289"/>
              <a:gd name="connsiteY9" fmla="*/ 677077 h 677077"/>
              <a:gd name="connsiteX0" fmla="*/ 236660 w 923277"/>
              <a:gd name="connsiteY0" fmla="*/ 684928 h 684928"/>
              <a:gd name="connsiteX1" fmla="*/ 302921 w 923277"/>
              <a:gd name="connsiteY1" fmla="*/ 647799 h 684928"/>
              <a:gd name="connsiteX2" fmla="*/ 554711 w 923277"/>
              <a:gd name="connsiteY2" fmla="*/ 632841 h 684928"/>
              <a:gd name="connsiteX3" fmla="*/ 870449 w 923277"/>
              <a:gd name="connsiteY3" fmla="*/ 498881 h 684928"/>
              <a:gd name="connsiteX4" fmla="*/ 910627 w 923277"/>
              <a:gd name="connsiteY4" fmla="*/ 202977 h 684928"/>
              <a:gd name="connsiteX5" fmla="*/ 738044 w 923277"/>
              <a:gd name="connsiteY5" fmla="*/ 2683 h 684928"/>
              <a:gd name="connsiteX6" fmla="*/ 204071 w 923277"/>
              <a:gd name="connsiteY6" fmla="*/ 100075 h 684928"/>
              <a:gd name="connsiteX7" fmla="*/ 18379 w 923277"/>
              <a:gd name="connsiteY7" fmla="*/ 276567 h 684928"/>
              <a:gd name="connsiteX8" fmla="*/ 223754 w 923277"/>
              <a:gd name="connsiteY8" fmla="*/ 623568 h 684928"/>
              <a:gd name="connsiteX9" fmla="*/ 236660 w 923277"/>
              <a:gd name="connsiteY9" fmla="*/ 684928 h 684928"/>
              <a:gd name="connsiteX0" fmla="*/ 236660 w 923277"/>
              <a:gd name="connsiteY0" fmla="*/ 685385 h 685385"/>
              <a:gd name="connsiteX1" fmla="*/ 302921 w 923277"/>
              <a:gd name="connsiteY1" fmla="*/ 648256 h 685385"/>
              <a:gd name="connsiteX2" fmla="*/ 554711 w 923277"/>
              <a:gd name="connsiteY2" fmla="*/ 633298 h 685385"/>
              <a:gd name="connsiteX3" fmla="*/ 870449 w 923277"/>
              <a:gd name="connsiteY3" fmla="*/ 499338 h 685385"/>
              <a:gd name="connsiteX4" fmla="*/ 910627 w 923277"/>
              <a:gd name="connsiteY4" fmla="*/ 203434 h 685385"/>
              <a:gd name="connsiteX5" fmla="*/ 738044 w 923277"/>
              <a:gd name="connsiteY5" fmla="*/ 3140 h 685385"/>
              <a:gd name="connsiteX6" fmla="*/ 195293 w 923277"/>
              <a:gd name="connsiteY6" fmla="*/ 94802 h 685385"/>
              <a:gd name="connsiteX7" fmla="*/ 18379 w 923277"/>
              <a:gd name="connsiteY7" fmla="*/ 277024 h 685385"/>
              <a:gd name="connsiteX8" fmla="*/ 223754 w 923277"/>
              <a:gd name="connsiteY8" fmla="*/ 624025 h 685385"/>
              <a:gd name="connsiteX9" fmla="*/ 236660 w 923277"/>
              <a:gd name="connsiteY9" fmla="*/ 685385 h 685385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6807"/>
              <a:gd name="connsiteY0" fmla="*/ 647076 h 647076"/>
              <a:gd name="connsiteX1" fmla="*/ 305231 w 926807"/>
              <a:gd name="connsiteY1" fmla="*/ 609947 h 647076"/>
              <a:gd name="connsiteX2" fmla="*/ 557021 w 926807"/>
              <a:gd name="connsiteY2" fmla="*/ 594989 h 647076"/>
              <a:gd name="connsiteX3" fmla="*/ 872759 w 926807"/>
              <a:gd name="connsiteY3" fmla="*/ 461029 h 647076"/>
              <a:gd name="connsiteX4" fmla="*/ 912937 w 926807"/>
              <a:gd name="connsiteY4" fmla="*/ 165125 h 647076"/>
              <a:gd name="connsiteX5" fmla="*/ 723808 w 926807"/>
              <a:gd name="connsiteY5" fmla="*/ 5211 h 647076"/>
              <a:gd name="connsiteX6" fmla="*/ 197603 w 926807"/>
              <a:gd name="connsiteY6" fmla="*/ 56493 h 647076"/>
              <a:gd name="connsiteX7" fmla="*/ 17988 w 926807"/>
              <a:gd name="connsiteY7" fmla="*/ 229663 h 647076"/>
              <a:gd name="connsiteX8" fmla="*/ 226064 w 926807"/>
              <a:gd name="connsiteY8" fmla="*/ 585716 h 647076"/>
              <a:gd name="connsiteX9" fmla="*/ 238970 w 926807"/>
              <a:gd name="connsiteY9" fmla="*/ 647076 h 647076"/>
              <a:gd name="connsiteX0" fmla="*/ 238970 w 933356"/>
              <a:gd name="connsiteY0" fmla="*/ 650456 h 650456"/>
              <a:gd name="connsiteX1" fmla="*/ 305231 w 933356"/>
              <a:gd name="connsiteY1" fmla="*/ 613327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38970 w 933356"/>
              <a:gd name="connsiteY0" fmla="*/ 650456 h 650456"/>
              <a:gd name="connsiteX1" fmla="*/ 325366 w 933356"/>
              <a:gd name="connsiteY1" fmla="*/ 614273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40584 w 934970"/>
              <a:gd name="connsiteY0" fmla="*/ 650456 h 650456"/>
              <a:gd name="connsiteX1" fmla="*/ 326980 w 934970"/>
              <a:gd name="connsiteY1" fmla="*/ 614273 h 650456"/>
              <a:gd name="connsiteX2" fmla="*/ 558635 w 934970"/>
              <a:gd name="connsiteY2" fmla="*/ 598369 h 650456"/>
              <a:gd name="connsiteX3" fmla="*/ 874373 w 934970"/>
              <a:gd name="connsiteY3" fmla="*/ 464409 h 650456"/>
              <a:gd name="connsiteX4" fmla="*/ 923019 w 934970"/>
              <a:gd name="connsiteY4" fmla="*/ 219836 h 650456"/>
              <a:gd name="connsiteX5" fmla="*/ 725422 w 934970"/>
              <a:gd name="connsiteY5" fmla="*/ 8591 h 650456"/>
              <a:gd name="connsiteX6" fmla="*/ 199217 w 934970"/>
              <a:gd name="connsiteY6" fmla="*/ 59873 h 650456"/>
              <a:gd name="connsiteX7" fmla="*/ 19602 w 934970"/>
              <a:gd name="connsiteY7" fmla="*/ 233043 h 650456"/>
              <a:gd name="connsiteX8" fmla="*/ 217059 w 934970"/>
              <a:gd name="connsiteY8" fmla="*/ 589969 h 650456"/>
              <a:gd name="connsiteX9" fmla="*/ 240584 w 934970"/>
              <a:gd name="connsiteY9" fmla="*/ 650456 h 650456"/>
              <a:gd name="connsiteX0" fmla="*/ 240584 w 935083"/>
              <a:gd name="connsiteY0" fmla="*/ 652498 h 652498"/>
              <a:gd name="connsiteX1" fmla="*/ 326980 w 935083"/>
              <a:gd name="connsiteY1" fmla="*/ 616315 h 652498"/>
              <a:gd name="connsiteX2" fmla="*/ 558635 w 935083"/>
              <a:gd name="connsiteY2" fmla="*/ 600411 h 652498"/>
              <a:gd name="connsiteX3" fmla="*/ 874373 w 935083"/>
              <a:gd name="connsiteY3" fmla="*/ 466451 h 652498"/>
              <a:gd name="connsiteX4" fmla="*/ 923019 w 935083"/>
              <a:gd name="connsiteY4" fmla="*/ 221878 h 652498"/>
              <a:gd name="connsiteX5" fmla="*/ 723902 w 935083"/>
              <a:gd name="connsiteY5" fmla="*/ 8348 h 652498"/>
              <a:gd name="connsiteX6" fmla="*/ 199217 w 935083"/>
              <a:gd name="connsiteY6" fmla="*/ 61915 h 652498"/>
              <a:gd name="connsiteX7" fmla="*/ 19602 w 935083"/>
              <a:gd name="connsiteY7" fmla="*/ 235085 h 652498"/>
              <a:gd name="connsiteX8" fmla="*/ 217059 w 935083"/>
              <a:gd name="connsiteY8" fmla="*/ 592011 h 652498"/>
              <a:gd name="connsiteX9" fmla="*/ 240584 w 935083"/>
              <a:gd name="connsiteY9" fmla="*/ 652498 h 652498"/>
              <a:gd name="connsiteX0" fmla="*/ 240584 w 935083"/>
              <a:gd name="connsiteY0" fmla="*/ 690718 h 690718"/>
              <a:gd name="connsiteX1" fmla="*/ 326980 w 935083"/>
              <a:gd name="connsiteY1" fmla="*/ 654535 h 690718"/>
              <a:gd name="connsiteX2" fmla="*/ 558635 w 935083"/>
              <a:gd name="connsiteY2" fmla="*/ 638631 h 690718"/>
              <a:gd name="connsiteX3" fmla="*/ 874373 w 935083"/>
              <a:gd name="connsiteY3" fmla="*/ 504671 h 690718"/>
              <a:gd name="connsiteX4" fmla="*/ 923019 w 935083"/>
              <a:gd name="connsiteY4" fmla="*/ 260098 h 690718"/>
              <a:gd name="connsiteX5" fmla="*/ 723902 w 935083"/>
              <a:gd name="connsiteY5" fmla="*/ 46568 h 690718"/>
              <a:gd name="connsiteX6" fmla="*/ 199217 w 935083"/>
              <a:gd name="connsiteY6" fmla="*/ 100135 h 690718"/>
              <a:gd name="connsiteX7" fmla="*/ 19602 w 935083"/>
              <a:gd name="connsiteY7" fmla="*/ 273305 h 690718"/>
              <a:gd name="connsiteX8" fmla="*/ 217059 w 935083"/>
              <a:gd name="connsiteY8" fmla="*/ 630231 h 690718"/>
              <a:gd name="connsiteX9" fmla="*/ 240584 w 935083"/>
              <a:gd name="connsiteY9" fmla="*/ 690718 h 690718"/>
              <a:gd name="connsiteX0" fmla="*/ 240584 w 934424"/>
              <a:gd name="connsiteY0" fmla="*/ 718729 h 718729"/>
              <a:gd name="connsiteX1" fmla="*/ 326980 w 934424"/>
              <a:gd name="connsiteY1" fmla="*/ 682546 h 718729"/>
              <a:gd name="connsiteX2" fmla="*/ 558635 w 934424"/>
              <a:gd name="connsiteY2" fmla="*/ 666642 h 718729"/>
              <a:gd name="connsiteX3" fmla="*/ 874373 w 934424"/>
              <a:gd name="connsiteY3" fmla="*/ 532682 h 718729"/>
              <a:gd name="connsiteX4" fmla="*/ 923019 w 934424"/>
              <a:gd name="connsiteY4" fmla="*/ 288109 h 718729"/>
              <a:gd name="connsiteX5" fmla="*/ 732809 w 934424"/>
              <a:gd name="connsiteY5" fmla="*/ 41324 h 718729"/>
              <a:gd name="connsiteX6" fmla="*/ 199217 w 934424"/>
              <a:gd name="connsiteY6" fmla="*/ 128146 h 718729"/>
              <a:gd name="connsiteX7" fmla="*/ 19602 w 934424"/>
              <a:gd name="connsiteY7" fmla="*/ 301316 h 718729"/>
              <a:gd name="connsiteX8" fmla="*/ 217059 w 934424"/>
              <a:gd name="connsiteY8" fmla="*/ 658242 h 718729"/>
              <a:gd name="connsiteX9" fmla="*/ 240584 w 934424"/>
              <a:gd name="connsiteY9" fmla="*/ 718729 h 718729"/>
              <a:gd name="connsiteX0" fmla="*/ 240584 w 934424"/>
              <a:gd name="connsiteY0" fmla="*/ 722533 h 722533"/>
              <a:gd name="connsiteX1" fmla="*/ 326980 w 934424"/>
              <a:gd name="connsiteY1" fmla="*/ 686350 h 722533"/>
              <a:gd name="connsiteX2" fmla="*/ 558635 w 934424"/>
              <a:gd name="connsiteY2" fmla="*/ 670446 h 722533"/>
              <a:gd name="connsiteX3" fmla="*/ 874373 w 934424"/>
              <a:gd name="connsiteY3" fmla="*/ 536486 h 722533"/>
              <a:gd name="connsiteX4" fmla="*/ 923019 w 934424"/>
              <a:gd name="connsiteY4" fmla="*/ 291913 h 722533"/>
              <a:gd name="connsiteX5" fmla="*/ 732809 w 934424"/>
              <a:gd name="connsiteY5" fmla="*/ 45128 h 722533"/>
              <a:gd name="connsiteX6" fmla="*/ 199217 w 934424"/>
              <a:gd name="connsiteY6" fmla="*/ 131950 h 722533"/>
              <a:gd name="connsiteX7" fmla="*/ 19602 w 934424"/>
              <a:gd name="connsiteY7" fmla="*/ 305120 h 722533"/>
              <a:gd name="connsiteX8" fmla="*/ 217059 w 934424"/>
              <a:gd name="connsiteY8" fmla="*/ 662046 h 722533"/>
              <a:gd name="connsiteX9" fmla="*/ 240584 w 934424"/>
              <a:gd name="connsiteY9" fmla="*/ 722533 h 722533"/>
              <a:gd name="connsiteX0" fmla="*/ 240584 w 934424"/>
              <a:gd name="connsiteY0" fmla="*/ 720450 h 720450"/>
              <a:gd name="connsiteX1" fmla="*/ 326980 w 934424"/>
              <a:gd name="connsiteY1" fmla="*/ 684267 h 720450"/>
              <a:gd name="connsiteX2" fmla="*/ 558635 w 934424"/>
              <a:gd name="connsiteY2" fmla="*/ 668363 h 720450"/>
              <a:gd name="connsiteX3" fmla="*/ 874373 w 934424"/>
              <a:gd name="connsiteY3" fmla="*/ 534403 h 720450"/>
              <a:gd name="connsiteX4" fmla="*/ 923019 w 934424"/>
              <a:gd name="connsiteY4" fmla="*/ 289830 h 720450"/>
              <a:gd name="connsiteX5" fmla="*/ 732809 w 934424"/>
              <a:gd name="connsiteY5" fmla="*/ 43045 h 720450"/>
              <a:gd name="connsiteX6" fmla="*/ 199217 w 934424"/>
              <a:gd name="connsiteY6" fmla="*/ 129867 h 720450"/>
              <a:gd name="connsiteX7" fmla="*/ 19602 w 934424"/>
              <a:gd name="connsiteY7" fmla="*/ 303037 h 720450"/>
              <a:gd name="connsiteX8" fmla="*/ 217059 w 934424"/>
              <a:gd name="connsiteY8" fmla="*/ 659963 h 720450"/>
              <a:gd name="connsiteX9" fmla="*/ 240584 w 934424"/>
              <a:gd name="connsiteY9" fmla="*/ 720450 h 720450"/>
              <a:gd name="connsiteX0" fmla="*/ 240584 w 934424"/>
              <a:gd name="connsiteY0" fmla="*/ 685029 h 685029"/>
              <a:gd name="connsiteX1" fmla="*/ 326980 w 934424"/>
              <a:gd name="connsiteY1" fmla="*/ 648846 h 685029"/>
              <a:gd name="connsiteX2" fmla="*/ 558635 w 934424"/>
              <a:gd name="connsiteY2" fmla="*/ 632942 h 685029"/>
              <a:gd name="connsiteX3" fmla="*/ 874373 w 934424"/>
              <a:gd name="connsiteY3" fmla="*/ 498982 h 685029"/>
              <a:gd name="connsiteX4" fmla="*/ 923019 w 934424"/>
              <a:gd name="connsiteY4" fmla="*/ 254409 h 685029"/>
              <a:gd name="connsiteX5" fmla="*/ 732809 w 934424"/>
              <a:gd name="connsiteY5" fmla="*/ 7624 h 685029"/>
              <a:gd name="connsiteX6" fmla="*/ 194656 w 934424"/>
              <a:gd name="connsiteY6" fmla="*/ 87592 h 685029"/>
              <a:gd name="connsiteX7" fmla="*/ 19602 w 934424"/>
              <a:gd name="connsiteY7" fmla="*/ 267616 h 685029"/>
              <a:gd name="connsiteX8" fmla="*/ 217059 w 934424"/>
              <a:gd name="connsiteY8" fmla="*/ 624542 h 685029"/>
              <a:gd name="connsiteX9" fmla="*/ 240584 w 934424"/>
              <a:gd name="connsiteY9" fmla="*/ 685029 h 685029"/>
              <a:gd name="connsiteX0" fmla="*/ 240584 w 934424"/>
              <a:gd name="connsiteY0" fmla="*/ 687685 h 687685"/>
              <a:gd name="connsiteX1" fmla="*/ 326980 w 934424"/>
              <a:gd name="connsiteY1" fmla="*/ 651502 h 687685"/>
              <a:gd name="connsiteX2" fmla="*/ 558635 w 934424"/>
              <a:gd name="connsiteY2" fmla="*/ 635598 h 687685"/>
              <a:gd name="connsiteX3" fmla="*/ 874373 w 934424"/>
              <a:gd name="connsiteY3" fmla="*/ 501638 h 687685"/>
              <a:gd name="connsiteX4" fmla="*/ 923019 w 934424"/>
              <a:gd name="connsiteY4" fmla="*/ 257065 h 687685"/>
              <a:gd name="connsiteX5" fmla="*/ 732809 w 934424"/>
              <a:gd name="connsiteY5" fmla="*/ 10280 h 687685"/>
              <a:gd name="connsiteX6" fmla="*/ 228697 w 934424"/>
              <a:gd name="connsiteY6" fmla="*/ 75553 h 687685"/>
              <a:gd name="connsiteX7" fmla="*/ 19602 w 934424"/>
              <a:gd name="connsiteY7" fmla="*/ 270272 h 687685"/>
              <a:gd name="connsiteX8" fmla="*/ 217059 w 934424"/>
              <a:gd name="connsiteY8" fmla="*/ 627198 h 687685"/>
              <a:gd name="connsiteX9" fmla="*/ 240584 w 934424"/>
              <a:gd name="connsiteY9" fmla="*/ 687685 h 687685"/>
              <a:gd name="connsiteX0" fmla="*/ 240584 w 930983"/>
              <a:gd name="connsiteY0" fmla="*/ 687685 h 687685"/>
              <a:gd name="connsiteX1" fmla="*/ 326980 w 930983"/>
              <a:gd name="connsiteY1" fmla="*/ 651502 h 687685"/>
              <a:gd name="connsiteX2" fmla="*/ 558635 w 930983"/>
              <a:gd name="connsiteY2" fmla="*/ 635598 h 687685"/>
              <a:gd name="connsiteX3" fmla="*/ 861448 w 930983"/>
              <a:gd name="connsiteY3" fmla="*/ 482219 h 687685"/>
              <a:gd name="connsiteX4" fmla="*/ 923019 w 930983"/>
              <a:gd name="connsiteY4" fmla="*/ 257065 h 687685"/>
              <a:gd name="connsiteX5" fmla="*/ 732809 w 930983"/>
              <a:gd name="connsiteY5" fmla="*/ 10280 h 687685"/>
              <a:gd name="connsiteX6" fmla="*/ 228697 w 930983"/>
              <a:gd name="connsiteY6" fmla="*/ 75553 h 687685"/>
              <a:gd name="connsiteX7" fmla="*/ 19602 w 930983"/>
              <a:gd name="connsiteY7" fmla="*/ 270272 h 687685"/>
              <a:gd name="connsiteX8" fmla="*/ 217059 w 930983"/>
              <a:gd name="connsiteY8" fmla="*/ 627198 h 687685"/>
              <a:gd name="connsiteX9" fmla="*/ 240584 w 930983"/>
              <a:gd name="connsiteY9" fmla="*/ 687685 h 687685"/>
              <a:gd name="connsiteX0" fmla="*/ 240584 w 942621"/>
              <a:gd name="connsiteY0" fmla="*/ 687685 h 687685"/>
              <a:gd name="connsiteX1" fmla="*/ 326980 w 942621"/>
              <a:gd name="connsiteY1" fmla="*/ 651502 h 687685"/>
              <a:gd name="connsiteX2" fmla="*/ 558635 w 942621"/>
              <a:gd name="connsiteY2" fmla="*/ 635598 h 687685"/>
              <a:gd name="connsiteX3" fmla="*/ 895330 w 942621"/>
              <a:gd name="connsiteY3" fmla="*/ 442594 h 687685"/>
              <a:gd name="connsiteX4" fmla="*/ 923019 w 942621"/>
              <a:gd name="connsiteY4" fmla="*/ 257065 h 687685"/>
              <a:gd name="connsiteX5" fmla="*/ 732809 w 942621"/>
              <a:gd name="connsiteY5" fmla="*/ 10280 h 687685"/>
              <a:gd name="connsiteX6" fmla="*/ 228697 w 942621"/>
              <a:gd name="connsiteY6" fmla="*/ 75553 h 687685"/>
              <a:gd name="connsiteX7" fmla="*/ 19602 w 942621"/>
              <a:gd name="connsiteY7" fmla="*/ 270272 h 687685"/>
              <a:gd name="connsiteX8" fmla="*/ 217059 w 942621"/>
              <a:gd name="connsiteY8" fmla="*/ 627198 h 687685"/>
              <a:gd name="connsiteX9" fmla="*/ 240584 w 942621"/>
              <a:gd name="connsiteY9" fmla="*/ 687685 h 687685"/>
              <a:gd name="connsiteX0" fmla="*/ 240584 w 941338"/>
              <a:gd name="connsiteY0" fmla="*/ 687685 h 687685"/>
              <a:gd name="connsiteX1" fmla="*/ 326980 w 941338"/>
              <a:gd name="connsiteY1" fmla="*/ 651502 h 687685"/>
              <a:gd name="connsiteX2" fmla="*/ 583099 w 941338"/>
              <a:gd name="connsiteY2" fmla="*/ 614744 h 687685"/>
              <a:gd name="connsiteX3" fmla="*/ 895330 w 941338"/>
              <a:gd name="connsiteY3" fmla="*/ 442594 h 687685"/>
              <a:gd name="connsiteX4" fmla="*/ 923019 w 941338"/>
              <a:gd name="connsiteY4" fmla="*/ 257065 h 687685"/>
              <a:gd name="connsiteX5" fmla="*/ 732809 w 941338"/>
              <a:gd name="connsiteY5" fmla="*/ 10280 h 687685"/>
              <a:gd name="connsiteX6" fmla="*/ 228697 w 941338"/>
              <a:gd name="connsiteY6" fmla="*/ 75553 h 687685"/>
              <a:gd name="connsiteX7" fmla="*/ 19602 w 941338"/>
              <a:gd name="connsiteY7" fmla="*/ 270272 h 687685"/>
              <a:gd name="connsiteX8" fmla="*/ 217059 w 941338"/>
              <a:gd name="connsiteY8" fmla="*/ 627198 h 687685"/>
              <a:gd name="connsiteX9" fmla="*/ 240584 w 941338"/>
              <a:gd name="connsiteY9" fmla="*/ 687685 h 687685"/>
              <a:gd name="connsiteX0" fmla="*/ 243122 w 943876"/>
              <a:gd name="connsiteY0" fmla="*/ 687685 h 687685"/>
              <a:gd name="connsiteX1" fmla="*/ 329518 w 943876"/>
              <a:gd name="connsiteY1" fmla="*/ 651502 h 687685"/>
              <a:gd name="connsiteX2" fmla="*/ 585637 w 943876"/>
              <a:gd name="connsiteY2" fmla="*/ 614744 h 687685"/>
              <a:gd name="connsiteX3" fmla="*/ 897868 w 943876"/>
              <a:gd name="connsiteY3" fmla="*/ 442594 h 687685"/>
              <a:gd name="connsiteX4" fmla="*/ 925557 w 943876"/>
              <a:gd name="connsiteY4" fmla="*/ 257065 h 687685"/>
              <a:gd name="connsiteX5" fmla="*/ 735347 w 943876"/>
              <a:gd name="connsiteY5" fmla="*/ 10280 h 687685"/>
              <a:gd name="connsiteX6" fmla="*/ 231235 w 943876"/>
              <a:gd name="connsiteY6" fmla="*/ 75553 h 687685"/>
              <a:gd name="connsiteX7" fmla="*/ 22140 w 943876"/>
              <a:gd name="connsiteY7" fmla="*/ 270272 h 687685"/>
              <a:gd name="connsiteX8" fmla="*/ 219597 w 943876"/>
              <a:gd name="connsiteY8" fmla="*/ 627198 h 687685"/>
              <a:gd name="connsiteX9" fmla="*/ 243122 w 943876"/>
              <a:gd name="connsiteY9" fmla="*/ 687685 h 687685"/>
              <a:gd name="connsiteX0" fmla="*/ 270951 w 971705"/>
              <a:gd name="connsiteY0" fmla="*/ 687201 h 687201"/>
              <a:gd name="connsiteX1" fmla="*/ 357347 w 971705"/>
              <a:gd name="connsiteY1" fmla="*/ 651018 h 687201"/>
              <a:gd name="connsiteX2" fmla="*/ 613466 w 971705"/>
              <a:gd name="connsiteY2" fmla="*/ 614260 h 687201"/>
              <a:gd name="connsiteX3" fmla="*/ 925697 w 971705"/>
              <a:gd name="connsiteY3" fmla="*/ 442110 h 687201"/>
              <a:gd name="connsiteX4" fmla="*/ 953386 w 971705"/>
              <a:gd name="connsiteY4" fmla="*/ 256581 h 687201"/>
              <a:gd name="connsiteX5" fmla="*/ 763176 w 971705"/>
              <a:gd name="connsiteY5" fmla="*/ 9796 h 687201"/>
              <a:gd name="connsiteX6" fmla="*/ 259064 w 971705"/>
              <a:gd name="connsiteY6" fmla="*/ 75069 h 687201"/>
              <a:gd name="connsiteX7" fmla="*/ 16950 w 971705"/>
              <a:gd name="connsiteY7" fmla="*/ 313452 h 687201"/>
              <a:gd name="connsiteX8" fmla="*/ 247426 w 971705"/>
              <a:gd name="connsiteY8" fmla="*/ 626714 h 687201"/>
              <a:gd name="connsiteX9" fmla="*/ 270951 w 971705"/>
              <a:gd name="connsiteY9" fmla="*/ 687201 h 687201"/>
              <a:gd name="connsiteX0" fmla="*/ 238078 w 938832"/>
              <a:gd name="connsiteY0" fmla="*/ 686664 h 686664"/>
              <a:gd name="connsiteX1" fmla="*/ 324474 w 938832"/>
              <a:gd name="connsiteY1" fmla="*/ 650481 h 686664"/>
              <a:gd name="connsiteX2" fmla="*/ 580593 w 938832"/>
              <a:gd name="connsiteY2" fmla="*/ 613723 h 686664"/>
              <a:gd name="connsiteX3" fmla="*/ 892824 w 938832"/>
              <a:gd name="connsiteY3" fmla="*/ 441573 h 686664"/>
              <a:gd name="connsiteX4" fmla="*/ 920513 w 938832"/>
              <a:gd name="connsiteY4" fmla="*/ 256044 h 686664"/>
              <a:gd name="connsiteX5" fmla="*/ 730303 w 938832"/>
              <a:gd name="connsiteY5" fmla="*/ 9259 h 686664"/>
              <a:gd name="connsiteX6" fmla="*/ 226191 w 938832"/>
              <a:gd name="connsiteY6" fmla="*/ 74532 h 686664"/>
              <a:gd name="connsiteX7" fmla="*/ 23383 w 938832"/>
              <a:gd name="connsiteY7" fmla="*/ 284183 h 686664"/>
              <a:gd name="connsiteX8" fmla="*/ 214553 w 938832"/>
              <a:gd name="connsiteY8" fmla="*/ 626177 h 686664"/>
              <a:gd name="connsiteX9" fmla="*/ 238078 w 938832"/>
              <a:gd name="connsiteY9" fmla="*/ 686664 h 686664"/>
              <a:gd name="connsiteX0" fmla="*/ 238078 w 940200"/>
              <a:gd name="connsiteY0" fmla="*/ 721245 h 721245"/>
              <a:gd name="connsiteX1" fmla="*/ 324474 w 940200"/>
              <a:gd name="connsiteY1" fmla="*/ 685062 h 721245"/>
              <a:gd name="connsiteX2" fmla="*/ 580593 w 940200"/>
              <a:gd name="connsiteY2" fmla="*/ 648304 h 721245"/>
              <a:gd name="connsiteX3" fmla="*/ 892824 w 940200"/>
              <a:gd name="connsiteY3" fmla="*/ 476154 h 721245"/>
              <a:gd name="connsiteX4" fmla="*/ 920513 w 940200"/>
              <a:gd name="connsiteY4" fmla="*/ 290625 h 721245"/>
              <a:gd name="connsiteX5" fmla="*/ 710990 w 940200"/>
              <a:gd name="connsiteY5" fmla="*/ 6592 h 721245"/>
              <a:gd name="connsiteX6" fmla="*/ 226191 w 940200"/>
              <a:gd name="connsiteY6" fmla="*/ 109113 h 721245"/>
              <a:gd name="connsiteX7" fmla="*/ 23383 w 940200"/>
              <a:gd name="connsiteY7" fmla="*/ 318764 h 721245"/>
              <a:gd name="connsiteX8" fmla="*/ 214553 w 940200"/>
              <a:gd name="connsiteY8" fmla="*/ 660758 h 721245"/>
              <a:gd name="connsiteX9" fmla="*/ 238078 w 940200"/>
              <a:gd name="connsiteY9" fmla="*/ 721245 h 721245"/>
              <a:gd name="connsiteX0" fmla="*/ 238078 w 943536"/>
              <a:gd name="connsiteY0" fmla="*/ 720896 h 720896"/>
              <a:gd name="connsiteX1" fmla="*/ 324474 w 943536"/>
              <a:gd name="connsiteY1" fmla="*/ 684713 h 720896"/>
              <a:gd name="connsiteX2" fmla="*/ 580593 w 943536"/>
              <a:gd name="connsiteY2" fmla="*/ 647955 h 720896"/>
              <a:gd name="connsiteX3" fmla="*/ 892824 w 943536"/>
              <a:gd name="connsiteY3" fmla="*/ 475805 h 720896"/>
              <a:gd name="connsiteX4" fmla="*/ 925324 w 943536"/>
              <a:gd name="connsiteY4" fmla="*/ 283788 h 720896"/>
              <a:gd name="connsiteX5" fmla="*/ 710990 w 943536"/>
              <a:gd name="connsiteY5" fmla="*/ 6243 h 720896"/>
              <a:gd name="connsiteX6" fmla="*/ 226191 w 943536"/>
              <a:gd name="connsiteY6" fmla="*/ 108764 h 720896"/>
              <a:gd name="connsiteX7" fmla="*/ 23383 w 943536"/>
              <a:gd name="connsiteY7" fmla="*/ 318415 h 720896"/>
              <a:gd name="connsiteX8" fmla="*/ 214553 w 943536"/>
              <a:gd name="connsiteY8" fmla="*/ 660409 h 720896"/>
              <a:gd name="connsiteX9" fmla="*/ 238078 w 943536"/>
              <a:gd name="connsiteY9" fmla="*/ 720896 h 720896"/>
              <a:gd name="connsiteX0" fmla="*/ 238078 w 932042"/>
              <a:gd name="connsiteY0" fmla="*/ 720896 h 720896"/>
              <a:gd name="connsiteX1" fmla="*/ 324474 w 932042"/>
              <a:gd name="connsiteY1" fmla="*/ 684713 h 720896"/>
              <a:gd name="connsiteX2" fmla="*/ 580593 w 932042"/>
              <a:gd name="connsiteY2" fmla="*/ 647955 h 720896"/>
              <a:gd name="connsiteX3" fmla="*/ 850829 w 932042"/>
              <a:gd name="connsiteY3" fmla="*/ 489522 h 720896"/>
              <a:gd name="connsiteX4" fmla="*/ 925324 w 932042"/>
              <a:gd name="connsiteY4" fmla="*/ 283788 h 720896"/>
              <a:gd name="connsiteX5" fmla="*/ 710990 w 932042"/>
              <a:gd name="connsiteY5" fmla="*/ 6243 h 720896"/>
              <a:gd name="connsiteX6" fmla="*/ 226191 w 932042"/>
              <a:gd name="connsiteY6" fmla="*/ 108764 h 720896"/>
              <a:gd name="connsiteX7" fmla="*/ 23383 w 932042"/>
              <a:gd name="connsiteY7" fmla="*/ 318415 h 720896"/>
              <a:gd name="connsiteX8" fmla="*/ 214553 w 932042"/>
              <a:gd name="connsiteY8" fmla="*/ 660409 h 720896"/>
              <a:gd name="connsiteX9" fmla="*/ 238078 w 932042"/>
              <a:gd name="connsiteY9" fmla="*/ 720896 h 720896"/>
              <a:gd name="connsiteX0" fmla="*/ 294564 w 988528"/>
              <a:gd name="connsiteY0" fmla="*/ 721257 h 721257"/>
              <a:gd name="connsiteX1" fmla="*/ 380960 w 988528"/>
              <a:gd name="connsiteY1" fmla="*/ 685074 h 721257"/>
              <a:gd name="connsiteX2" fmla="*/ 637079 w 988528"/>
              <a:gd name="connsiteY2" fmla="*/ 648316 h 721257"/>
              <a:gd name="connsiteX3" fmla="*/ 907315 w 988528"/>
              <a:gd name="connsiteY3" fmla="*/ 489883 h 721257"/>
              <a:gd name="connsiteX4" fmla="*/ 981810 w 988528"/>
              <a:gd name="connsiteY4" fmla="*/ 284149 h 721257"/>
              <a:gd name="connsiteX5" fmla="*/ 767476 w 988528"/>
              <a:gd name="connsiteY5" fmla="*/ 6604 h 721257"/>
              <a:gd name="connsiteX6" fmla="*/ 282677 w 988528"/>
              <a:gd name="connsiteY6" fmla="*/ 109125 h 721257"/>
              <a:gd name="connsiteX7" fmla="*/ 14036 w 988528"/>
              <a:gd name="connsiteY7" fmla="*/ 355779 h 721257"/>
              <a:gd name="connsiteX8" fmla="*/ 271039 w 988528"/>
              <a:gd name="connsiteY8" fmla="*/ 660770 h 721257"/>
              <a:gd name="connsiteX9" fmla="*/ 294564 w 988528"/>
              <a:gd name="connsiteY9" fmla="*/ 721257 h 721257"/>
              <a:gd name="connsiteX0" fmla="*/ 308360 w 1002324"/>
              <a:gd name="connsiteY0" fmla="*/ 721378 h 721378"/>
              <a:gd name="connsiteX1" fmla="*/ 394756 w 1002324"/>
              <a:gd name="connsiteY1" fmla="*/ 685195 h 721378"/>
              <a:gd name="connsiteX2" fmla="*/ 650875 w 1002324"/>
              <a:gd name="connsiteY2" fmla="*/ 648437 h 721378"/>
              <a:gd name="connsiteX3" fmla="*/ 921111 w 1002324"/>
              <a:gd name="connsiteY3" fmla="*/ 490004 h 721378"/>
              <a:gd name="connsiteX4" fmla="*/ 995606 w 1002324"/>
              <a:gd name="connsiteY4" fmla="*/ 284270 h 721378"/>
              <a:gd name="connsiteX5" fmla="*/ 781272 w 1002324"/>
              <a:gd name="connsiteY5" fmla="*/ 6725 h 721378"/>
              <a:gd name="connsiteX6" fmla="*/ 296473 w 1002324"/>
              <a:gd name="connsiteY6" fmla="*/ 109246 h 721378"/>
              <a:gd name="connsiteX7" fmla="*/ 12734 w 1002324"/>
              <a:gd name="connsiteY7" fmla="*/ 367519 h 721378"/>
              <a:gd name="connsiteX8" fmla="*/ 284835 w 1002324"/>
              <a:gd name="connsiteY8" fmla="*/ 660891 h 721378"/>
              <a:gd name="connsiteX9" fmla="*/ 308360 w 1002324"/>
              <a:gd name="connsiteY9" fmla="*/ 721378 h 721378"/>
              <a:gd name="connsiteX0" fmla="*/ 308360 w 1001714"/>
              <a:gd name="connsiteY0" fmla="*/ 721378 h 721378"/>
              <a:gd name="connsiteX1" fmla="*/ 394756 w 1001714"/>
              <a:gd name="connsiteY1" fmla="*/ 685195 h 721378"/>
              <a:gd name="connsiteX2" fmla="*/ 650875 w 1001714"/>
              <a:gd name="connsiteY2" fmla="*/ 648437 h 721378"/>
              <a:gd name="connsiteX3" fmla="*/ 917242 w 1001714"/>
              <a:gd name="connsiteY3" fmla="*/ 475683 h 721378"/>
              <a:gd name="connsiteX4" fmla="*/ 995606 w 1001714"/>
              <a:gd name="connsiteY4" fmla="*/ 284270 h 721378"/>
              <a:gd name="connsiteX5" fmla="*/ 781272 w 1001714"/>
              <a:gd name="connsiteY5" fmla="*/ 6725 h 721378"/>
              <a:gd name="connsiteX6" fmla="*/ 296473 w 1001714"/>
              <a:gd name="connsiteY6" fmla="*/ 109246 h 721378"/>
              <a:gd name="connsiteX7" fmla="*/ 12734 w 1001714"/>
              <a:gd name="connsiteY7" fmla="*/ 367519 h 721378"/>
              <a:gd name="connsiteX8" fmla="*/ 284835 w 1001714"/>
              <a:gd name="connsiteY8" fmla="*/ 660891 h 721378"/>
              <a:gd name="connsiteX9" fmla="*/ 308360 w 1001714"/>
              <a:gd name="connsiteY9" fmla="*/ 721378 h 721378"/>
              <a:gd name="connsiteX0" fmla="*/ 308360 w 1001852"/>
              <a:gd name="connsiteY0" fmla="*/ 721378 h 721378"/>
              <a:gd name="connsiteX1" fmla="*/ 394756 w 1001852"/>
              <a:gd name="connsiteY1" fmla="*/ 685195 h 721378"/>
              <a:gd name="connsiteX2" fmla="*/ 641147 w 1001852"/>
              <a:gd name="connsiteY2" fmla="*/ 639079 h 721378"/>
              <a:gd name="connsiteX3" fmla="*/ 917242 w 1001852"/>
              <a:gd name="connsiteY3" fmla="*/ 475683 h 721378"/>
              <a:gd name="connsiteX4" fmla="*/ 995606 w 1001852"/>
              <a:gd name="connsiteY4" fmla="*/ 284270 h 721378"/>
              <a:gd name="connsiteX5" fmla="*/ 781272 w 1001852"/>
              <a:gd name="connsiteY5" fmla="*/ 6725 h 721378"/>
              <a:gd name="connsiteX6" fmla="*/ 296473 w 1001852"/>
              <a:gd name="connsiteY6" fmla="*/ 109246 h 721378"/>
              <a:gd name="connsiteX7" fmla="*/ 12734 w 1001852"/>
              <a:gd name="connsiteY7" fmla="*/ 367519 h 721378"/>
              <a:gd name="connsiteX8" fmla="*/ 284835 w 1001852"/>
              <a:gd name="connsiteY8" fmla="*/ 660891 h 721378"/>
              <a:gd name="connsiteX9" fmla="*/ 308360 w 1001852"/>
              <a:gd name="connsiteY9" fmla="*/ 721378 h 721378"/>
              <a:gd name="connsiteX0" fmla="*/ 308360 w 1001852"/>
              <a:gd name="connsiteY0" fmla="*/ 719754 h 719754"/>
              <a:gd name="connsiteX1" fmla="*/ 394756 w 1001852"/>
              <a:gd name="connsiteY1" fmla="*/ 683571 h 719754"/>
              <a:gd name="connsiteX2" fmla="*/ 641147 w 1001852"/>
              <a:gd name="connsiteY2" fmla="*/ 637455 h 719754"/>
              <a:gd name="connsiteX3" fmla="*/ 917242 w 1001852"/>
              <a:gd name="connsiteY3" fmla="*/ 474059 h 719754"/>
              <a:gd name="connsiteX4" fmla="*/ 995606 w 1001852"/>
              <a:gd name="connsiteY4" fmla="*/ 282646 h 719754"/>
              <a:gd name="connsiteX5" fmla="*/ 781272 w 1001852"/>
              <a:gd name="connsiteY5" fmla="*/ 5101 h 719754"/>
              <a:gd name="connsiteX6" fmla="*/ 311517 w 1001852"/>
              <a:gd name="connsiteY6" fmla="*/ 122448 h 719754"/>
              <a:gd name="connsiteX7" fmla="*/ 12734 w 1001852"/>
              <a:gd name="connsiteY7" fmla="*/ 365895 h 719754"/>
              <a:gd name="connsiteX8" fmla="*/ 284835 w 1001852"/>
              <a:gd name="connsiteY8" fmla="*/ 659267 h 719754"/>
              <a:gd name="connsiteX9" fmla="*/ 308360 w 1001852"/>
              <a:gd name="connsiteY9" fmla="*/ 719754 h 719754"/>
              <a:gd name="connsiteX0" fmla="*/ 304337 w 997829"/>
              <a:gd name="connsiteY0" fmla="*/ 719754 h 719754"/>
              <a:gd name="connsiteX1" fmla="*/ 390733 w 997829"/>
              <a:gd name="connsiteY1" fmla="*/ 683571 h 719754"/>
              <a:gd name="connsiteX2" fmla="*/ 637124 w 997829"/>
              <a:gd name="connsiteY2" fmla="*/ 637455 h 719754"/>
              <a:gd name="connsiteX3" fmla="*/ 913219 w 997829"/>
              <a:gd name="connsiteY3" fmla="*/ 474059 h 719754"/>
              <a:gd name="connsiteX4" fmla="*/ 991583 w 997829"/>
              <a:gd name="connsiteY4" fmla="*/ 282646 h 719754"/>
              <a:gd name="connsiteX5" fmla="*/ 777249 w 997829"/>
              <a:gd name="connsiteY5" fmla="*/ 5101 h 719754"/>
              <a:gd name="connsiteX6" fmla="*/ 307494 w 997829"/>
              <a:gd name="connsiteY6" fmla="*/ 122448 h 719754"/>
              <a:gd name="connsiteX7" fmla="*/ 8711 w 997829"/>
              <a:gd name="connsiteY7" fmla="*/ 365895 h 719754"/>
              <a:gd name="connsiteX8" fmla="*/ 280812 w 997829"/>
              <a:gd name="connsiteY8" fmla="*/ 659267 h 719754"/>
              <a:gd name="connsiteX9" fmla="*/ 304337 w 997829"/>
              <a:gd name="connsiteY9" fmla="*/ 719754 h 719754"/>
              <a:gd name="connsiteX0" fmla="*/ 304337 w 1000140"/>
              <a:gd name="connsiteY0" fmla="*/ 719754 h 719754"/>
              <a:gd name="connsiteX1" fmla="*/ 390733 w 1000140"/>
              <a:gd name="connsiteY1" fmla="*/ 683571 h 719754"/>
              <a:gd name="connsiteX2" fmla="*/ 637124 w 1000140"/>
              <a:gd name="connsiteY2" fmla="*/ 637455 h 719754"/>
              <a:gd name="connsiteX3" fmla="*/ 926023 w 1000140"/>
              <a:gd name="connsiteY3" fmla="*/ 465382 h 719754"/>
              <a:gd name="connsiteX4" fmla="*/ 991583 w 1000140"/>
              <a:gd name="connsiteY4" fmla="*/ 282646 h 719754"/>
              <a:gd name="connsiteX5" fmla="*/ 777249 w 1000140"/>
              <a:gd name="connsiteY5" fmla="*/ 5101 h 719754"/>
              <a:gd name="connsiteX6" fmla="*/ 307494 w 1000140"/>
              <a:gd name="connsiteY6" fmla="*/ 122448 h 719754"/>
              <a:gd name="connsiteX7" fmla="*/ 8711 w 1000140"/>
              <a:gd name="connsiteY7" fmla="*/ 365895 h 719754"/>
              <a:gd name="connsiteX8" fmla="*/ 280812 w 1000140"/>
              <a:gd name="connsiteY8" fmla="*/ 659267 h 719754"/>
              <a:gd name="connsiteX9" fmla="*/ 304337 w 1000140"/>
              <a:gd name="connsiteY9" fmla="*/ 719754 h 719754"/>
              <a:gd name="connsiteX0" fmla="*/ 304337 w 1000232"/>
              <a:gd name="connsiteY0" fmla="*/ 719754 h 719754"/>
              <a:gd name="connsiteX1" fmla="*/ 390733 w 1000232"/>
              <a:gd name="connsiteY1" fmla="*/ 683571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1000232"/>
              <a:gd name="connsiteY0" fmla="*/ 719754 h 719754"/>
              <a:gd name="connsiteX1" fmla="*/ 399952 w 1000232"/>
              <a:gd name="connsiteY1" fmla="*/ 666587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991570"/>
              <a:gd name="connsiteY0" fmla="*/ 718638 h 718638"/>
              <a:gd name="connsiteX1" fmla="*/ 399952 w 991570"/>
              <a:gd name="connsiteY1" fmla="*/ 665471 h 718638"/>
              <a:gd name="connsiteX2" fmla="*/ 632822 w 991570"/>
              <a:gd name="connsiteY2" fmla="*/ 626371 h 718638"/>
              <a:gd name="connsiteX3" fmla="*/ 926023 w 991570"/>
              <a:gd name="connsiteY3" fmla="*/ 464266 h 718638"/>
              <a:gd name="connsiteX4" fmla="*/ 981545 w 991570"/>
              <a:gd name="connsiteY4" fmla="*/ 258272 h 718638"/>
              <a:gd name="connsiteX5" fmla="*/ 777249 w 991570"/>
              <a:gd name="connsiteY5" fmla="*/ 3985 h 718638"/>
              <a:gd name="connsiteX6" fmla="*/ 307494 w 991570"/>
              <a:gd name="connsiteY6" fmla="*/ 121332 h 718638"/>
              <a:gd name="connsiteX7" fmla="*/ 8711 w 991570"/>
              <a:gd name="connsiteY7" fmla="*/ 364779 h 718638"/>
              <a:gd name="connsiteX8" fmla="*/ 280812 w 991570"/>
              <a:gd name="connsiteY8" fmla="*/ 658151 h 718638"/>
              <a:gd name="connsiteX9" fmla="*/ 304337 w 991570"/>
              <a:gd name="connsiteY9" fmla="*/ 718638 h 718638"/>
              <a:gd name="connsiteX0" fmla="*/ 304337 w 992211"/>
              <a:gd name="connsiteY0" fmla="*/ 718638 h 718638"/>
              <a:gd name="connsiteX1" fmla="*/ 399952 w 992211"/>
              <a:gd name="connsiteY1" fmla="*/ 665471 h 718638"/>
              <a:gd name="connsiteX2" fmla="*/ 632822 w 992211"/>
              <a:gd name="connsiteY2" fmla="*/ 626371 h 718638"/>
              <a:gd name="connsiteX3" fmla="*/ 928468 w 992211"/>
              <a:gd name="connsiteY3" fmla="*/ 445968 h 718638"/>
              <a:gd name="connsiteX4" fmla="*/ 981545 w 992211"/>
              <a:gd name="connsiteY4" fmla="*/ 258272 h 718638"/>
              <a:gd name="connsiteX5" fmla="*/ 777249 w 992211"/>
              <a:gd name="connsiteY5" fmla="*/ 3985 h 718638"/>
              <a:gd name="connsiteX6" fmla="*/ 307494 w 992211"/>
              <a:gd name="connsiteY6" fmla="*/ 121332 h 718638"/>
              <a:gd name="connsiteX7" fmla="*/ 8711 w 992211"/>
              <a:gd name="connsiteY7" fmla="*/ 364779 h 718638"/>
              <a:gd name="connsiteX8" fmla="*/ 280812 w 992211"/>
              <a:gd name="connsiteY8" fmla="*/ 658151 h 718638"/>
              <a:gd name="connsiteX9" fmla="*/ 304337 w 992211"/>
              <a:gd name="connsiteY9" fmla="*/ 718638 h 718638"/>
              <a:gd name="connsiteX0" fmla="*/ 304337 w 993655"/>
              <a:gd name="connsiteY0" fmla="*/ 717746 h 717746"/>
              <a:gd name="connsiteX1" fmla="*/ 399952 w 993655"/>
              <a:gd name="connsiteY1" fmla="*/ 664579 h 717746"/>
              <a:gd name="connsiteX2" fmla="*/ 632822 w 993655"/>
              <a:gd name="connsiteY2" fmla="*/ 625479 h 717746"/>
              <a:gd name="connsiteX3" fmla="*/ 928468 w 993655"/>
              <a:gd name="connsiteY3" fmla="*/ 445076 h 717746"/>
              <a:gd name="connsiteX4" fmla="*/ 983273 w 993655"/>
              <a:gd name="connsiteY4" fmla="*/ 237421 h 717746"/>
              <a:gd name="connsiteX5" fmla="*/ 777249 w 993655"/>
              <a:gd name="connsiteY5" fmla="*/ 3093 h 717746"/>
              <a:gd name="connsiteX6" fmla="*/ 307494 w 993655"/>
              <a:gd name="connsiteY6" fmla="*/ 120440 h 717746"/>
              <a:gd name="connsiteX7" fmla="*/ 8711 w 993655"/>
              <a:gd name="connsiteY7" fmla="*/ 363887 h 717746"/>
              <a:gd name="connsiteX8" fmla="*/ 280812 w 993655"/>
              <a:gd name="connsiteY8" fmla="*/ 657259 h 717746"/>
              <a:gd name="connsiteX9" fmla="*/ 304337 w 993655"/>
              <a:gd name="connsiteY9" fmla="*/ 717746 h 717746"/>
              <a:gd name="connsiteX0" fmla="*/ 304337 w 991662"/>
              <a:gd name="connsiteY0" fmla="*/ 717746 h 717746"/>
              <a:gd name="connsiteX1" fmla="*/ 399952 w 991662"/>
              <a:gd name="connsiteY1" fmla="*/ 664579 h 717746"/>
              <a:gd name="connsiteX2" fmla="*/ 632822 w 991662"/>
              <a:gd name="connsiteY2" fmla="*/ 625479 h 717746"/>
              <a:gd name="connsiteX3" fmla="*/ 928468 w 991662"/>
              <a:gd name="connsiteY3" fmla="*/ 445076 h 717746"/>
              <a:gd name="connsiteX4" fmla="*/ 983273 w 991662"/>
              <a:gd name="connsiteY4" fmla="*/ 237421 h 717746"/>
              <a:gd name="connsiteX5" fmla="*/ 777249 w 991662"/>
              <a:gd name="connsiteY5" fmla="*/ 3093 h 717746"/>
              <a:gd name="connsiteX6" fmla="*/ 307494 w 991662"/>
              <a:gd name="connsiteY6" fmla="*/ 120440 h 717746"/>
              <a:gd name="connsiteX7" fmla="*/ 8711 w 991662"/>
              <a:gd name="connsiteY7" fmla="*/ 363887 h 717746"/>
              <a:gd name="connsiteX8" fmla="*/ 280812 w 991662"/>
              <a:gd name="connsiteY8" fmla="*/ 657259 h 717746"/>
              <a:gd name="connsiteX9" fmla="*/ 304337 w 991662"/>
              <a:gd name="connsiteY9" fmla="*/ 717746 h 717746"/>
              <a:gd name="connsiteX0" fmla="*/ 304337 w 989471"/>
              <a:gd name="connsiteY0" fmla="*/ 717746 h 717746"/>
              <a:gd name="connsiteX1" fmla="*/ 399952 w 989471"/>
              <a:gd name="connsiteY1" fmla="*/ 664579 h 717746"/>
              <a:gd name="connsiteX2" fmla="*/ 632822 w 989471"/>
              <a:gd name="connsiteY2" fmla="*/ 625479 h 717746"/>
              <a:gd name="connsiteX3" fmla="*/ 916010 w 989471"/>
              <a:gd name="connsiteY3" fmla="*/ 449761 h 717746"/>
              <a:gd name="connsiteX4" fmla="*/ 983273 w 989471"/>
              <a:gd name="connsiteY4" fmla="*/ 237421 h 717746"/>
              <a:gd name="connsiteX5" fmla="*/ 777249 w 989471"/>
              <a:gd name="connsiteY5" fmla="*/ 3093 h 717746"/>
              <a:gd name="connsiteX6" fmla="*/ 307494 w 989471"/>
              <a:gd name="connsiteY6" fmla="*/ 120440 h 717746"/>
              <a:gd name="connsiteX7" fmla="*/ 8711 w 989471"/>
              <a:gd name="connsiteY7" fmla="*/ 363887 h 717746"/>
              <a:gd name="connsiteX8" fmla="*/ 280812 w 989471"/>
              <a:gd name="connsiteY8" fmla="*/ 657259 h 717746"/>
              <a:gd name="connsiteX9" fmla="*/ 304337 w 989471"/>
              <a:gd name="connsiteY9" fmla="*/ 717746 h 717746"/>
              <a:gd name="connsiteX0" fmla="*/ 304337 w 989471"/>
              <a:gd name="connsiteY0" fmla="*/ 716680 h 716680"/>
              <a:gd name="connsiteX1" fmla="*/ 399952 w 989471"/>
              <a:gd name="connsiteY1" fmla="*/ 663513 h 716680"/>
              <a:gd name="connsiteX2" fmla="*/ 632822 w 989471"/>
              <a:gd name="connsiteY2" fmla="*/ 624413 h 716680"/>
              <a:gd name="connsiteX3" fmla="*/ 916010 w 989471"/>
              <a:gd name="connsiteY3" fmla="*/ 448695 h 716680"/>
              <a:gd name="connsiteX4" fmla="*/ 983273 w 989471"/>
              <a:gd name="connsiteY4" fmla="*/ 236355 h 716680"/>
              <a:gd name="connsiteX5" fmla="*/ 777249 w 989471"/>
              <a:gd name="connsiteY5" fmla="*/ 2027 h 716680"/>
              <a:gd name="connsiteX6" fmla="*/ 314664 w 989471"/>
              <a:gd name="connsiteY6" fmla="*/ 135987 h 716680"/>
              <a:gd name="connsiteX7" fmla="*/ 8711 w 989471"/>
              <a:gd name="connsiteY7" fmla="*/ 362821 h 716680"/>
              <a:gd name="connsiteX8" fmla="*/ 280812 w 989471"/>
              <a:gd name="connsiteY8" fmla="*/ 656193 h 716680"/>
              <a:gd name="connsiteX9" fmla="*/ 304337 w 989471"/>
              <a:gd name="connsiteY9" fmla="*/ 716680 h 716680"/>
              <a:gd name="connsiteX0" fmla="*/ 292743 w 977877"/>
              <a:gd name="connsiteY0" fmla="*/ 716666 h 716666"/>
              <a:gd name="connsiteX1" fmla="*/ 388358 w 977877"/>
              <a:gd name="connsiteY1" fmla="*/ 663499 h 716666"/>
              <a:gd name="connsiteX2" fmla="*/ 621228 w 977877"/>
              <a:gd name="connsiteY2" fmla="*/ 624399 h 716666"/>
              <a:gd name="connsiteX3" fmla="*/ 904416 w 977877"/>
              <a:gd name="connsiteY3" fmla="*/ 448681 h 716666"/>
              <a:gd name="connsiteX4" fmla="*/ 971679 w 977877"/>
              <a:gd name="connsiteY4" fmla="*/ 236341 h 716666"/>
              <a:gd name="connsiteX5" fmla="*/ 765655 w 977877"/>
              <a:gd name="connsiteY5" fmla="*/ 2013 h 716666"/>
              <a:gd name="connsiteX6" fmla="*/ 303070 w 977877"/>
              <a:gd name="connsiteY6" fmla="*/ 135973 h 716666"/>
              <a:gd name="connsiteX7" fmla="*/ 9575 w 977877"/>
              <a:gd name="connsiteY7" fmla="*/ 358122 h 716666"/>
              <a:gd name="connsiteX8" fmla="*/ 269218 w 977877"/>
              <a:gd name="connsiteY8" fmla="*/ 656179 h 716666"/>
              <a:gd name="connsiteX9" fmla="*/ 292743 w 977877"/>
              <a:gd name="connsiteY9" fmla="*/ 716666 h 716666"/>
              <a:gd name="connsiteX0" fmla="*/ 292743 w 977482"/>
              <a:gd name="connsiteY0" fmla="*/ 701983 h 701983"/>
              <a:gd name="connsiteX1" fmla="*/ 388358 w 977482"/>
              <a:gd name="connsiteY1" fmla="*/ 648816 h 701983"/>
              <a:gd name="connsiteX2" fmla="*/ 621228 w 977482"/>
              <a:gd name="connsiteY2" fmla="*/ 609716 h 701983"/>
              <a:gd name="connsiteX3" fmla="*/ 904416 w 977482"/>
              <a:gd name="connsiteY3" fmla="*/ 433998 h 701983"/>
              <a:gd name="connsiteX4" fmla="*/ 971679 w 977482"/>
              <a:gd name="connsiteY4" fmla="*/ 221658 h 701983"/>
              <a:gd name="connsiteX5" fmla="*/ 772108 w 977482"/>
              <a:gd name="connsiteY5" fmla="*/ 2282 h 701983"/>
              <a:gd name="connsiteX6" fmla="*/ 303070 w 977482"/>
              <a:gd name="connsiteY6" fmla="*/ 121290 h 701983"/>
              <a:gd name="connsiteX7" fmla="*/ 9575 w 977482"/>
              <a:gd name="connsiteY7" fmla="*/ 343439 h 701983"/>
              <a:gd name="connsiteX8" fmla="*/ 269218 w 977482"/>
              <a:gd name="connsiteY8" fmla="*/ 641496 h 701983"/>
              <a:gd name="connsiteX9" fmla="*/ 292743 w 977482"/>
              <a:gd name="connsiteY9" fmla="*/ 701983 h 701983"/>
              <a:gd name="connsiteX0" fmla="*/ 292743 w 973570"/>
              <a:gd name="connsiteY0" fmla="*/ 701983 h 701983"/>
              <a:gd name="connsiteX1" fmla="*/ 388358 w 973570"/>
              <a:gd name="connsiteY1" fmla="*/ 648816 h 701983"/>
              <a:gd name="connsiteX2" fmla="*/ 621228 w 973570"/>
              <a:gd name="connsiteY2" fmla="*/ 609716 h 701983"/>
              <a:gd name="connsiteX3" fmla="*/ 862937 w 973570"/>
              <a:gd name="connsiteY3" fmla="*/ 454570 h 701983"/>
              <a:gd name="connsiteX4" fmla="*/ 971679 w 973570"/>
              <a:gd name="connsiteY4" fmla="*/ 221658 h 701983"/>
              <a:gd name="connsiteX5" fmla="*/ 772108 w 973570"/>
              <a:gd name="connsiteY5" fmla="*/ 2282 h 701983"/>
              <a:gd name="connsiteX6" fmla="*/ 303070 w 973570"/>
              <a:gd name="connsiteY6" fmla="*/ 121290 h 701983"/>
              <a:gd name="connsiteX7" fmla="*/ 9575 w 973570"/>
              <a:gd name="connsiteY7" fmla="*/ 343439 h 701983"/>
              <a:gd name="connsiteX8" fmla="*/ 269218 w 973570"/>
              <a:gd name="connsiteY8" fmla="*/ 641496 h 701983"/>
              <a:gd name="connsiteX9" fmla="*/ 292743 w 973570"/>
              <a:gd name="connsiteY9" fmla="*/ 701983 h 701983"/>
              <a:gd name="connsiteX0" fmla="*/ 292743 w 952057"/>
              <a:gd name="connsiteY0" fmla="*/ 702570 h 702570"/>
              <a:gd name="connsiteX1" fmla="*/ 388358 w 952057"/>
              <a:gd name="connsiteY1" fmla="*/ 649403 h 702570"/>
              <a:gd name="connsiteX2" fmla="*/ 621228 w 952057"/>
              <a:gd name="connsiteY2" fmla="*/ 610303 h 702570"/>
              <a:gd name="connsiteX3" fmla="*/ 862937 w 952057"/>
              <a:gd name="connsiteY3" fmla="*/ 455157 h 702570"/>
              <a:gd name="connsiteX4" fmla="*/ 949171 w 952057"/>
              <a:gd name="connsiteY4" fmla="*/ 237080 h 702570"/>
              <a:gd name="connsiteX5" fmla="*/ 772108 w 952057"/>
              <a:gd name="connsiteY5" fmla="*/ 2869 h 702570"/>
              <a:gd name="connsiteX6" fmla="*/ 303070 w 952057"/>
              <a:gd name="connsiteY6" fmla="*/ 121877 h 702570"/>
              <a:gd name="connsiteX7" fmla="*/ 9575 w 952057"/>
              <a:gd name="connsiteY7" fmla="*/ 344026 h 702570"/>
              <a:gd name="connsiteX8" fmla="*/ 269218 w 952057"/>
              <a:gd name="connsiteY8" fmla="*/ 642083 h 702570"/>
              <a:gd name="connsiteX9" fmla="*/ 292743 w 952057"/>
              <a:gd name="connsiteY9" fmla="*/ 702570 h 702570"/>
              <a:gd name="connsiteX0" fmla="*/ 292743 w 952870"/>
              <a:gd name="connsiteY0" fmla="*/ 681136 h 681136"/>
              <a:gd name="connsiteX1" fmla="*/ 388358 w 952870"/>
              <a:gd name="connsiteY1" fmla="*/ 627969 h 681136"/>
              <a:gd name="connsiteX2" fmla="*/ 621228 w 952870"/>
              <a:gd name="connsiteY2" fmla="*/ 588869 h 681136"/>
              <a:gd name="connsiteX3" fmla="*/ 862937 w 952870"/>
              <a:gd name="connsiteY3" fmla="*/ 433723 h 681136"/>
              <a:gd name="connsiteX4" fmla="*/ 949171 w 952870"/>
              <a:gd name="connsiteY4" fmla="*/ 215646 h 681136"/>
              <a:gd name="connsiteX5" fmla="*/ 756078 w 952870"/>
              <a:gd name="connsiteY5" fmla="*/ 3530 h 681136"/>
              <a:gd name="connsiteX6" fmla="*/ 303070 w 952870"/>
              <a:gd name="connsiteY6" fmla="*/ 100443 h 681136"/>
              <a:gd name="connsiteX7" fmla="*/ 9575 w 952870"/>
              <a:gd name="connsiteY7" fmla="*/ 322592 h 681136"/>
              <a:gd name="connsiteX8" fmla="*/ 269218 w 952870"/>
              <a:gd name="connsiteY8" fmla="*/ 620649 h 681136"/>
              <a:gd name="connsiteX9" fmla="*/ 292743 w 952870"/>
              <a:gd name="connsiteY9" fmla="*/ 681136 h 6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870" h="681136">
                <a:moveTo>
                  <a:pt x="292743" y="681136"/>
                </a:moveTo>
                <a:cubicBezTo>
                  <a:pt x="301279" y="680371"/>
                  <a:pt x="333611" y="643347"/>
                  <a:pt x="388358" y="627969"/>
                </a:cubicBezTo>
                <a:cubicBezTo>
                  <a:pt x="443105" y="612591"/>
                  <a:pt x="542132" y="621243"/>
                  <a:pt x="621228" y="588869"/>
                </a:cubicBezTo>
                <a:cubicBezTo>
                  <a:pt x="700325" y="556495"/>
                  <a:pt x="808280" y="495927"/>
                  <a:pt x="862937" y="433723"/>
                </a:cubicBezTo>
                <a:cubicBezTo>
                  <a:pt x="917594" y="371519"/>
                  <a:pt x="966981" y="287345"/>
                  <a:pt x="949171" y="215646"/>
                </a:cubicBezTo>
                <a:cubicBezTo>
                  <a:pt x="931361" y="143947"/>
                  <a:pt x="863762" y="22731"/>
                  <a:pt x="756078" y="3530"/>
                </a:cubicBezTo>
                <a:cubicBezTo>
                  <a:pt x="648395" y="-15671"/>
                  <a:pt x="427487" y="47266"/>
                  <a:pt x="303070" y="100443"/>
                </a:cubicBezTo>
                <a:cubicBezTo>
                  <a:pt x="178653" y="153620"/>
                  <a:pt x="40905" y="225818"/>
                  <a:pt x="9575" y="322592"/>
                </a:cubicBezTo>
                <a:cubicBezTo>
                  <a:pt x="-27955" y="449595"/>
                  <a:pt x="42058" y="578651"/>
                  <a:pt x="269218" y="620649"/>
                </a:cubicBezTo>
                <a:cubicBezTo>
                  <a:pt x="296989" y="634107"/>
                  <a:pt x="292743" y="681136"/>
                  <a:pt x="292743" y="681136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F8DB7-D9AE-C53C-1478-91F4ADE7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09" y="1480894"/>
            <a:ext cx="4604438" cy="2446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/>
              <a:t>Our Visualizations &amp; Data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2AA77-143B-ADBF-8F7E-39039B5F9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6098" y="4752812"/>
            <a:ext cx="3178813" cy="951864"/>
          </a:xfr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3200" b="1" spc="50" dirty="0">
                <a:latin typeface="Grandview Display" panose="020B0502040204020203" pitchFamily="34" charset="0"/>
              </a:rPr>
              <a:t>Let’s check out the dashboard, shall we?</a:t>
            </a:r>
          </a:p>
          <a:p>
            <a:pPr algn="ctr">
              <a:lnSpc>
                <a:spcPct val="100000"/>
              </a:lnSpc>
            </a:pPr>
            <a:r>
              <a:rPr lang="en-US" sz="3200" b="1" spc="50" dirty="0">
                <a:latin typeface="Grandview Display" panose="020B0502040204020203" pitchFamily="34" charset="0"/>
              </a:rPr>
              <a:t>*Link Here*</a:t>
            </a:r>
          </a:p>
        </p:txBody>
      </p:sp>
      <p:pic>
        <p:nvPicPr>
          <p:cNvPr id="5" name="Graphic 4" descr="Bar chart outline">
            <a:extLst>
              <a:ext uri="{FF2B5EF4-FFF2-40B4-BE49-F238E27FC236}">
                <a16:creationId xmlns:a16="http://schemas.microsoft.com/office/drawing/2014/main" id="{4782DBD9-4390-BDA8-10EB-611EE5426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971" y="742255"/>
            <a:ext cx="5216840" cy="521684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D242FBE-2452-4D50-BD27-1EB4712B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19754">
            <a:off x="6020561" y="400218"/>
            <a:ext cx="5572597" cy="4608290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237724 w 922789"/>
              <a:gd name="connsiteY0" fmla="*/ 662631 h 662631"/>
              <a:gd name="connsiteX1" fmla="*/ 354772 w 922789"/>
              <a:gd name="connsiteY1" fmla="*/ 616508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895"/>
              <a:gd name="connsiteY0" fmla="*/ 675244 h 675244"/>
              <a:gd name="connsiteX1" fmla="*/ 316417 w 922895"/>
              <a:gd name="connsiteY1" fmla="*/ 635913 h 675244"/>
              <a:gd name="connsiteX2" fmla="*/ 555775 w 922895"/>
              <a:gd name="connsiteY2" fmla="*/ 623157 h 675244"/>
              <a:gd name="connsiteX3" fmla="*/ 871513 w 922895"/>
              <a:gd name="connsiteY3" fmla="*/ 489197 h 675244"/>
              <a:gd name="connsiteX4" fmla="*/ 907259 w 922895"/>
              <a:gd name="connsiteY4" fmla="*/ 191392 h 675244"/>
              <a:gd name="connsiteX5" fmla="*/ 714533 w 922895"/>
              <a:gd name="connsiteY5" fmla="*/ 4490 h 675244"/>
              <a:gd name="connsiteX6" fmla="*/ 205135 w 922895"/>
              <a:gd name="connsiteY6" fmla="*/ 90391 h 675244"/>
              <a:gd name="connsiteX7" fmla="*/ 19443 w 922895"/>
              <a:gd name="connsiteY7" fmla="*/ 266883 h 675244"/>
              <a:gd name="connsiteX8" fmla="*/ 232089 w 922895"/>
              <a:gd name="connsiteY8" fmla="*/ 603132 h 675244"/>
              <a:gd name="connsiteX9" fmla="*/ 237724 w 922895"/>
              <a:gd name="connsiteY9" fmla="*/ 675244 h 675244"/>
              <a:gd name="connsiteX0" fmla="*/ 237724 w 921860"/>
              <a:gd name="connsiteY0" fmla="*/ 675486 h 675486"/>
              <a:gd name="connsiteX1" fmla="*/ 316417 w 921860"/>
              <a:gd name="connsiteY1" fmla="*/ 636155 h 675486"/>
              <a:gd name="connsiteX2" fmla="*/ 555775 w 921860"/>
              <a:gd name="connsiteY2" fmla="*/ 623399 h 675486"/>
              <a:gd name="connsiteX3" fmla="*/ 871513 w 921860"/>
              <a:gd name="connsiteY3" fmla="*/ 489439 h 675486"/>
              <a:gd name="connsiteX4" fmla="*/ 907259 w 921860"/>
              <a:gd name="connsiteY4" fmla="*/ 191634 h 675486"/>
              <a:gd name="connsiteX5" fmla="*/ 728723 w 921860"/>
              <a:gd name="connsiteY5" fmla="*/ 4479 h 675486"/>
              <a:gd name="connsiteX6" fmla="*/ 205135 w 921860"/>
              <a:gd name="connsiteY6" fmla="*/ 90633 h 675486"/>
              <a:gd name="connsiteX7" fmla="*/ 19443 w 921860"/>
              <a:gd name="connsiteY7" fmla="*/ 267125 h 675486"/>
              <a:gd name="connsiteX8" fmla="*/ 232089 w 921860"/>
              <a:gd name="connsiteY8" fmla="*/ 603374 h 675486"/>
              <a:gd name="connsiteX9" fmla="*/ 237724 w 921860"/>
              <a:gd name="connsiteY9" fmla="*/ 675486 h 675486"/>
              <a:gd name="connsiteX0" fmla="*/ 237610 w 921746"/>
              <a:gd name="connsiteY0" fmla="*/ 675486 h 675486"/>
              <a:gd name="connsiteX1" fmla="*/ 316303 w 921746"/>
              <a:gd name="connsiteY1" fmla="*/ 636155 h 675486"/>
              <a:gd name="connsiteX2" fmla="*/ 555661 w 921746"/>
              <a:gd name="connsiteY2" fmla="*/ 623399 h 675486"/>
              <a:gd name="connsiteX3" fmla="*/ 871399 w 921746"/>
              <a:gd name="connsiteY3" fmla="*/ 489439 h 675486"/>
              <a:gd name="connsiteX4" fmla="*/ 907145 w 921746"/>
              <a:gd name="connsiteY4" fmla="*/ 191634 h 675486"/>
              <a:gd name="connsiteX5" fmla="*/ 728609 w 921746"/>
              <a:gd name="connsiteY5" fmla="*/ 4479 h 675486"/>
              <a:gd name="connsiteX6" fmla="*/ 205021 w 921746"/>
              <a:gd name="connsiteY6" fmla="*/ 90633 h 675486"/>
              <a:gd name="connsiteX7" fmla="*/ 19329 w 921746"/>
              <a:gd name="connsiteY7" fmla="*/ 267125 h 675486"/>
              <a:gd name="connsiteX8" fmla="*/ 232703 w 921746"/>
              <a:gd name="connsiteY8" fmla="*/ 610024 h 675486"/>
              <a:gd name="connsiteX9" fmla="*/ 237610 w 921746"/>
              <a:gd name="connsiteY9" fmla="*/ 675486 h 675486"/>
              <a:gd name="connsiteX0" fmla="*/ 234474 w 918610"/>
              <a:gd name="connsiteY0" fmla="*/ 675486 h 675486"/>
              <a:gd name="connsiteX1" fmla="*/ 313167 w 918610"/>
              <a:gd name="connsiteY1" fmla="*/ 636155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4474 w 918610"/>
              <a:gd name="connsiteY0" fmla="*/ 675486 h 675486"/>
              <a:gd name="connsiteX1" fmla="*/ 306951 w 918610"/>
              <a:gd name="connsiteY1" fmla="*/ 637256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5490 w 919626"/>
              <a:gd name="connsiteY0" fmla="*/ 675486 h 675486"/>
              <a:gd name="connsiteX1" fmla="*/ 307967 w 919626"/>
              <a:gd name="connsiteY1" fmla="*/ 637256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5490 w 919626"/>
              <a:gd name="connsiteY0" fmla="*/ 675486 h 675486"/>
              <a:gd name="connsiteX1" fmla="*/ 301751 w 919626"/>
              <a:gd name="connsiteY1" fmla="*/ 638357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6660 w 920796"/>
              <a:gd name="connsiteY0" fmla="*/ 675486 h 675486"/>
              <a:gd name="connsiteX1" fmla="*/ 302921 w 920796"/>
              <a:gd name="connsiteY1" fmla="*/ 638357 h 675486"/>
              <a:gd name="connsiteX2" fmla="*/ 554711 w 920796"/>
              <a:gd name="connsiteY2" fmla="*/ 623399 h 675486"/>
              <a:gd name="connsiteX3" fmla="*/ 870449 w 920796"/>
              <a:gd name="connsiteY3" fmla="*/ 489439 h 675486"/>
              <a:gd name="connsiteX4" fmla="*/ 906195 w 920796"/>
              <a:gd name="connsiteY4" fmla="*/ 191634 h 675486"/>
              <a:gd name="connsiteX5" fmla="*/ 727659 w 920796"/>
              <a:gd name="connsiteY5" fmla="*/ 4479 h 675486"/>
              <a:gd name="connsiteX6" fmla="*/ 204071 w 920796"/>
              <a:gd name="connsiteY6" fmla="*/ 90633 h 675486"/>
              <a:gd name="connsiteX7" fmla="*/ 18379 w 920796"/>
              <a:gd name="connsiteY7" fmla="*/ 267125 h 675486"/>
              <a:gd name="connsiteX8" fmla="*/ 223754 w 920796"/>
              <a:gd name="connsiteY8" fmla="*/ 614126 h 675486"/>
              <a:gd name="connsiteX9" fmla="*/ 236660 w 920796"/>
              <a:gd name="connsiteY9" fmla="*/ 675486 h 675486"/>
              <a:gd name="connsiteX0" fmla="*/ 236660 w 924042"/>
              <a:gd name="connsiteY0" fmla="*/ 674029 h 674029"/>
              <a:gd name="connsiteX1" fmla="*/ 302921 w 924042"/>
              <a:gd name="connsiteY1" fmla="*/ 636900 h 674029"/>
              <a:gd name="connsiteX2" fmla="*/ 554711 w 924042"/>
              <a:gd name="connsiteY2" fmla="*/ 621942 h 674029"/>
              <a:gd name="connsiteX3" fmla="*/ 870449 w 924042"/>
              <a:gd name="connsiteY3" fmla="*/ 487982 h 674029"/>
              <a:gd name="connsiteX4" fmla="*/ 910627 w 924042"/>
              <a:gd name="connsiteY4" fmla="*/ 192078 h 674029"/>
              <a:gd name="connsiteX5" fmla="*/ 727659 w 924042"/>
              <a:gd name="connsiteY5" fmla="*/ 3022 h 674029"/>
              <a:gd name="connsiteX6" fmla="*/ 204071 w 924042"/>
              <a:gd name="connsiteY6" fmla="*/ 89176 h 674029"/>
              <a:gd name="connsiteX7" fmla="*/ 18379 w 924042"/>
              <a:gd name="connsiteY7" fmla="*/ 265668 h 674029"/>
              <a:gd name="connsiteX8" fmla="*/ 223754 w 924042"/>
              <a:gd name="connsiteY8" fmla="*/ 612669 h 674029"/>
              <a:gd name="connsiteX9" fmla="*/ 236660 w 924042"/>
              <a:gd name="connsiteY9" fmla="*/ 674029 h 674029"/>
              <a:gd name="connsiteX0" fmla="*/ 236660 w 923289"/>
              <a:gd name="connsiteY0" fmla="*/ 677077 h 677077"/>
              <a:gd name="connsiteX1" fmla="*/ 302921 w 923289"/>
              <a:gd name="connsiteY1" fmla="*/ 639948 h 677077"/>
              <a:gd name="connsiteX2" fmla="*/ 554711 w 923289"/>
              <a:gd name="connsiteY2" fmla="*/ 624990 h 677077"/>
              <a:gd name="connsiteX3" fmla="*/ 870449 w 923289"/>
              <a:gd name="connsiteY3" fmla="*/ 491030 h 677077"/>
              <a:gd name="connsiteX4" fmla="*/ 910627 w 923289"/>
              <a:gd name="connsiteY4" fmla="*/ 195126 h 677077"/>
              <a:gd name="connsiteX5" fmla="*/ 737874 w 923289"/>
              <a:gd name="connsiteY5" fmla="*/ 2918 h 677077"/>
              <a:gd name="connsiteX6" fmla="*/ 204071 w 923289"/>
              <a:gd name="connsiteY6" fmla="*/ 92224 h 677077"/>
              <a:gd name="connsiteX7" fmla="*/ 18379 w 923289"/>
              <a:gd name="connsiteY7" fmla="*/ 268716 h 677077"/>
              <a:gd name="connsiteX8" fmla="*/ 223754 w 923289"/>
              <a:gd name="connsiteY8" fmla="*/ 615717 h 677077"/>
              <a:gd name="connsiteX9" fmla="*/ 236660 w 923289"/>
              <a:gd name="connsiteY9" fmla="*/ 677077 h 677077"/>
              <a:gd name="connsiteX0" fmla="*/ 236660 w 923277"/>
              <a:gd name="connsiteY0" fmla="*/ 684928 h 684928"/>
              <a:gd name="connsiteX1" fmla="*/ 302921 w 923277"/>
              <a:gd name="connsiteY1" fmla="*/ 647799 h 684928"/>
              <a:gd name="connsiteX2" fmla="*/ 554711 w 923277"/>
              <a:gd name="connsiteY2" fmla="*/ 632841 h 684928"/>
              <a:gd name="connsiteX3" fmla="*/ 870449 w 923277"/>
              <a:gd name="connsiteY3" fmla="*/ 498881 h 684928"/>
              <a:gd name="connsiteX4" fmla="*/ 910627 w 923277"/>
              <a:gd name="connsiteY4" fmla="*/ 202977 h 684928"/>
              <a:gd name="connsiteX5" fmla="*/ 738044 w 923277"/>
              <a:gd name="connsiteY5" fmla="*/ 2683 h 684928"/>
              <a:gd name="connsiteX6" fmla="*/ 204071 w 923277"/>
              <a:gd name="connsiteY6" fmla="*/ 100075 h 684928"/>
              <a:gd name="connsiteX7" fmla="*/ 18379 w 923277"/>
              <a:gd name="connsiteY7" fmla="*/ 276567 h 684928"/>
              <a:gd name="connsiteX8" fmla="*/ 223754 w 923277"/>
              <a:gd name="connsiteY8" fmla="*/ 623568 h 684928"/>
              <a:gd name="connsiteX9" fmla="*/ 236660 w 923277"/>
              <a:gd name="connsiteY9" fmla="*/ 684928 h 684928"/>
              <a:gd name="connsiteX0" fmla="*/ 236660 w 923277"/>
              <a:gd name="connsiteY0" fmla="*/ 685385 h 685385"/>
              <a:gd name="connsiteX1" fmla="*/ 302921 w 923277"/>
              <a:gd name="connsiteY1" fmla="*/ 648256 h 685385"/>
              <a:gd name="connsiteX2" fmla="*/ 554711 w 923277"/>
              <a:gd name="connsiteY2" fmla="*/ 633298 h 685385"/>
              <a:gd name="connsiteX3" fmla="*/ 870449 w 923277"/>
              <a:gd name="connsiteY3" fmla="*/ 499338 h 685385"/>
              <a:gd name="connsiteX4" fmla="*/ 910627 w 923277"/>
              <a:gd name="connsiteY4" fmla="*/ 203434 h 685385"/>
              <a:gd name="connsiteX5" fmla="*/ 738044 w 923277"/>
              <a:gd name="connsiteY5" fmla="*/ 3140 h 685385"/>
              <a:gd name="connsiteX6" fmla="*/ 195293 w 923277"/>
              <a:gd name="connsiteY6" fmla="*/ 94802 h 685385"/>
              <a:gd name="connsiteX7" fmla="*/ 18379 w 923277"/>
              <a:gd name="connsiteY7" fmla="*/ 277024 h 685385"/>
              <a:gd name="connsiteX8" fmla="*/ 223754 w 923277"/>
              <a:gd name="connsiteY8" fmla="*/ 624025 h 685385"/>
              <a:gd name="connsiteX9" fmla="*/ 236660 w 923277"/>
              <a:gd name="connsiteY9" fmla="*/ 685385 h 685385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6807"/>
              <a:gd name="connsiteY0" fmla="*/ 647076 h 647076"/>
              <a:gd name="connsiteX1" fmla="*/ 305231 w 926807"/>
              <a:gd name="connsiteY1" fmla="*/ 609947 h 647076"/>
              <a:gd name="connsiteX2" fmla="*/ 557021 w 926807"/>
              <a:gd name="connsiteY2" fmla="*/ 594989 h 647076"/>
              <a:gd name="connsiteX3" fmla="*/ 872759 w 926807"/>
              <a:gd name="connsiteY3" fmla="*/ 461029 h 647076"/>
              <a:gd name="connsiteX4" fmla="*/ 912937 w 926807"/>
              <a:gd name="connsiteY4" fmla="*/ 165125 h 647076"/>
              <a:gd name="connsiteX5" fmla="*/ 723808 w 926807"/>
              <a:gd name="connsiteY5" fmla="*/ 5211 h 647076"/>
              <a:gd name="connsiteX6" fmla="*/ 197603 w 926807"/>
              <a:gd name="connsiteY6" fmla="*/ 56493 h 647076"/>
              <a:gd name="connsiteX7" fmla="*/ 17988 w 926807"/>
              <a:gd name="connsiteY7" fmla="*/ 229663 h 647076"/>
              <a:gd name="connsiteX8" fmla="*/ 226064 w 926807"/>
              <a:gd name="connsiteY8" fmla="*/ 585716 h 647076"/>
              <a:gd name="connsiteX9" fmla="*/ 238970 w 926807"/>
              <a:gd name="connsiteY9" fmla="*/ 647076 h 647076"/>
              <a:gd name="connsiteX0" fmla="*/ 238970 w 933356"/>
              <a:gd name="connsiteY0" fmla="*/ 650456 h 650456"/>
              <a:gd name="connsiteX1" fmla="*/ 305231 w 933356"/>
              <a:gd name="connsiteY1" fmla="*/ 613327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38970 w 933356"/>
              <a:gd name="connsiteY0" fmla="*/ 650456 h 650456"/>
              <a:gd name="connsiteX1" fmla="*/ 325366 w 933356"/>
              <a:gd name="connsiteY1" fmla="*/ 614273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40584 w 934970"/>
              <a:gd name="connsiteY0" fmla="*/ 650456 h 650456"/>
              <a:gd name="connsiteX1" fmla="*/ 326980 w 934970"/>
              <a:gd name="connsiteY1" fmla="*/ 614273 h 650456"/>
              <a:gd name="connsiteX2" fmla="*/ 558635 w 934970"/>
              <a:gd name="connsiteY2" fmla="*/ 598369 h 650456"/>
              <a:gd name="connsiteX3" fmla="*/ 874373 w 934970"/>
              <a:gd name="connsiteY3" fmla="*/ 464409 h 650456"/>
              <a:gd name="connsiteX4" fmla="*/ 923019 w 934970"/>
              <a:gd name="connsiteY4" fmla="*/ 219836 h 650456"/>
              <a:gd name="connsiteX5" fmla="*/ 725422 w 934970"/>
              <a:gd name="connsiteY5" fmla="*/ 8591 h 650456"/>
              <a:gd name="connsiteX6" fmla="*/ 199217 w 934970"/>
              <a:gd name="connsiteY6" fmla="*/ 59873 h 650456"/>
              <a:gd name="connsiteX7" fmla="*/ 19602 w 934970"/>
              <a:gd name="connsiteY7" fmla="*/ 233043 h 650456"/>
              <a:gd name="connsiteX8" fmla="*/ 217059 w 934970"/>
              <a:gd name="connsiteY8" fmla="*/ 589969 h 650456"/>
              <a:gd name="connsiteX9" fmla="*/ 240584 w 934970"/>
              <a:gd name="connsiteY9" fmla="*/ 650456 h 650456"/>
              <a:gd name="connsiteX0" fmla="*/ 240584 w 935083"/>
              <a:gd name="connsiteY0" fmla="*/ 652498 h 652498"/>
              <a:gd name="connsiteX1" fmla="*/ 326980 w 935083"/>
              <a:gd name="connsiteY1" fmla="*/ 616315 h 652498"/>
              <a:gd name="connsiteX2" fmla="*/ 558635 w 935083"/>
              <a:gd name="connsiteY2" fmla="*/ 600411 h 652498"/>
              <a:gd name="connsiteX3" fmla="*/ 874373 w 935083"/>
              <a:gd name="connsiteY3" fmla="*/ 466451 h 652498"/>
              <a:gd name="connsiteX4" fmla="*/ 923019 w 935083"/>
              <a:gd name="connsiteY4" fmla="*/ 221878 h 652498"/>
              <a:gd name="connsiteX5" fmla="*/ 723902 w 935083"/>
              <a:gd name="connsiteY5" fmla="*/ 8348 h 652498"/>
              <a:gd name="connsiteX6" fmla="*/ 199217 w 935083"/>
              <a:gd name="connsiteY6" fmla="*/ 61915 h 652498"/>
              <a:gd name="connsiteX7" fmla="*/ 19602 w 935083"/>
              <a:gd name="connsiteY7" fmla="*/ 235085 h 652498"/>
              <a:gd name="connsiteX8" fmla="*/ 217059 w 935083"/>
              <a:gd name="connsiteY8" fmla="*/ 592011 h 652498"/>
              <a:gd name="connsiteX9" fmla="*/ 240584 w 935083"/>
              <a:gd name="connsiteY9" fmla="*/ 652498 h 652498"/>
              <a:gd name="connsiteX0" fmla="*/ 240584 w 935083"/>
              <a:gd name="connsiteY0" fmla="*/ 690718 h 690718"/>
              <a:gd name="connsiteX1" fmla="*/ 326980 w 935083"/>
              <a:gd name="connsiteY1" fmla="*/ 654535 h 690718"/>
              <a:gd name="connsiteX2" fmla="*/ 558635 w 935083"/>
              <a:gd name="connsiteY2" fmla="*/ 638631 h 690718"/>
              <a:gd name="connsiteX3" fmla="*/ 874373 w 935083"/>
              <a:gd name="connsiteY3" fmla="*/ 504671 h 690718"/>
              <a:gd name="connsiteX4" fmla="*/ 923019 w 935083"/>
              <a:gd name="connsiteY4" fmla="*/ 260098 h 690718"/>
              <a:gd name="connsiteX5" fmla="*/ 723902 w 935083"/>
              <a:gd name="connsiteY5" fmla="*/ 46568 h 690718"/>
              <a:gd name="connsiteX6" fmla="*/ 199217 w 935083"/>
              <a:gd name="connsiteY6" fmla="*/ 100135 h 690718"/>
              <a:gd name="connsiteX7" fmla="*/ 19602 w 935083"/>
              <a:gd name="connsiteY7" fmla="*/ 273305 h 690718"/>
              <a:gd name="connsiteX8" fmla="*/ 217059 w 935083"/>
              <a:gd name="connsiteY8" fmla="*/ 630231 h 690718"/>
              <a:gd name="connsiteX9" fmla="*/ 240584 w 935083"/>
              <a:gd name="connsiteY9" fmla="*/ 690718 h 690718"/>
              <a:gd name="connsiteX0" fmla="*/ 240584 w 934424"/>
              <a:gd name="connsiteY0" fmla="*/ 718729 h 718729"/>
              <a:gd name="connsiteX1" fmla="*/ 326980 w 934424"/>
              <a:gd name="connsiteY1" fmla="*/ 682546 h 718729"/>
              <a:gd name="connsiteX2" fmla="*/ 558635 w 934424"/>
              <a:gd name="connsiteY2" fmla="*/ 666642 h 718729"/>
              <a:gd name="connsiteX3" fmla="*/ 874373 w 934424"/>
              <a:gd name="connsiteY3" fmla="*/ 532682 h 718729"/>
              <a:gd name="connsiteX4" fmla="*/ 923019 w 934424"/>
              <a:gd name="connsiteY4" fmla="*/ 288109 h 718729"/>
              <a:gd name="connsiteX5" fmla="*/ 732809 w 934424"/>
              <a:gd name="connsiteY5" fmla="*/ 41324 h 718729"/>
              <a:gd name="connsiteX6" fmla="*/ 199217 w 934424"/>
              <a:gd name="connsiteY6" fmla="*/ 128146 h 718729"/>
              <a:gd name="connsiteX7" fmla="*/ 19602 w 934424"/>
              <a:gd name="connsiteY7" fmla="*/ 301316 h 718729"/>
              <a:gd name="connsiteX8" fmla="*/ 217059 w 934424"/>
              <a:gd name="connsiteY8" fmla="*/ 658242 h 718729"/>
              <a:gd name="connsiteX9" fmla="*/ 240584 w 934424"/>
              <a:gd name="connsiteY9" fmla="*/ 718729 h 718729"/>
              <a:gd name="connsiteX0" fmla="*/ 240584 w 934424"/>
              <a:gd name="connsiteY0" fmla="*/ 722533 h 722533"/>
              <a:gd name="connsiteX1" fmla="*/ 326980 w 934424"/>
              <a:gd name="connsiteY1" fmla="*/ 686350 h 722533"/>
              <a:gd name="connsiteX2" fmla="*/ 558635 w 934424"/>
              <a:gd name="connsiteY2" fmla="*/ 670446 h 722533"/>
              <a:gd name="connsiteX3" fmla="*/ 874373 w 934424"/>
              <a:gd name="connsiteY3" fmla="*/ 536486 h 722533"/>
              <a:gd name="connsiteX4" fmla="*/ 923019 w 934424"/>
              <a:gd name="connsiteY4" fmla="*/ 291913 h 722533"/>
              <a:gd name="connsiteX5" fmla="*/ 732809 w 934424"/>
              <a:gd name="connsiteY5" fmla="*/ 45128 h 722533"/>
              <a:gd name="connsiteX6" fmla="*/ 199217 w 934424"/>
              <a:gd name="connsiteY6" fmla="*/ 131950 h 722533"/>
              <a:gd name="connsiteX7" fmla="*/ 19602 w 934424"/>
              <a:gd name="connsiteY7" fmla="*/ 305120 h 722533"/>
              <a:gd name="connsiteX8" fmla="*/ 217059 w 934424"/>
              <a:gd name="connsiteY8" fmla="*/ 662046 h 722533"/>
              <a:gd name="connsiteX9" fmla="*/ 240584 w 934424"/>
              <a:gd name="connsiteY9" fmla="*/ 722533 h 722533"/>
              <a:gd name="connsiteX0" fmla="*/ 240584 w 934424"/>
              <a:gd name="connsiteY0" fmla="*/ 720450 h 720450"/>
              <a:gd name="connsiteX1" fmla="*/ 326980 w 934424"/>
              <a:gd name="connsiteY1" fmla="*/ 684267 h 720450"/>
              <a:gd name="connsiteX2" fmla="*/ 558635 w 934424"/>
              <a:gd name="connsiteY2" fmla="*/ 668363 h 720450"/>
              <a:gd name="connsiteX3" fmla="*/ 874373 w 934424"/>
              <a:gd name="connsiteY3" fmla="*/ 534403 h 720450"/>
              <a:gd name="connsiteX4" fmla="*/ 923019 w 934424"/>
              <a:gd name="connsiteY4" fmla="*/ 289830 h 720450"/>
              <a:gd name="connsiteX5" fmla="*/ 732809 w 934424"/>
              <a:gd name="connsiteY5" fmla="*/ 43045 h 720450"/>
              <a:gd name="connsiteX6" fmla="*/ 199217 w 934424"/>
              <a:gd name="connsiteY6" fmla="*/ 129867 h 720450"/>
              <a:gd name="connsiteX7" fmla="*/ 19602 w 934424"/>
              <a:gd name="connsiteY7" fmla="*/ 303037 h 720450"/>
              <a:gd name="connsiteX8" fmla="*/ 217059 w 934424"/>
              <a:gd name="connsiteY8" fmla="*/ 659963 h 720450"/>
              <a:gd name="connsiteX9" fmla="*/ 240584 w 934424"/>
              <a:gd name="connsiteY9" fmla="*/ 720450 h 720450"/>
              <a:gd name="connsiteX0" fmla="*/ 240584 w 934424"/>
              <a:gd name="connsiteY0" fmla="*/ 685029 h 685029"/>
              <a:gd name="connsiteX1" fmla="*/ 326980 w 934424"/>
              <a:gd name="connsiteY1" fmla="*/ 648846 h 685029"/>
              <a:gd name="connsiteX2" fmla="*/ 558635 w 934424"/>
              <a:gd name="connsiteY2" fmla="*/ 632942 h 685029"/>
              <a:gd name="connsiteX3" fmla="*/ 874373 w 934424"/>
              <a:gd name="connsiteY3" fmla="*/ 498982 h 685029"/>
              <a:gd name="connsiteX4" fmla="*/ 923019 w 934424"/>
              <a:gd name="connsiteY4" fmla="*/ 254409 h 685029"/>
              <a:gd name="connsiteX5" fmla="*/ 732809 w 934424"/>
              <a:gd name="connsiteY5" fmla="*/ 7624 h 685029"/>
              <a:gd name="connsiteX6" fmla="*/ 194656 w 934424"/>
              <a:gd name="connsiteY6" fmla="*/ 87592 h 685029"/>
              <a:gd name="connsiteX7" fmla="*/ 19602 w 934424"/>
              <a:gd name="connsiteY7" fmla="*/ 267616 h 685029"/>
              <a:gd name="connsiteX8" fmla="*/ 217059 w 934424"/>
              <a:gd name="connsiteY8" fmla="*/ 624542 h 685029"/>
              <a:gd name="connsiteX9" fmla="*/ 240584 w 934424"/>
              <a:gd name="connsiteY9" fmla="*/ 685029 h 685029"/>
              <a:gd name="connsiteX0" fmla="*/ 240584 w 934424"/>
              <a:gd name="connsiteY0" fmla="*/ 687685 h 687685"/>
              <a:gd name="connsiteX1" fmla="*/ 326980 w 934424"/>
              <a:gd name="connsiteY1" fmla="*/ 651502 h 687685"/>
              <a:gd name="connsiteX2" fmla="*/ 558635 w 934424"/>
              <a:gd name="connsiteY2" fmla="*/ 635598 h 687685"/>
              <a:gd name="connsiteX3" fmla="*/ 874373 w 934424"/>
              <a:gd name="connsiteY3" fmla="*/ 501638 h 687685"/>
              <a:gd name="connsiteX4" fmla="*/ 923019 w 934424"/>
              <a:gd name="connsiteY4" fmla="*/ 257065 h 687685"/>
              <a:gd name="connsiteX5" fmla="*/ 732809 w 934424"/>
              <a:gd name="connsiteY5" fmla="*/ 10280 h 687685"/>
              <a:gd name="connsiteX6" fmla="*/ 228697 w 934424"/>
              <a:gd name="connsiteY6" fmla="*/ 75553 h 687685"/>
              <a:gd name="connsiteX7" fmla="*/ 19602 w 934424"/>
              <a:gd name="connsiteY7" fmla="*/ 270272 h 687685"/>
              <a:gd name="connsiteX8" fmla="*/ 217059 w 934424"/>
              <a:gd name="connsiteY8" fmla="*/ 627198 h 687685"/>
              <a:gd name="connsiteX9" fmla="*/ 240584 w 934424"/>
              <a:gd name="connsiteY9" fmla="*/ 687685 h 687685"/>
              <a:gd name="connsiteX0" fmla="*/ 240584 w 930983"/>
              <a:gd name="connsiteY0" fmla="*/ 687685 h 687685"/>
              <a:gd name="connsiteX1" fmla="*/ 326980 w 930983"/>
              <a:gd name="connsiteY1" fmla="*/ 651502 h 687685"/>
              <a:gd name="connsiteX2" fmla="*/ 558635 w 930983"/>
              <a:gd name="connsiteY2" fmla="*/ 635598 h 687685"/>
              <a:gd name="connsiteX3" fmla="*/ 861448 w 930983"/>
              <a:gd name="connsiteY3" fmla="*/ 482219 h 687685"/>
              <a:gd name="connsiteX4" fmla="*/ 923019 w 930983"/>
              <a:gd name="connsiteY4" fmla="*/ 257065 h 687685"/>
              <a:gd name="connsiteX5" fmla="*/ 732809 w 930983"/>
              <a:gd name="connsiteY5" fmla="*/ 10280 h 687685"/>
              <a:gd name="connsiteX6" fmla="*/ 228697 w 930983"/>
              <a:gd name="connsiteY6" fmla="*/ 75553 h 687685"/>
              <a:gd name="connsiteX7" fmla="*/ 19602 w 930983"/>
              <a:gd name="connsiteY7" fmla="*/ 270272 h 687685"/>
              <a:gd name="connsiteX8" fmla="*/ 217059 w 930983"/>
              <a:gd name="connsiteY8" fmla="*/ 627198 h 687685"/>
              <a:gd name="connsiteX9" fmla="*/ 240584 w 930983"/>
              <a:gd name="connsiteY9" fmla="*/ 687685 h 687685"/>
              <a:gd name="connsiteX0" fmla="*/ 240584 w 942621"/>
              <a:gd name="connsiteY0" fmla="*/ 687685 h 687685"/>
              <a:gd name="connsiteX1" fmla="*/ 326980 w 942621"/>
              <a:gd name="connsiteY1" fmla="*/ 651502 h 687685"/>
              <a:gd name="connsiteX2" fmla="*/ 558635 w 942621"/>
              <a:gd name="connsiteY2" fmla="*/ 635598 h 687685"/>
              <a:gd name="connsiteX3" fmla="*/ 895330 w 942621"/>
              <a:gd name="connsiteY3" fmla="*/ 442594 h 687685"/>
              <a:gd name="connsiteX4" fmla="*/ 923019 w 942621"/>
              <a:gd name="connsiteY4" fmla="*/ 257065 h 687685"/>
              <a:gd name="connsiteX5" fmla="*/ 732809 w 942621"/>
              <a:gd name="connsiteY5" fmla="*/ 10280 h 687685"/>
              <a:gd name="connsiteX6" fmla="*/ 228697 w 942621"/>
              <a:gd name="connsiteY6" fmla="*/ 75553 h 687685"/>
              <a:gd name="connsiteX7" fmla="*/ 19602 w 942621"/>
              <a:gd name="connsiteY7" fmla="*/ 270272 h 687685"/>
              <a:gd name="connsiteX8" fmla="*/ 217059 w 942621"/>
              <a:gd name="connsiteY8" fmla="*/ 627198 h 687685"/>
              <a:gd name="connsiteX9" fmla="*/ 240584 w 942621"/>
              <a:gd name="connsiteY9" fmla="*/ 687685 h 687685"/>
              <a:gd name="connsiteX0" fmla="*/ 240584 w 941338"/>
              <a:gd name="connsiteY0" fmla="*/ 687685 h 687685"/>
              <a:gd name="connsiteX1" fmla="*/ 326980 w 941338"/>
              <a:gd name="connsiteY1" fmla="*/ 651502 h 687685"/>
              <a:gd name="connsiteX2" fmla="*/ 583099 w 941338"/>
              <a:gd name="connsiteY2" fmla="*/ 614744 h 687685"/>
              <a:gd name="connsiteX3" fmla="*/ 895330 w 941338"/>
              <a:gd name="connsiteY3" fmla="*/ 442594 h 687685"/>
              <a:gd name="connsiteX4" fmla="*/ 923019 w 941338"/>
              <a:gd name="connsiteY4" fmla="*/ 257065 h 687685"/>
              <a:gd name="connsiteX5" fmla="*/ 732809 w 941338"/>
              <a:gd name="connsiteY5" fmla="*/ 10280 h 687685"/>
              <a:gd name="connsiteX6" fmla="*/ 228697 w 941338"/>
              <a:gd name="connsiteY6" fmla="*/ 75553 h 687685"/>
              <a:gd name="connsiteX7" fmla="*/ 19602 w 941338"/>
              <a:gd name="connsiteY7" fmla="*/ 270272 h 687685"/>
              <a:gd name="connsiteX8" fmla="*/ 217059 w 941338"/>
              <a:gd name="connsiteY8" fmla="*/ 627198 h 687685"/>
              <a:gd name="connsiteX9" fmla="*/ 240584 w 941338"/>
              <a:gd name="connsiteY9" fmla="*/ 687685 h 687685"/>
              <a:gd name="connsiteX0" fmla="*/ 243122 w 943876"/>
              <a:gd name="connsiteY0" fmla="*/ 687685 h 687685"/>
              <a:gd name="connsiteX1" fmla="*/ 329518 w 943876"/>
              <a:gd name="connsiteY1" fmla="*/ 651502 h 687685"/>
              <a:gd name="connsiteX2" fmla="*/ 585637 w 943876"/>
              <a:gd name="connsiteY2" fmla="*/ 614744 h 687685"/>
              <a:gd name="connsiteX3" fmla="*/ 897868 w 943876"/>
              <a:gd name="connsiteY3" fmla="*/ 442594 h 687685"/>
              <a:gd name="connsiteX4" fmla="*/ 925557 w 943876"/>
              <a:gd name="connsiteY4" fmla="*/ 257065 h 687685"/>
              <a:gd name="connsiteX5" fmla="*/ 735347 w 943876"/>
              <a:gd name="connsiteY5" fmla="*/ 10280 h 687685"/>
              <a:gd name="connsiteX6" fmla="*/ 231235 w 943876"/>
              <a:gd name="connsiteY6" fmla="*/ 75553 h 687685"/>
              <a:gd name="connsiteX7" fmla="*/ 22140 w 943876"/>
              <a:gd name="connsiteY7" fmla="*/ 270272 h 687685"/>
              <a:gd name="connsiteX8" fmla="*/ 219597 w 943876"/>
              <a:gd name="connsiteY8" fmla="*/ 627198 h 687685"/>
              <a:gd name="connsiteX9" fmla="*/ 243122 w 943876"/>
              <a:gd name="connsiteY9" fmla="*/ 687685 h 687685"/>
              <a:gd name="connsiteX0" fmla="*/ 270951 w 971705"/>
              <a:gd name="connsiteY0" fmla="*/ 687201 h 687201"/>
              <a:gd name="connsiteX1" fmla="*/ 357347 w 971705"/>
              <a:gd name="connsiteY1" fmla="*/ 651018 h 687201"/>
              <a:gd name="connsiteX2" fmla="*/ 613466 w 971705"/>
              <a:gd name="connsiteY2" fmla="*/ 614260 h 687201"/>
              <a:gd name="connsiteX3" fmla="*/ 925697 w 971705"/>
              <a:gd name="connsiteY3" fmla="*/ 442110 h 687201"/>
              <a:gd name="connsiteX4" fmla="*/ 953386 w 971705"/>
              <a:gd name="connsiteY4" fmla="*/ 256581 h 687201"/>
              <a:gd name="connsiteX5" fmla="*/ 763176 w 971705"/>
              <a:gd name="connsiteY5" fmla="*/ 9796 h 687201"/>
              <a:gd name="connsiteX6" fmla="*/ 259064 w 971705"/>
              <a:gd name="connsiteY6" fmla="*/ 75069 h 687201"/>
              <a:gd name="connsiteX7" fmla="*/ 16950 w 971705"/>
              <a:gd name="connsiteY7" fmla="*/ 313452 h 687201"/>
              <a:gd name="connsiteX8" fmla="*/ 247426 w 971705"/>
              <a:gd name="connsiteY8" fmla="*/ 626714 h 687201"/>
              <a:gd name="connsiteX9" fmla="*/ 270951 w 971705"/>
              <a:gd name="connsiteY9" fmla="*/ 687201 h 687201"/>
              <a:gd name="connsiteX0" fmla="*/ 238078 w 938832"/>
              <a:gd name="connsiteY0" fmla="*/ 686664 h 686664"/>
              <a:gd name="connsiteX1" fmla="*/ 324474 w 938832"/>
              <a:gd name="connsiteY1" fmla="*/ 650481 h 686664"/>
              <a:gd name="connsiteX2" fmla="*/ 580593 w 938832"/>
              <a:gd name="connsiteY2" fmla="*/ 613723 h 686664"/>
              <a:gd name="connsiteX3" fmla="*/ 892824 w 938832"/>
              <a:gd name="connsiteY3" fmla="*/ 441573 h 686664"/>
              <a:gd name="connsiteX4" fmla="*/ 920513 w 938832"/>
              <a:gd name="connsiteY4" fmla="*/ 256044 h 686664"/>
              <a:gd name="connsiteX5" fmla="*/ 730303 w 938832"/>
              <a:gd name="connsiteY5" fmla="*/ 9259 h 686664"/>
              <a:gd name="connsiteX6" fmla="*/ 226191 w 938832"/>
              <a:gd name="connsiteY6" fmla="*/ 74532 h 686664"/>
              <a:gd name="connsiteX7" fmla="*/ 23383 w 938832"/>
              <a:gd name="connsiteY7" fmla="*/ 284183 h 686664"/>
              <a:gd name="connsiteX8" fmla="*/ 214553 w 938832"/>
              <a:gd name="connsiteY8" fmla="*/ 626177 h 686664"/>
              <a:gd name="connsiteX9" fmla="*/ 238078 w 938832"/>
              <a:gd name="connsiteY9" fmla="*/ 686664 h 686664"/>
              <a:gd name="connsiteX0" fmla="*/ 238078 w 940200"/>
              <a:gd name="connsiteY0" fmla="*/ 721245 h 721245"/>
              <a:gd name="connsiteX1" fmla="*/ 324474 w 940200"/>
              <a:gd name="connsiteY1" fmla="*/ 685062 h 721245"/>
              <a:gd name="connsiteX2" fmla="*/ 580593 w 940200"/>
              <a:gd name="connsiteY2" fmla="*/ 648304 h 721245"/>
              <a:gd name="connsiteX3" fmla="*/ 892824 w 940200"/>
              <a:gd name="connsiteY3" fmla="*/ 476154 h 721245"/>
              <a:gd name="connsiteX4" fmla="*/ 920513 w 940200"/>
              <a:gd name="connsiteY4" fmla="*/ 290625 h 721245"/>
              <a:gd name="connsiteX5" fmla="*/ 710990 w 940200"/>
              <a:gd name="connsiteY5" fmla="*/ 6592 h 721245"/>
              <a:gd name="connsiteX6" fmla="*/ 226191 w 940200"/>
              <a:gd name="connsiteY6" fmla="*/ 109113 h 721245"/>
              <a:gd name="connsiteX7" fmla="*/ 23383 w 940200"/>
              <a:gd name="connsiteY7" fmla="*/ 318764 h 721245"/>
              <a:gd name="connsiteX8" fmla="*/ 214553 w 940200"/>
              <a:gd name="connsiteY8" fmla="*/ 660758 h 721245"/>
              <a:gd name="connsiteX9" fmla="*/ 238078 w 940200"/>
              <a:gd name="connsiteY9" fmla="*/ 721245 h 721245"/>
              <a:gd name="connsiteX0" fmla="*/ 238078 w 943536"/>
              <a:gd name="connsiteY0" fmla="*/ 720896 h 720896"/>
              <a:gd name="connsiteX1" fmla="*/ 324474 w 943536"/>
              <a:gd name="connsiteY1" fmla="*/ 684713 h 720896"/>
              <a:gd name="connsiteX2" fmla="*/ 580593 w 943536"/>
              <a:gd name="connsiteY2" fmla="*/ 647955 h 720896"/>
              <a:gd name="connsiteX3" fmla="*/ 892824 w 943536"/>
              <a:gd name="connsiteY3" fmla="*/ 475805 h 720896"/>
              <a:gd name="connsiteX4" fmla="*/ 925324 w 943536"/>
              <a:gd name="connsiteY4" fmla="*/ 283788 h 720896"/>
              <a:gd name="connsiteX5" fmla="*/ 710990 w 943536"/>
              <a:gd name="connsiteY5" fmla="*/ 6243 h 720896"/>
              <a:gd name="connsiteX6" fmla="*/ 226191 w 943536"/>
              <a:gd name="connsiteY6" fmla="*/ 108764 h 720896"/>
              <a:gd name="connsiteX7" fmla="*/ 23383 w 943536"/>
              <a:gd name="connsiteY7" fmla="*/ 318415 h 720896"/>
              <a:gd name="connsiteX8" fmla="*/ 214553 w 943536"/>
              <a:gd name="connsiteY8" fmla="*/ 660409 h 720896"/>
              <a:gd name="connsiteX9" fmla="*/ 238078 w 943536"/>
              <a:gd name="connsiteY9" fmla="*/ 720896 h 720896"/>
              <a:gd name="connsiteX0" fmla="*/ 238078 w 932042"/>
              <a:gd name="connsiteY0" fmla="*/ 720896 h 720896"/>
              <a:gd name="connsiteX1" fmla="*/ 324474 w 932042"/>
              <a:gd name="connsiteY1" fmla="*/ 684713 h 720896"/>
              <a:gd name="connsiteX2" fmla="*/ 580593 w 932042"/>
              <a:gd name="connsiteY2" fmla="*/ 647955 h 720896"/>
              <a:gd name="connsiteX3" fmla="*/ 850829 w 932042"/>
              <a:gd name="connsiteY3" fmla="*/ 489522 h 720896"/>
              <a:gd name="connsiteX4" fmla="*/ 925324 w 932042"/>
              <a:gd name="connsiteY4" fmla="*/ 283788 h 720896"/>
              <a:gd name="connsiteX5" fmla="*/ 710990 w 932042"/>
              <a:gd name="connsiteY5" fmla="*/ 6243 h 720896"/>
              <a:gd name="connsiteX6" fmla="*/ 226191 w 932042"/>
              <a:gd name="connsiteY6" fmla="*/ 108764 h 720896"/>
              <a:gd name="connsiteX7" fmla="*/ 23383 w 932042"/>
              <a:gd name="connsiteY7" fmla="*/ 318415 h 720896"/>
              <a:gd name="connsiteX8" fmla="*/ 214553 w 932042"/>
              <a:gd name="connsiteY8" fmla="*/ 660409 h 720896"/>
              <a:gd name="connsiteX9" fmla="*/ 238078 w 932042"/>
              <a:gd name="connsiteY9" fmla="*/ 720896 h 720896"/>
              <a:gd name="connsiteX0" fmla="*/ 294564 w 988528"/>
              <a:gd name="connsiteY0" fmla="*/ 721257 h 721257"/>
              <a:gd name="connsiteX1" fmla="*/ 380960 w 988528"/>
              <a:gd name="connsiteY1" fmla="*/ 685074 h 721257"/>
              <a:gd name="connsiteX2" fmla="*/ 637079 w 988528"/>
              <a:gd name="connsiteY2" fmla="*/ 648316 h 721257"/>
              <a:gd name="connsiteX3" fmla="*/ 907315 w 988528"/>
              <a:gd name="connsiteY3" fmla="*/ 489883 h 721257"/>
              <a:gd name="connsiteX4" fmla="*/ 981810 w 988528"/>
              <a:gd name="connsiteY4" fmla="*/ 284149 h 721257"/>
              <a:gd name="connsiteX5" fmla="*/ 767476 w 988528"/>
              <a:gd name="connsiteY5" fmla="*/ 6604 h 721257"/>
              <a:gd name="connsiteX6" fmla="*/ 282677 w 988528"/>
              <a:gd name="connsiteY6" fmla="*/ 109125 h 721257"/>
              <a:gd name="connsiteX7" fmla="*/ 14036 w 988528"/>
              <a:gd name="connsiteY7" fmla="*/ 355779 h 721257"/>
              <a:gd name="connsiteX8" fmla="*/ 271039 w 988528"/>
              <a:gd name="connsiteY8" fmla="*/ 660770 h 721257"/>
              <a:gd name="connsiteX9" fmla="*/ 294564 w 988528"/>
              <a:gd name="connsiteY9" fmla="*/ 721257 h 721257"/>
              <a:gd name="connsiteX0" fmla="*/ 308360 w 1002324"/>
              <a:gd name="connsiteY0" fmla="*/ 721378 h 721378"/>
              <a:gd name="connsiteX1" fmla="*/ 394756 w 1002324"/>
              <a:gd name="connsiteY1" fmla="*/ 685195 h 721378"/>
              <a:gd name="connsiteX2" fmla="*/ 650875 w 1002324"/>
              <a:gd name="connsiteY2" fmla="*/ 648437 h 721378"/>
              <a:gd name="connsiteX3" fmla="*/ 921111 w 1002324"/>
              <a:gd name="connsiteY3" fmla="*/ 490004 h 721378"/>
              <a:gd name="connsiteX4" fmla="*/ 995606 w 1002324"/>
              <a:gd name="connsiteY4" fmla="*/ 284270 h 721378"/>
              <a:gd name="connsiteX5" fmla="*/ 781272 w 1002324"/>
              <a:gd name="connsiteY5" fmla="*/ 6725 h 721378"/>
              <a:gd name="connsiteX6" fmla="*/ 296473 w 1002324"/>
              <a:gd name="connsiteY6" fmla="*/ 109246 h 721378"/>
              <a:gd name="connsiteX7" fmla="*/ 12734 w 1002324"/>
              <a:gd name="connsiteY7" fmla="*/ 367519 h 721378"/>
              <a:gd name="connsiteX8" fmla="*/ 284835 w 1002324"/>
              <a:gd name="connsiteY8" fmla="*/ 660891 h 721378"/>
              <a:gd name="connsiteX9" fmla="*/ 308360 w 1002324"/>
              <a:gd name="connsiteY9" fmla="*/ 721378 h 721378"/>
              <a:gd name="connsiteX0" fmla="*/ 308360 w 1001714"/>
              <a:gd name="connsiteY0" fmla="*/ 721378 h 721378"/>
              <a:gd name="connsiteX1" fmla="*/ 394756 w 1001714"/>
              <a:gd name="connsiteY1" fmla="*/ 685195 h 721378"/>
              <a:gd name="connsiteX2" fmla="*/ 650875 w 1001714"/>
              <a:gd name="connsiteY2" fmla="*/ 648437 h 721378"/>
              <a:gd name="connsiteX3" fmla="*/ 917242 w 1001714"/>
              <a:gd name="connsiteY3" fmla="*/ 475683 h 721378"/>
              <a:gd name="connsiteX4" fmla="*/ 995606 w 1001714"/>
              <a:gd name="connsiteY4" fmla="*/ 284270 h 721378"/>
              <a:gd name="connsiteX5" fmla="*/ 781272 w 1001714"/>
              <a:gd name="connsiteY5" fmla="*/ 6725 h 721378"/>
              <a:gd name="connsiteX6" fmla="*/ 296473 w 1001714"/>
              <a:gd name="connsiteY6" fmla="*/ 109246 h 721378"/>
              <a:gd name="connsiteX7" fmla="*/ 12734 w 1001714"/>
              <a:gd name="connsiteY7" fmla="*/ 367519 h 721378"/>
              <a:gd name="connsiteX8" fmla="*/ 284835 w 1001714"/>
              <a:gd name="connsiteY8" fmla="*/ 660891 h 721378"/>
              <a:gd name="connsiteX9" fmla="*/ 308360 w 1001714"/>
              <a:gd name="connsiteY9" fmla="*/ 721378 h 721378"/>
              <a:gd name="connsiteX0" fmla="*/ 308360 w 1001852"/>
              <a:gd name="connsiteY0" fmla="*/ 721378 h 721378"/>
              <a:gd name="connsiteX1" fmla="*/ 394756 w 1001852"/>
              <a:gd name="connsiteY1" fmla="*/ 685195 h 721378"/>
              <a:gd name="connsiteX2" fmla="*/ 641147 w 1001852"/>
              <a:gd name="connsiteY2" fmla="*/ 639079 h 721378"/>
              <a:gd name="connsiteX3" fmla="*/ 917242 w 1001852"/>
              <a:gd name="connsiteY3" fmla="*/ 475683 h 721378"/>
              <a:gd name="connsiteX4" fmla="*/ 995606 w 1001852"/>
              <a:gd name="connsiteY4" fmla="*/ 284270 h 721378"/>
              <a:gd name="connsiteX5" fmla="*/ 781272 w 1001852"/>
              <a:gd name="connsiteY5" fmla="*/ 6725 h 721378"/>
              <a:gd name="connsiteX6" fmla="*/ 296473 w 1001852"/>
              <a:gd name="connsiteY6" fmla="*/ 109246 h 721378"/>
              <a:gd name="connsiteX7" fmla="*/ 12734 w 1001852"/>
              <a:gd name="connsiteY7" fmla="*/ 367519 h 721378"/>
              <a:gd name="connsiteX8" fmla="*/ 284835 w 1001852"/>
              <a:gd name="connsiteY8" fmla="*/ 660891 h 721378"/>
              <a:gd name="connsiteX9" fmla="*/ 308360 w 1001852"/>
              <a:gd name="connsiteY9" fmla="*/ 721378 h 721378"/>
              <a:gd name="connsiteX0" fmla="*/ 308360 w 1001852"/>
              <a:gd name="connsiteY0" fmla="*/ 719754 h 719754"/>
              <a:gd name="connsiteX1" fmla="*/ 394756 w 1001852"/>
              <a:gd name="connsiteY1" fmla="*/ 683571 h 719754"/>
              <a:gd name="connsiteX2" fmla="*/ 641147 w 1001852"/>
              <a:gd name="connsiteY2" fmla="*/ 637455 h 719754"/>
              <a:gd name="connsiteX3" fmla="*/ 917242 w 1001852"/>
              <a:gd name="connsiteY3" fmla="*/ 474059 h 719754"/>
              <a:gd name="connsiteX4" fmla="*/ 995606 w 1001852"/>
              <a:gd name="connsiteY4" fmla="*/ 282646 h 719754"/>
              <a:gd name="connsiteX5" fmla="*/ 781272 w 1001852"/>
              <a:gd name="connsiteY5" fmla="*/ 5101 h 719754"/>
              <a:gd name="connsiteX6" fmla="*/ 311517 w 1001852"/>
              <a:gd name="connsiteY6" fmla="*/ 122448 h 719754"/>
              <a:gd name="connsiteX7" fmla="*/ 12734 w 1001852"/>
              <a:gd name="connsiteY7" fmla="*/ 365895 h 719754"/>
              <a:gd name="connsiteX8" fmla="*/ 284835 w 1001852"/>
              <a:gd name="connsiteY8" fmla="*/ 659267 h 719754"/>
              <a:gd name="connsiteX9" fmla="*/ 308360 w 1001852"/>
              <a:gd name="connsiteY9" fmla="*/ 719754 h 719754"/>
              <a:gd name="connsiteX0" fmla="*/ 304337 w 997829"/>
              <a:gd name="connsiteY0" fmla="*/ 719754 h 719754"/>
              <a:gd name="connsiteX1" fmla="*/ 390733 w 997829"/>
              <a:gd name="connsiteY1" fmla="*/ 683571 h 719754"/>
              <a:gd name="connsiteX2" fmla="*/ 637124 w 997829"/>
              <a:gd name="connsiteY2" fmla="*/ 637455 h 719754"/>
              <a:gd name="connsiteX3" fmla="*/ 913219 w 997829"/>
              <a:gd name="connsiteY3" fmla="*/ 474059 h 719754"/>
              <a:gd name="connsiteX4" fmla="*/ 991583 w 997829"/>
              <a:gd name="connsiteY4" fmla="*/ 282646 h 719754"/>
              <a:gd name="connsiteX5" fmla="*/ 777249 w 997829"/>
              <a:gd name="connsiteY5" fmla="*/ 5101 h 719754"/>
              <a:gd name="connsiteX6" fmla="*/ 307494 w 997829"/>
              <a:gd name="connsiteY6" fmla="*/ 122448 h 719754"/>
              <a:gd name="connsiteX7" fmla="*/ 8711 w 997829"/>
              <a:gd name="connsiteY7" fmla="*/ 365895 h 719754"/>
              <a:gd name="connsiteX8" fmla="*/ 280812 w 997829"/>
              <a:gd name="connsiteY8" fmla="*/ 659267 h 719754"/>
              <a:gd name="connsiteX9" fmla="*/ 304337 w 997829"/>
              <a:gd name="connsiteY9" fmla="*/ 719754 h 719754"/>
              <a:gd name="connsiteX0" fmla="*/ 304337 w 1000140"/>
              <a:gd name="connsiteY0" fmla="*/ 719754 h 719754"/>
              <a:gd name="connsiteX1" fmla="*/ 390733 w 1000140"/>
              <a:gd name="connsiteY1" fmla="*/ 683571 h 719754"/>
              <a:gd name="connsiteX2" fmla="*/ 637124 w 1000140"/>
              <a:gd name="connsiteY2" fmla="*/ 637455 h 719754"/>
              <a:gd name="connsiteX3" fmla="*/ 926023 w 1000140"/>
              <a:gd name="connsiteY3" fmla="*/ 465382 h 719754"/>
              <a:gd name="connsiteX4" fmla="*/ 991583 w 1000140"/>
              <a:gd name="connsiteY4" fmla="*/ 282646 h 719754"/>
              <a:gd name="connsiteX5" fmla="*/ 777249 w 1000140"/>
              <a:gd name="connsiteY5" fmla="*/ 5101 h 719754"/>
              <a:gd name="connsiteX6" fmla="*/ 307494 w 1000140"/>
              <a:gd name="connsiteY6" fmla="*/ 122448 h 719754"/>
              <a:gd name="connsiteX7" fmla="*/ 8711 w 1000140"/>
              <a:gd name="connsiteY7" fmla="*/ 365895 h 719754"/>
              <a:gd name="connsiteX8" fmla="*/ 280812 w 1000140"/>
              <a:gd name="connsiteY8" fmla="*/ 659267 h 719754"/>
              <a:gd name="connsiteX9" fmla="*/ 304337 w 1000140"/>
              <a:gd name="connsiteY9" fmla="*/ 719754 h 719754"/>
              <a:gd name="connsiteX0" fmla="*/ 304337 w 1000232"/>
              <a:gd name="connsiteY0" fmla="*/ 719754 h 719754"/>
              <a:gd name="connsiteX1" fmla="*/ 390733 w 1000232"/>
              <a:gd name="connsiteY1" fmla="*/ 683571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1000232"/>
              <a:gd name="connsiteY0" fmla="*/ 719754 h 719754"/>
              <a:gd name="connsiteX1" fmla="*/ 399952 w 1000232"/>
              <a:gd name="connsiteY1" fmla="*/ 666587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991570"/>
              <a:gd name="connsiteY0" fmla="*/ 718638 h 718638"/>
              <a:gd name="connsiteX1" fmla="*/ 399952 w 991570"/>
              <a:gd name="connsiteY1" fmla="*/ 665471 h 718638"/>
              <a:gd name="connsiteX2" fmla="*/ 632822 w 991570"/>
              <a:gd name="connsiteY2" fmla="*/ 626371 h 718638"/>
              <a:gd name="connsiteX3" fmla="*/ 926023 w 991570"/>
              <a:gd name="connsiteY3" fmla="*/ 464266 h 718638"/>
              <a:gd name="connsiteX4" fmla="*/ 981545 w 991570"/>
              <a:gd name="connsiteY4" fmla="*/ 258272 h 718638"/>
              <a:gd name="connsiteX5" fmla="*/ 777249 w 991570"/>
              <a:gd name="connsiteY5" fmla="*/ 3985 h 718638"/>
              <a:gd name="connsiteX6" fmla="*/ 307494 w 991570"/>
              <a:gd name="connsiteY6" fmla="*/ 121332 h 718638"/>
              <a:gd name="connsiteX7" fmla="*/ 8711 w 991570"/>
              <a:gd name="connsiteY7" fmla="*/ 364779 h 718638"/>
              <a:gd name="connsiteX8" fmla="*/ 280812 w 991570"/>
              <a:gd name="connsiteY8" fmla="*/ 658151 h 718638"/>
              <a:gd name="connsiteX9" fmla="*/ 304337 w 991570"/>
              <a:gd name="connsiteY9" fmla="*/ 718638 h 718638"/>
              <a:gd name="connsiteX0" fmla="*/ 304337 w 992211"/>
              <a:gd name="connsiteY0" fmla="*/ 718638 h 718638"/>
              <a:gd name="connsiteX1" fmla="*/ 399952 w 992211"/>
              <a:gd name="connsiteY1" fmla="*/ 665471 h 718638"/>
              <a:gd name="connsiteX2" fmla="*/ 632822 w 992211"/>
              <a:gd name="connsiteY2" fmla="*/ 626371 h 718638"/>
              <a:gd name="connsiteX3" fmla="*/ 928468 w 992211"/>
              <a:gd name="connsiteY3" fmla="*/ 445968 h 718638"/>
              <a:gd name="connsiteX4" fmla="*/ 981545 w 992211"/>
              <a:gd name="connsiteY4" fmla="*/ 258272 h 718638"/>
              <a:gd name="connsiteX5" fmla="*/ 777249 w 992211"/>
              <a:gd name="connsiteY5" fmla="*/ 3985 h 718638"/>
              <a:gd name="connsiteX6" fmla="*/ 307494 w 992211"/>
              <a:gd name="connsiteY6" fmla="*/ 121332 h 718638"/>
              <a:gd name="connsiteX7" fmla="*/ 8711 w 992211"/>
              <a:gd name="connsiteY7" fmla="*/ 364779 h 718638"/>
              <a:gd name="connsiteX8" fmla="*/ 280812 w 992211"/>
              <a:gd name="connsiteY8" fmla="*/ 658151 h 718638"/>
              <a:gd name="connsiteX9" fmla="*/ 304337 w 992211"/>
              <a:gd name="connsiteY9" fmla="*/ 718638 h 718638"/>
              <a:gd name="connsiteX0" fmla="*/ 304337 w 993655"/>
              <a:gd name="connsiteY0" fmla="*/ 717746 h 717746"/>
              <a:gd name="connsiteX1" fmla="*/ 399952 w 993655"/>
              <a:gd name="connsiteY1" fmla="*/ 664579 h 717746"/>
              <a:gd name="connsiteX2" fmla="*/ 632822 w 993655"/>
              <a:gd name="connsiteY2" fmla="*/ 625479 h 717746"/>
              <a:gd name="connsiteX3" fmla="*/ 928468 w 993655"/>
              <a:gd name="connsiteY3" fmla="*/ 445076 h 717746"/>
              <a:gd name="connsiteX4" fmla="*/ 983273 w 993655"/>
              <a:gd name="connsiteY4" fmla="*/ 237421 h 717746"/>
              <a:gd name="connsiteX5" fmla="*/ 777249 w 993655"/>
              <a:gd name="connsiteY5" fmla="*/ 3093 h 717746"/>
              <a:gd name="connsiteX6" fmla="*/ 307494 w 993655"/>
              <a:gd name="connsiteY6" fmla="*/ 120440 h 717746"/>
              <a:gd name="connsiteX7" fmla="*/ 8711 w 993655"/>
              <a:gd name="connsiteY7" fmla="*/ 363887 h 717746"/>
              <a:gd name="connsiteX8" fmla="*/ 280812 w 993655"/>
              <a:gd name="connsiteY8" fmla="*/ 657259 h 717746"/>
              <a:gd name="connsiteX9" fmla="*/ 304337 w 993655"/>
              <a:gd name="connsiteY9" fmla="*/ 717746 h 717746"/>
              <a:gd name="connsiteX0" fmla="*/ 304337 w 991662"/>
              <a:gd name="connsiteY0" fmla="*/ 717746 h 717746"/>
              <a:gd name="connsiteX1" fmla="*/ 399952 w 991662"/>
              <a:gd name="connsiteY1" fmla="*/ 664579 h 717746"/>
              <a:gd name="connsiteX2" fmla="*/ 632822 w 991662"/>
              <a:gd name="connsiteY2" fmla="*/ 625479 h 717746"/>
              <a:gd name="connsiteX3" fmla="*/ 928468 w 991662"/>
              <a:gd name="connsiteY3" fmla="*/ 445076 h 717746"/>
              <a:gd name="connsiteX4" fmla="*/ 983273 w 991662"/>
              <a:gd name="connsiteY4" fmla="*/ 237421 h 717746"/>
              <a:gd name="connsiteX5" fmla="*/ 777249 w 991662"/>
              <a:gd name="connsiteY5" fmla="*/ 3093 h 717746"/>
              <a:gd name="connsiteX6" fmla="*/ 307494 w 991662"/>
              <a:gd name="connsiteY6" fmla="*/ 120440 h 717746"/>
              <a:gd name="connsiteX7" fmla="*/ 8711 w 991662"/>
              <a:gd name="connsiteY7" fmla="*/ 363887 h 717746"/>
              <a:gd name="connsiteX8" fmla="*/ 280812 w 991662"/>
              <a:gd name="connsiteY8" fmla="*/ 657259 h 717746"/>
              <a:gd name="connsiteX9" fmla="*/ 304337 w 991662"/>
              <a:gd name="connsiteY9" fmla="*/ 717746 h 717746"/>
              <a:gd name="connsiteX0" fmla="*/ 304337 w 989471"/>
              <a:gd name="connsiteY0" fmla="*/ 717746 h 717746"/>
              <a:gd name="connsiteX1" fmla="*/ 399952 w 989471"/>
              <a:gd name="connsiteY1" fmla="*/ 664579 h 717746"/>
              <a:gd name="connsiteX2" fmla="*/ 632822 w 989471"/>
              <a:gd name="connsiteY2" fmla="*/ 625479 h 717746"/>
              <a:gd name="connsiteX3" fmla="*/ 916010 w 989471"/>
              <a:gd name="connsiteY3" fmla="*/ 449761 h 717746"/>
              <a:gd name="connsiteX4" fmla="*/ 983273 w 989471"/>
              <a:gd name="connsiteY4" fmla="*/ 237421 h 717746"/>
              <a:gd name="connsiteX5" fmla="*/ 777249 w 989471"/>
              <a:gd name="connsiteY5" fmla="*/ 3093 h 717746"/>
              <a:gd name="connsiteX6" fmla="*/ 307494 w 989471"/>
              <a:gd name="connsiteY6" fmla="*/ 120440 h 717746"/>
              <a:gd name="connsiteX7" fmla="*/ 8711 w 989471"/>
              <a:gd name="connsiteY7" fmla="*/ 363887 h 717746"/>
              <a:gd name="connsiteX8" fmla="*/ 280812 w 989471"/>
              <a:gd name="connsiteY8" fmla="*/ 657259 h 717746"/>
              <a:gd name="connsiteX9" fmla="*/ 304337 w 989471"/>
              <a:gd name="connsiteY9" fmla="*/ 717746 h 717746"/>
              <a:gd name="connsiteX0" fmla="*/ 304337 w 989471"/>
              <a:gd name="connsiteY0" fmla="*/ 716680 h 716680"/>
              <a:gd name="connsiteX1" fmla="*/ 399952 w 989471"/>
              <a:gd name="connsiteY1" fmla="*/ 663513 h 716680"/>
              <a:gd name="connsiteX2" fmla="*/ 632822 w 989471"/>
              <a:gd name="connsiteY2" fmla="*/ 624413 h 716680"/>
              <a:gd name="connsiteX3" fmla="*/ 916010 w 989471"/>
              <a:gd name="connsiteY3" fmla="*/ 448695 h 716680"/>
              <a:gd name="connsiteX4" fmla="*/ 983273 w 989471"/>
              <a:gd name="connsiteY4" fmla="*/ 236355 h 716680"/>
              <a:gd name="connsiteX5" fmla="*/ 777249 w 989471"/>
              <a:gd name="connsiteY5" fmla="*/ 2027 h 716680"/>
              <a:gd name="connsiteX6" fmla="*/ 314664 w 989471"/>
              <a:gd name="connsiteY6" fmla="*/ 135987 h 716680"/>
              <a:gd name="connsiteX7" fmla="*/ 8711 w 989471"/>
              <a:gd name="connsiteY7" fmla="*/ 362821 h 716680"/>
              <a:gd name="connsiteX8" fmla="*/ 280812 w 989471"/>
              <a:gd name="connsiteY8" fmla="*/ 656193 h 716680"/>
              <a:gd name="connsiteX9" fmla="*/ 304337 w 989471"/>
              <a:gd name="connsiteY9" fmla="*/ 716680 h 716680"/>
              <a:gd name="connsiteX0" fmla="*/ 292743 w 977877"/>
              <a:gd name="connsiteY0" fmla="*/ 716666 h 716666"/>
              <a:gd name="connsiteX1" fmla="*/ 388358 w 977877"/>
              <a:gd name="connsiteY1" fmla="*/ 663499 h 716666"/>
              <a:gd name="connsiteX2" fmla="*/ 621228 w 977877"/>
              <a:gd name="connsiteY2" fmla="*/ 624399 h 716666"/>
              <a:gd name="connsiteX3" fmla="*/ 904416 w 977877"/>
              <a:gd name="connsiteY3" fmla="*/ 448681 h 716666"/>
              <a:gd name="connsiteX4" fmla="*/ 971679 w 977877"/>
              <a:gd name="connsiteY4" fmla="*/ 236341 h 716666"/>
              <a:gd name="connsiteX5" fmla="*/ 765655 w 977877"/>
              <a:gd name="connsiteY5" fmla="*/ 2013 h 716666"/>
              <a:gd name="connsiteX6" fmla="*/ 303070 w 977877"/>
              <a:gd name="connsiteY6" fmla="*/ 135973 h 716666"/>
              <a:gd name="connsiteX7" fmla="*/ 9575 w 977877"/>
              <a:gd name="connsiteY7" fmla="*/ 358122 h 716666"/>
              <a:gd name="connsiteX8" fmla="*/ 269218 w 977877"/>
              <a:gd name="connsiteY8" fmla="*/ 656179 h 716666"/>
              <a:gd name="connsiteX9" fmla="*/ 292743 w 977877"/>
              <a:gd name="connsiteY9" fmla="*/ 716666 h 716666"/>
              <a:gd name="connsiteX0" fmla="*/ 292743 w 977482"/>
              <a:gd name="connsiteY0" fmla="*/ 701983 h 701983"/>
              <a:gd name="connsiteX1" fmla="*/ 388358 w 977482"/>
              <a:gd name="connsiteY1" fmla="*/ 648816 h 701983"/>
              <a:gd name="connsiteX2" fmla="*/ 621228 w 977482"/>
              <a:gd name="connsiteY2" fmla="*/ 609716 h 701983"/>
              <a:gd name="connsiteX3" fmla="*/ 904416 w 977482"/>
              <a:gd name="connsiteY3" fmla="*/ 433998 h 701983"/>
              <a:gd name="connsiteX4" fmla="*/ 971679 w 977482"/>
              <a:gd name="connsiteY4" fmla="*/ 221658 h 701983"/>
              <a:gd name="connsiteX5" fmla="*/ 772108 w 977482"/>
              <a:gd name="connsiteY5" fmla="*/ 2282 h 701983"/>
              <a:gd name="connsiteX6" fmla="*/ 303070 w 977482"/>
              <a:gd name="connsiteY6" fmla="*/ 121290 h 701983"/>
              <a:gd name="connsiteX7" fmla="*/ 9575 w 977482"/>
              <a:gd name="connsiteY7" fmla="*/ 343439 h 701983"/>
              <a:gd name="connsiteX8" fmla="*/ 269218 w 977482"/>
              <a:gd name="connsiteY8" fmla="*/ 641496 h 701983"/>
              <a:gd name="connsiteX9" fmla="*/ 292743 w 977482"/>
              <a:gd name="connsiteY9" fmla="*/ 701983 h 701983"/>
              <a:gd name="connsiteX0" fmla="*/ 292743 w 973570"/>
              <a:gd name="connsiteY0" fmla="*/ 701983 h 701983"/>
              <a:gd name="connsiteX1" fmla="*/ 388358 w 973570"/>
              <a:gd name="connsiteY1" fmla="*/ 648816 h 701983"/>
              <a:gd name="connsiteX2" fmla="*/ 621228 w 973570"/>
              <a:gd name="connsiteY2" fmla="*/ 609716 h 701983"/>
              <a:gd name="connsiteX3" fmla="*/ 862937 w 973570"/>
              <a:gd name="connsiteY3" fmla="*/ 454570 h 701983"/>
              <a:gd name="connsiteX4" fmla="*/ 971679 w 973570"/>
              <a:gd name="connsiteY4" fmla="*/ 221658 h 701983"/>
              <a:gd name="connsiteX5" fmla="*/ 772108 w 973570"/>
              <a:gd name="connsiteY5" fmla="*/ 2282 h 701983"/>
              <a:gd name="connsiteX6" fmla="*/ 303070 w 973570"/>
              <a:gd name="connsiteY6" fmla="*/ 121290 h 701983"/>
              <a:gd name="connsiteX7" fmla="*/ 9575 w 973570"/>
              <a:gd name="connsiteY7" fmla="*/ 343439 h 701983"/>
              <a:gd name="connsiteX8" fmla="*/ 269218 w 973570"/>
              <a:gd name="connsiteY8" fmla="*/ 641496 h 701983"/>
              <a:gd name="connsiteX9" fmla="*/ 292743 w 973570"/>
              <a:gd name="connsiteY9" fmla="*/ 701983 h 701983"/>
              <a:gd name="connsiteX0" fmla="*/ 292743 w 952057"/>
              <a:gd name="connsiteY0" fmla="*/ 702570 h 702570"/>
              <a:gd name="connsiteX1" fmla="*/ 388358 w 952057"/>
              <a:gd name="connsiteY1" fmla="*/ 649403 h 702570"/>
              <a:gd name="connsiteX2" fmla="*/ 621228 w 952057"/>
              <a:gd name="connsiteY2" fmla="*/ 610303 h 702570"/>
              <a:gd name="connsiteX3" fmla="*/ 862937 w 952057"/>
              <a:gd name="connsiteY3" fmla="*/ 455157 h 702570"/>
              <a:gd name="connsiteX4" fmla="*/ 949171 w 952057"/>
              <a:gd name="connsiteY4" fmla="*/ 237080 h 702570"/>
              <a:gd name="connsiteX5" fmla="*/ 772108 w 952057"/>
              <a:gd name="connsiteY5" fmla="*/ 2869 h 702570"/>
              <a:gd name="connsiteX6" fmla="*/ 303070 w 952057"/>
              <a:gd name="connsiteY6" fmla="*/ 121877 h 702570"/>
              <a:gd name="connsiteX7" fmla="*/ 9575 w 952057"/>
              <a:gd name="connsiteY7" fmla="*/ 344026 h 702570"/>
              <a:gd name="connsiteX8" fmla="*/ 269218 w 952057"/>
              <a:gd name="connsiteY8" fmla="*/ 642083 h 702570"/>
              <a:gd name="connsiteX9" fmla="*/ 292743 w 952057"/>
              <a:gd name="connsiteY9" fmla="*/ 702570 h 702570"/>
              <a:gd name="connsiteX0" fmla="*/ 292743 w 952870"/>
              <a:gd name="connsiteY0" fmla="*/ 681136 h 681136"/>
              <a:gd name="connsiteX1" fmla="*/ 388358 w 952870"/>
              <a:gd name="connsiteY1" fmla="*/ 627969 h 681136"/>
              <a:gd name="connsiteX2" fmla="*/ 621228 w 952870"/>
              <a:gd name="connsiteY2" fmla="*/ 588869 h 681136"/>
              <a:gd name="connsiteX3" fmla="*/ 862937 w 952870"/>
              <a:gd name="connsiteY3" fmla="*/ 433723 h 681136"/>
              <a:gd name="connsiteX4" fmla="*/ 949171 w 952870"/>
              <a:gd name="connsiteY4" fmla="*/ 215646 h 681136"/>
              <a:gd name="connsiteX5" fmla="*/ 756078 w 952870"/>
              <a:gd name="connsiteY5" fmla="*/ 3530 h 681136"/>
              <a:gd name="connsiteX6" fmla="*/ 303070 w 952870"/>
              <a:gd name="connsiteY6" fmla="*/ 100443 h 681136"/>
              <a:gd name="connsiteX7" fmla="*/ 9575 w 952870"/>
              <a:gd name="connsiteY7" fmla="*/ 322592 h 681136"/>
              <a:gd name="connsiteX8" fmla="*/ 269218 w 952870"/>
              <a:gd name="connsiteY8" fmla="*/ 620649 h 681136"/>
              <a:gd name="connsiteX9" fmla="*/ 292743 w 952870"/>
              <a:gd name="connsiteY9" fmla="*/ 681136 h 6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870" h="681136">
                <a:moveTo>
                  <a:pt x="292743" y="681136"/>
                </a:moveTo>
                <a:cubicBezTo>
                  <a:pt x="301279" y="680371"/>
                  <a:pt x="333611" y="643347"/>
                  <a:pt x="388358" y="627969"/>
                </a:cubicBezTo>
                <a:cubicBezTo>
                  <a:pt x="443105" y="612591"/>
                  <a:pt x="542132" y="621243"/>
                  <a:pt x="621228" y="588869"/>
                </a:cubicBezTo>
                <a:cubicBezTo>
                  <a:pt x="700325" y="556495"/>
                  <a:pt x="808280" y="495927"/>
                  <a:pt x="862937" y="433723"/>
                </a:cubicBezTo>
                <a:cubicBezTo>
                  <a:pt x="917594" y="371519"/>
                  <a:pt x="966981" y="287345"/>
                  <a:pt x="949171" y="215646"/>
                </a:cubicBezTo>
                <a:cubicBezTo>
                  <a:pt x="931361" y="143947"/>
                  <a:pt x="863762" y="22731"/>
                  <a:pt x="756078" y="3530"/>
                </a:cubicBezTo>
                <a:cubicBezTo>
                  <a:pt x="648395" y="-15671"/>
                  <a:pt x="427487" y="47266"/>
                  <a:pt x="303070" y="100443"/>
                </a:cubicBezTo>
                <a:cubicBezTo>
                  <a:pt x="178653" y="153620"/>
                  <a:pt x="40905" y="225818"/>
                  <a:pt x="9575" y="322592"/>
                </a:cubicBezTo>
                <a:cubicBezTo>
                  <a:pt x="-27955" y="449595"/>
                  <a:pt x="42058" y="578651"/>
                  <a:pt x="269218" y="620649"/>
                </a:cubicBezTo>
                <a:cubicBezTo>
                  <a:pt x="296989" y="634107"/>
                  <a:pt x="292743" y="681136"/>
                  <a:pt x="292743" y="68113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88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DDC53-8DE6-4F4C-B6B4-4FA2A876C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AD053B-137E-47B4-997C-C91AE70CE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1441932" y="958443"/>
            <a:ext cx="9361145" cy="4365520"/>
          </a:xfrm>
          <a:custGeom>
            <a:avLst/>
            <a:gdLst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405213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85624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85624 w 9735159"/>
              <a:gd name="connsiteY7" fmla="*/ 4466489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85624 w 9735159"/>
              <a:gd name="connsiteY7" fmla="*/ 4466489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3171"/>
              <a:gd name="connsiteX1" fmla="*/ 9719033 w 9735159"/>
              <a:gd name="connsiteY1" fmla="*/ 122134 h 4583171"/>
              <a:gd name="connsiteX2" fmla="*/ 9675361 w 9735159"/>
              <a:gd name="connsiteY2" fmla="*/ 1854278 h 4583171"/>
              <a:gd name="connsiteX3" fmla="*/ 9667887 w 9735159"/>
              <a:gd name="connsiteY3" fmla="*/ 4129680 h 4583171"/>
              <a:gd name="connsiteX4" fmla="*/ 9156509 w 9735159"/>
              <a:gd name="connsiteY4" fmla="*/ 4179051 h 4583171"/>
              <a:gd name="connsiteX5" fmla="*/ 8374371 w 9735159"/>
              <a:gd name="connsiteY5" fmla="*/ 4200672 h 4583171"/>
              <a:gd name="connsiteX6" fmla="*/ 7989742 w 9735159"/>
              <a:gd name="connsiteY6" fmla="*/ 4205904 h 4583171"/>
              <a:gd name="connsiteX7" fmla="*/ 7685624 w 9735159"/>
              <a:gd name="connsiteY7" fmla="*/ 4466489 h 4583171"/>
              <a:gd name="connsiteX8" fmla="*/ 7189698 w 9735159"/>
              <a:gd name="connsiteY8" fmla="*/ 4582555 h 4583171"/>
              <a:gd name="connsiteX9" fmla="*/ 7423142 w 9735159"/>
              <a:gd name="connsiteY9" fmla="*/ 4218401 h 4583171"/>
              <a:gd name="connsiteX10" fmla="*/ 7322085 w 9735159"/>
              <a:gd name="connsiteY10" fmla="*/ 4198994 h 4583171"/>
              <a:gd name="connsiteX11" fmla="*/ 5976239 w 9735159"/>
              <a:gd name="connsiteY11" fmla="*/ 4198994 h 4583171"/>
              <a:gd name="connsiteX12" fmla="*/ 5703149 w 9735159"/>
              <a:gd name="connsiteY12" fmla="*/ 4203217 h 4583171"/>
              <a:gd name="connsiteX13" fmla="*/ 204518 w 9735159"/>
              <a:gd name="connsiteY13" fmla="*/ 4241988 h 4583171"/>
              <a:gd name="connsiteX14" fmla="*/ 45709 w 9735159"/>
              <a:gd name="connsiteY14" fmla="*/ 2519688 h 4583171"/>
              <a:gd name="connsiteX15" fmla="*/ 0 w 9735159"/>
              <a:gd name="connsiteY15" fmla="*/ 105770 h 4583171"/>
              <a:gd name="connsiteX16" fmla="*/ 6334131 w 9735159"/>
              <a:gd name="connsiteY16" fmla="*/ 49746 h 4583171"/>
              <a:gd name="connsiteX17" fmla="*/ 8936301 w 9735159"/>
              <a:gd name="connsiteY17" fmla="*/ 9904 h 4583171"/>
              <a:gd name="connsiteX18" fmla="*/ 9439106 w 9735159"/>
              <a:gd name="connsiteY18" fmla="*/ 1 h 4583171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23142 w 9735159"/>
              <a:gd name="connsiteY9" fmla="*/ 4218401 h 4585292"/>
              <a:gd name="connsiteX10" fmla="*/ 7322085 w 9735159"/>
              <a:gd name="connsiteY10" fmla="*/ 4198994 h 4585292"/>
              <a:gd name="connsiteX11" fmla="*/ 5976239 w 9735159"/>
              <a:gd name="connsiteY11" fmla="*/ 4198994 h 4585292"/>
              <a:gd name="connsiteX12" fmla="*/ 5703149 w 9735159"/>
              <a:gd name="connsiteY12" fmla="*/ 4203217 h 4585292"/>
              <a:gd name="connsiteX13" fmla="*/ 204518 w 9735159"/>
              <a:gd name="connsiteY13" fmla="*/ 4241988 h 4585292"/>
              <a:gd name="connsiteX14" fmla="*/ 45709 w 9735159"/>
              <a:gd name="connsiteY14" fmla="*/ 2519688 h 4585292"/>
              <a:gd name="connsiteX15" fmla="*/ 0 w 9735159"/>
              <a:gd name="connsiteY15" fmla="*/ 105770 h 4585292"/>
              <a:gd name="connsiteX16" fmla="*/ 6334131 w 9735159"/>
              <a:gd name="connsiteY16" fmla="*/ 49746 h 4585292"/>
              <a:gd name="connsiteX17" fmla="*/ 8936301 w 9735159"/>
              <a:gd name="connsiteY17" fmla="*/ 9904 h 4585292"/>
              <a:gd name="connsiteX18" fmla="*/ 9439106 w 9735159"/>
              <a:gd name="connsiteY18" fmla="*/ 1 h 4585292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06209 w 9735159"/>
              <a:gd name="connsiteY9" fmla="*/ 4195824 h 4585292"/>
              <a:gd name="connsiteX10" fmla="*/ 7322085 w 9735159"/>
              <a:gd name="connsiteY10" fmla="*/ 4198994 h 4585292"/>
              <a:gd name="connsiteX11" fmla="*/ 5976239 w 9735159"/>
              <a:gd name="connsiteY11" fmla="*/ 4198994 h 4585292"/>
              <a:gd name="connsiteX12" fmla="*/ 5703149 w 9735159"/>
              <a:gd name="connsiteY12" fmla="*/ 4203217 h 4585292"/>
              <a:gd name="connsiteX13" fmla="*/ 204518 w 9735159"/>
              <a:gd name="connsiteY13" fmla="*/ 4241988 h 4585292"/>
              <a:gd name="connsiteX14" fmla="*/ 45709 w 9735159"/>
              <a:gd name="connsiteY14" fmla="*/ 2519688 h 4585292"/>
              <a:gd name="connsiteX15" fmla="*/ 0 w 9735159"/>
              <a:gd name="connsiteY15" fmla="*/ 105770 h 4585292"/>
              <a:gd name="connsiteX16" fmla="*/ 6334131 w 9735159"/>
              <a:gd name="connsiteY16" fmla="*/ 49746 h 4585292"/>
              <a:gd name="connsiteX17" fmla="*/ 8936301 w 9735159"/>
              <a:gd name="connsiteY17" fmla="*/ 9904 h 4585292"/>
              <a:gd name="connsiteX18" fmla="*/ 9439106 w 9735159"/>
              <a:gd name="connsiteY18" fmla="*/ 1 h 4585292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06209 w 9735159"/>
              <a:gd name="connsiteY9" fmla="*/ 4195824 h 4585292"/>
              <a:gd name="connsiteX10" fmla="*/ 7322085 w 9735159"/>
              <a:gd name="connsiteY10" fmla="*/ 4198994 h 4585292"/>
              <a:gd name="connsiteX11" fmla="*/ 5703149 w 9735159"/>
              <a:gd name="connsiteY11" fmla="*/ 4203217 h 4585292"/>
              <a:gd name="connsiteX12" fmla="*/ 204518 w 9735159"/>
              <a:gd name="connsiteY12" fmla="*/ 4241988 h 4585292"/>
              <a:gd name="connsiteX13" fmla="*/ 45709 w 9735159"/>
              <a:gd name="connsiteY13" fmla="*/ 2519688 h 4585292"/>
              <a:gd name="connsiteX14" fmla="*/ 0 w 9735159"/>
              <a:gd name="connsiteY14" fmla="*/ 105770 h 4585292"/>
              <a:gd name="connsiteX15" fmla="*/ 6334131 w 9735159"/>
              <a:gd name="connsiteY15" fmla="*/ 49746 h 4585292"/>
              <a:gd name="connsiteX16" fmla="*/ 8936301 w 9735159"/>
              <a:gd name="connsiteY16" fmla="*/ 9904 h 4585292"/>
              <a:gd name="connsiteX17" fmla="*/ 9439106 w 9735159"/>
              <a:gd name="connsiteY17" fmla="*/ 1 h 4585292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06209 w 9735159"/>
              <a:gd name="connsiteY9" fmla="*/ 4195824 h 4585292"/>
              <a:gd name="connsiteX10" fmla="*/ 7169685 w 9735159"/>
              <a:gd name="connsiteY10" fmla="*/ 4210283 h 4585292"/>
              <a:gd name="connsiteX11" fmla="*/ 5703149 w 9735159"/>
              <a:gd name="connsiteY11" fmla="*/ 4203217 h 4585292"/>
              <a:gd name="connsiteX12" fmla="*/ 204518 w 9735159"/>
              <a:gd name="connsiteY12" fmla="*/ 4241988 h 4585292"/>
              <a:gd name="connsiteX13" fmla="*/ 45709 w 9735159"/>
              <a:gd name="connsiteY13" fmla="*/ 2519688 h 4585292"/>
              <a:gd name="connsiteX14" fmla="*/ 0 w 9735159"/>
              <a:gd name="connsiteY14" fmla="*/ 105770 h 4585292"/>
              <a:gd name="connsiteX15" fmla="*/ 6334131 w 9735159"/>
              <a:gd name="connsiteY15" fmla="*/ 49746 h 4585292"/>
              <a:gd name="connsiteX16" fmla="*/ 8936301 w 9735159"/>
              <a:gd name="connsiteY16" fmla="*/ 9904 h 4585292"/>
              <a:gd name="connsiteX17" fmla="*/ 9439106 w 9735159"/>
              <a:gd name="connsiteY17" fmla="*/ 1 h 4585292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29680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685624 w 9735159"/>
              <a:gd name="connsiteY7" fmla="*/ 4466489 h 4583125"/>
              <a:gd name="connsiteX8" fmla="*/ 7189698 w 9735159"/>
              <a:gd name="connsiteY8" fmla="*/ 4582555 h 4583125"/>
              <a:gd name="connsiteX9" fmla="*/ 7406209 w 9735159"/>
              <a:gd name="connsiteY9" fmla="*/ 4195824 h 4583125"/>
              <a:gd name="connsiteX10" fmla="*/ 7169685 w 9735159"/>
              <a:gd name="connsiteY10" fmla="*/ 4210283 h 4583125"/>
              <a:gd name="connsiteX11" fmla="*/ 5703149 w 9735159"/>
              <a:gd name="connsiteY11" fmla="*/ 4203217 h 4583125"/>
              <a:gd name="connsiteX12" fmla="*/ 204518 w 9735159"/>
              <a:gd name="connsiteY12" fmla="*/ 4241988 h 4583125"/>
              <a:gd name="connsiteX13" fmla="*/ 45709 w 9735159"/>
              <a:gd name="connsiteY13" fmla="*/ 2519688 h 4583125"/>
              <a:gd name="connsiteX14" fmla="*/ 0 w 9735159"/>
              <a:gd name="connsiteY14" fmla="*/ 105770 h 4583125"/>
              <a:gd name="connsiteX15" fmla="*/ 6334131 w 9735159"/>
              <a:gd name="connsiteY15" fmla="*/ 49746 h 4583125"/>
              <a:gd name="connsiteX16" fmla="*/ 8936301 w 9735159"/>
              <a:gd name="connsiteY16" fmla="*/ 9904 h 4583125"/>
              <a:gd name="connsiteX17" fmla="*/ 9439106 w 9735159"/>
              <a:gd name="connsiteY17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685624 w 9735159"/>
              <a:gd name="connsiteY7" fmla="*/ 4466489 h 4583125"/>
              <a:gd name="connsiteX8" fmla="*/ 7189698 w 9735159"/>
              <a:gd name="connsiteY8" fmla="*/ 4582555 h 4583125"/>
              <a:gd name="connsiteX9" fmla="*/ 7406209 w 9735159"/>
              <a:gd name="connsiteY9" fmla="*/ 4195824 h 4583125"/>
              <a:gd name="connsiteX10" fmla="*/ 7169685 w 9735159"/>
              <a:gd name="connsiteY10" fmla="*/ 4210283 h 4583125"/>
              <a:gd name="connsiteX11" fmla="*/ 5703149 w 9735159"/>
              <a:gd name="connsiteY11" fmla="*/ 4203217 h 4583125"/>
              <a:gd name="connsiteX12" fmla="*/ 204518 w 9735159"/>
              <a:gd name="connsiteY12" fmla="*/ 4241988 h 4583125"/>
              <a:gd name="connsiteX13" fmla="*/ 45709 w 9735159"/>
              <a:gd name="connsiteY13" fmla="*/ 2519688 h 4583125"/>
              <a:gd name="connsiteX14" fmla="*/ 0 w 9735159"/>
              <a:gd name="connsiteY14" fmla="*/ 105770 h 4583125"/>
              <a:gd name="connsiteX15" fmla="*/ 6334131 w 9735159"/>
              <a:gd name="connsiteY15" fmla="*/ 49746 h 4583125"/>
              <a:gd name="connsiteX16" fmla="*/ 8936301 w 9735159"/>
              <a:gd name="connsiteY16" fmla="*/ 9904 h 4583125"/>
              <a:gd name="connsiteX17" fmla="*/ 9439106 w 9735159"/>
              <a:gd name="connsiteY17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189698 w 9735159"/>
              <a:gd name="connsiteY7" fmla="*/ 4582555 h 4583125"/>
              <a:gd name="connsiteX8" fmla="*/ 7406209 w 9735159"/>
              <a:gd name="connsiteY8" fmla="*/ 4195824 h 4583125"/>
              <a:gd name="connsiteX9" fmla="*/ 7169685 w 9735159"/>
              <a:gd name="connsiteY9" fmla="*/ 4210283 h 4583125"/>
              <a:gd name="connsiteX10" fmla="*/ 5703149 w 9735159"/>
              <a:gd name="connsiteY10" fmla="*/ 4203217 h 4583125"/>
              <a:gd name="connsiteX11" fmla="*/ 204518 w 9735159"/>
              <a:gd name="connsiteY11" fmla="*/ 4241988 h 4583125"/>
              <a:gd name="connsiteX12" fmla="*/ 45709 w 9735159"/>
              <a:gd name="connsiteY12" fmla="*/ 2519688 h 4583125"/>
              <a:gd name="connsiteX13" fmla="*/ 0 w 9735159"/>
              <a:gd name="connsiteY13" fmla="*/ 105770 h 4583125"/>
              <a:gd name="connsiteX14" fmla="*/ 6334131 w 9735159"/>
              <a:gd name="connsiteY14" fmla="*/ 49746 h 4583125"/>
              <a:gd name="connsiteX15" fmla="*/ 8936301 w 9735159"/>
              <a:gd name="connsiteY15" fmla="*/ 9904 h 4583125"/>
              <a:gd name="connsiteX16" fmla="*/ 9439106 w 9735159"/>
              <a:gd name="connsiteY16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189698 w 9735159"/>
              <a:gd name="connsiteY7" fmla="*/ 4582555 h 4583125"/>
              <a:gd name="connsiteX8" fmla="*/ 7406209 w 9735159"/>
              <a:gd name="connsiteY8" fmla="*/ 4195824 h 4583125"/>
              <a:gd name="connsiteX9" fmla="*/ 7169685 w 9735159"/>
              <a:gd name="connsiteY9" fmla="*/ 4210283 h 4583125"/>
              <a:gd name="connsiteX10" fmla="*/ 5703149 w 9735159"/>
              <a:gd name="connsiteY10" fmla="*/ 4203217 h 4583125"/>
              <a:gd name="connsiteX11" fmla="*/ 204518 w 9735159"/>
              <a:gd name="connsiteY11" fmla="*/ 4241988 h 4583125"/>
              <a:gd name="connsiteX12" fmla="*/ 45709 w 9735159"/>
              <a:gd name="connsiteY12" fmla="*/ 2519688 h 4583125"/>
              <a:gd name="connsiteX13" fmla="*/ 0 w 9735159"/>
              <a:gd name="connsiteY13" fmla="*/ 105770 h 4583125"/>
              <a:gd name="connsiteX14" fmla="*/ 6334131 w 9735159"/>
              <a:gd name="connsiteY14" fmla="*/ 49746 h 4583125"/>
              <a:gd name="connsiteX15" fmla="*/ 8936301 w 9735159"/>
              <a:gd name="connsiteY15" fmla="*/ 9904 h 4583125"/>
              <a:gd name="connsiteX16" fmla="*/ 9439106 w 9735159"/>
              <a:gd name="connsiteY16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189698 w 9735159"/>
              <a:gd name="connsiteY7" fmla="*/ 4582555 h 4583125"/>
              <a:gd name="connsiteX8" fmla="*/ 7406209 w 9735159"/>
              <a:gd name="connsiteY8" fmla="*/ 4195824 h 4583125"/>
              <a:gd name="connsiteX9" fmla="*/ 7169685 w 9735159"/>
              <a:gd name="connsiteY9" fmla="*/ 4210283 h 4583125"/>
              <a:gd name="connsiteX10" fmla="*/ 5703149 w 9735159"/>
              <a:gd name="connsiteY10" fmla="*/ 4203217 h 4583125"/>
              <a:gd name="connsiteX11" fmla="*/ 204518 w 9735159"/>
              <a:gd name="connsiteY11" fmla="*/ 4241988 h 4583125"/>
              <a:gd name="connsiteX12" fmla="*/ 45709 w 9735159"/>
              <a:gd name="connsiteY12" fmla="*/ 2519688 h 4583125"/>
              <a:gd name="connsiteX13" fmla="*/ 0 w 9735159"/>
              <a:gd name="connsiteY13" fmla="*/ 105770 h 4583125"/>
              <a:gd name="connsiteX14" fmla="*/ 6334131 w 9735159"/>
              <a:gd name="connsiteY14" fmla="*/ 49746 h 4583125"/>
              <a:gd name="connsiteX15" fmla="*/ 8936301 w 9735159"/>
              <a:gd name="connsiteY15" fmla="*/ 9904 h 4583125"/>
              <a:gd name="connsiteX16" fmla="*/ 9439106 w 9735159"/>
              <a:gd name="connsiteY16" fmla="*/ 1 h 4583125"/>
              <a:gd name="connsiteX0" fmla="*/ 9439106 w 9735159"/>
              <a:gd name="connsiteY0" fmla="*/ 1 h 4583178"/>
              <a:gd name="connsiteX1" fmla="*/ 9719033 w 9735159"/>
              <a:gd name="connsiteY1" fmla="*/ 122134 h 4583178"/>
              <a:gd name="connsiteX2" fmla="*/ 9675361 w 9735159"/>
              <a:gd name="connsiteY2" fmla="*/ 1854278 h 4583178"/>
              <a:gd name="connsiteX3" fmla="*/ 9667887 w 9735159"/>
              <a:gd name="connsiteY3" fmla="*/ 4157902 h 4583178"/>
              <a:gd name="connsiteX4" fmla="*/ 9156509 w 9735159"/>
              <a:gd name="connsiteY4" fmla="*/ 4179051 h 4583178"/>
              <a:gd name="connsiteX5" fmla="*/ 8374371 w 9735159"/>
              <a:gd name="connsiteY5" fmla="*/ 4200672 h 4583178"/>
              <a:gd name="connsiteX6" fmla="*/ 7989742 w 9735159"/>
              <a:gd name="connsiteY6" fmla="*/ 4205904 h 4583178"/>
              <a:gd name="connsiteX7" fmla="*/ 7189698 w 9735159"/>
              <a:gd name="connsiteY7" fmla="*/ 4582555 h 4583178"/>
              <a:gd name="connsiteX8" fmla="*/ 7389118 w 9735159"/>
              <a:gd name="connsiteY8" fmla="*/ 4221461 h 4583178"/>
              <a:gd name="connsiteX9" fmla="*/ 7169685 w 9735159"/>
              <a:gd name="connsiteY9" fmla="*/ 4210283 h 4583178"/>
              <a:gd name="connsiteX10" fmla="*/ 5703149 w 9735159"/>
              <a:gd name="connsiteY10" fmla="*/ 4203217 h 4583178"/>
              <a:gd name="connsiteX11" fmla="*/ 204518 w 9735159"/>
              <a:gd name="connsiteY11" fmla="*/ 4241988 h 4583178"/>
              <a:gd name="connsiteX12" fmla="*/ 45709 w 9735159"/>
              <a:gd name="connsiteY12" fmla="*/ 2519688 h 4583178"/>
              <a:gd name="connsiteX13" fmla="*/ 0 w 9735159"/>
              <a:gd name="connsiteY13" fmla="*/ 105770 h 4583178"/>
              <a:gd name="connsiteX14" fmla="*/ 6334131 w 9735159"/>
              <a:gd name="connsiteY14" fmla="*/ 49746 h 4583178"/>
              <a:gd name="connsiteX15" fmla="*/ 8936301 w 9735159"/>
              <a:gd name="connsiteY15" fmla="*/ 9904 h 4583178"/>
              <a:gd name="connsiteX16" fmla="*/ 9439106 w 9735159"/>
              <a:gd name="connsiteY16" fmla="*/ 1 h 4583178"/>
              <a:gd name="connsiteX0" fmla="*/ 9439106 w 9702102"/>
              <a:gd name="connsiteY0" fmla="*/ 3457 h 4586634"/>
              <a:gd name="connsiteX1" fmla="*/ 9667517 w 9702102"/>
              <a:gd name="connsiteY1" fmla="*/ 99832 h 4586634"/>
              <a:gd name="connsiteX2" fmla="*/ 9675361 w 9702102"/>
              <a:gd name="connsiteY2" fmla="*/ 1857734 h 4586634"/>
              <a:gd name="connsiteX3" fmla="*/ 9667887 w 9702102"/>
              <a:gd name="connsiteY3" fmla="*/ 4161358 h 4586634"/>
              <a:gd name="connsiteX4" fmla="*/ 9156509 w 9702102"/>
              <a:gd name="connsiteY4" fmla="*/ 4182507 h 4586634"/>
              <a:gd name="connsiteX5" fmla="*/ 8374371 w 9702102"/>
              <a:gd name="connsiteY5" fmla="*/ 4204128 h 4586634"/>
              <a:gd name="connsiteX6" fmla="*/ 7989742 w 9702102"/>
              <a:gd name="connsiteY6" fmla="*/ 4209360 h 4586634"/>
              <a:gd name="connsiteX7" fmla="*/ 7189698 w 9702102"/>
              <a:gd name="connsiteY7" fmla="*/ 4586011 h 4586634"/>
              <a:gd name="connsiteX8" fmla="*/ 7389118 w 9702102"/>
              <a:gd name="connsiteY8" fmla="*/ 4224917 h 4586634"/>
              <a:gd name="connsiteX9" fmla="*/ 7169685 w 9702102"/>
              <a:gd name="connsiteY9" fmla="*/ 4213739 h 4586634"/>
              <a:gd name="connsiteX10" fmla="*/ 5703149 w 9702102"/>
              <a:gd name="connsiteY10" fmla="*/ 4206673 h 4586634"/>
              <a:gd name="connsiteX11" fmla="*/ 204518 w 9702102"/>
              <a:gd name="connsiteY11" fmla="*/ 4245444 h 4586634"/>
              <a:gd name="connsiteX12" fmla="*/ 45709 w 9702102"/>
              <a:gd name="connsiteY12" fmla="*/ 2523144 h 4586634"/>
              <a:gd name="connsiteX13" fmla="*/ 0 w 9702102"/>
              <a:gd name="connsiteY13" fmla="*/ 109226 h 4586634"/>
              <a:gd name="connsiteX14" fmla="*/ 6334131 w 9702102"/>
              <a:gd name="connsiteY14" fmla="*/ 53202 h 4586634"/>
              <a:gd name="connsiteX15" fmla="*/ 8936301 w 9702102"/>
              <a:gd name="connsiteY15" fmla="*/ 13360 h 4586634"/>
              <a:gd name="connsiteX16" fmla="*/ 9439106 w 9702102"/>
              <a:gd name="connsiteY16" fmla="*/ 3457 h 4586634"/>
              <a:gd name="connsiteX0" fmla="*/ 9439106 w 9702102"/>
              <a:gd name="connsiteY0" fmla="*/ 3457 h 4586634"/>
              <a:gd name="connsiteX1" fmla="*/ 9667517 w 9702102"/>
              <a:gd name="connsiteY1" fmla="*/ 99832 h 4586634"/>
              <a:gd name="connsiteX2" fmla="*/ 9675361 w 9702102"/>
              <a:gd name="connsiteY2" fmla="*/ 1857734 h 4586634"/>
              <a:gd name="connsiteX3" fmla="*/ 9667887 w 9702102"/>
              <a:gd name="connsiteY3" fmla="*/ 4161358 h 4586634"/>
              <a:gd name="connsiteX4" fmla="*/ 9156509 w 9702102"/>
              <a:gd name="connsiteY4" fmla="*/ 4182507 h 4586634"/>
              <a:gd name="connsiteX5" fmla="*/ 8374371 w 9702102"/>
              <a:gd name="connsiteY5" fmla="*/ 4204128 h 4586634"/>
              <a:gd name="connsiteX6" fmla="*/ 7989742 w 9702102"/>
              <a:gd name="connsiteY6" fmla="*/ 4209360 h 4586634"/>
              <a:gd name="connsiteX7" fmla="*/ 7189698 w 9702102"/>
              <a:gd name="connsiteY7" fmla="*/ 4586011 h 4586634"/>
              <a:gd name="connsiteX8" fmla="*/ 7389118 w 9702102"/>
              <a:gd name="connsiteY8" fmla="*/ 4224917 h 4586634"/>
              <a:gd name="connsiteX9" fmla="*/ 7169685 w 9702102"/>
              <a:gd name="connsiteY9" fmla="*/ 4213739 h 4586634"/>
              <a:gd name="connsiteX10" fmla="*/ 5703149 w 9702102"/>
              <a:gd name="connsiteY10" fmla="*/ 4206673 h 4586634"/>
              <a:gd name="connsiteX11" fmla="*/ 191266 w 9702102"/>
              <a:gd name="connsiteY11" fmla="*/ 4298452 h 4586634"/>
              <a:gd name="connsiteX12" fmla="*/ 45709 w 9702102"/>
              <a:gd name="connsiteY12" fmla="*/ 2523144 h 4586634"/>
              <a:gd name="connsiteX13" fmla="*/ 0 w 9702102"/>
              <a:gd name="connsiteY13" fmla="*/ 109226 h 4586634"/>
              <a:gd name="connsiteX14" fmla="*/ 6334131 w 9702102"/>
              <a:gd name="connsiteY14" fmla="*/ 53202 h 4586634"/>
              <a:gd name="connsiteX15" fmla="*/ 8936301 w 9702102"/>
              <a:gd name="connsiteY15" fmla="*/ 13360 h 4586634"/>
              <a:gd name="connsiteX16" fmla="*/ 9439106 w 9702102"/>
              <a:gd name="connsiteY16" fmla="*/ 3457 h 4586634"/>
              <a:gd name="connsiteX0" fmla="*/ 9439106 w 9702102"/>
              <a:gd name="connsiteY0" fmla="*/ 3457 h 4586634"/>
              <a:gd name="connsiteX1" fmla="*/ 9667517 w 9702102"/>
              <a:gd name="connsiteY1" fmla="*/ 99832 h 4586634"/>
              <a:gd name="connsiteX2" fmla="*/ 9675361 w 9702102"/>
              <a:gd name="connsiteY2" fmla="*/ 1857734 h 4586634"/>
              <a:gd name="connsiteX3" fmla="*/ 9667887 w 9702102"/>
              <a:gd name="connsiteY3" fmla="*/ 4161358 h 4586634"/>
              <a:gd name="connsiteX4" fmla="*/ 9156509 w 9702102"/>
              <a:gd name="connsiteY4" fmla="*/ 4182507 h 4586634"/>
              <a:gd name="connsiteX5" fmla="*/ 8374371 w 9702102"/>
              <a:gd name="connsiteY5" fmla="*/ 4204128 h 4586634"/>
              <a:gd name="connsiteX6" fmla="*/ 7989742 w 9702102"/>
              <a:gd name="connsiteY6" fmla="*/ 4209360 h 4586634"/>
              <a:gd name="connsiteX7" fmla="*/ 7189698 w 9702102"/>
              <a:gd name="connsiteY7" fmla="*/ 4586011 h 4586634"/>
              <a:gd name="connsiteX8" fmla="*/ 7389118 w 9702102"/>
              <a:gd name="connsiteY8" fmla="*/ 4224917 h 4586634"/>
              <a:gd name="connsiteX9" fmla="*/ 7169685 w 9702102"/>
              <a:gd name="connsiteY9" fmla="*/ 4213739 h 4586634"/>
              <a:gd name="connsiteX10" fmla="*/ 5941688 w 9702102"/>
              <a:gd name="connsiteY10" fmla="*/ 4246430 h 4586634"/>
              <a:gd name="connsiteX11" fmla="*/ 191266 w 9702102"/>
              <a:gd name="connsiteY11" fmla="*/ 4298452 h 4586634"/>
              <a:gd name="connsiteX12" fmla="*/ 45709 w 9702102"/>
              <a:gd name="connsiteY12" fmla="*/ 2523144 h 4586634"/>
              <a:gd name="connsiteX13" fmla="*/ 0 w 9702102"/>
              <a:gd name="connsiteY13" fmla="*/ 109226 h 4586634"/>
              <a:gd name="connsiteX14" fmla="*/ 6334131 w 9702102"/>
              <a:gd name="connsiteY14" fmla="*/ 53202 h 4586634"/>
              <a:gd name="connsiteX15" fmla="*/ 8936301 w 9702102"/>
              <a:gd name="connsiteY15" fmla="*/ 13360 h 4586634"/>
              <a:gd name="connsiteX16" fmla="*/ 9439106 w 9702102"/>
              <a:gd name="connsiteY16" fmla="*/ 3457 h 4586634"/>
              <a:gd name="connsiteX0" fmla="*/ 9452358 w 9715354"/>
              <a:gd name="connsiteY0" fmla="*/ 3457 h 4586634"/>
              <a:gd name="connsiteX1" fmla="*/ 9680769 w 9715354"/>
              <a:gd name="connsiteY1" fmla="*/ 99832 h 4586634"/>
              <a:gd name="connsiteX2" fmla="*/ 9688613 w 9715354"/>
              <a:gd name="connsiteY2" fmla="*/ 1857734 h 4586634"/>
              <a:gd name="connsiteX3" fmla="*/ 9681139 w 9715354"/>
              <a:gd name="connsiteY3" fmla="*/ 4161358 h 4586634"/>
              <a:gd name="connsiteX4" fmla="*/ 9169761 w 9715354"/>
              <a:gd name="connsiteY4" fmla="*/ 4182507 h 4586634"/>
              <a:gd name="connsiteX5" fmla="*/ 8387623 w 9715354"/>
              <a:gd name="connsiteY5" fmla="*/ 4204128 h 4586634"/>
              <a:gd name="connsiteX6" fmla="*/ 8002994 w 9715354"/>
              <a:gd name="connsiteY6" fmla="*/ 4209360 h 4586634"/>
              <a:gd name="connsiteX7" fmla="*/ 7202950 w 9715354"/>
              <a:gd name="connsiteY7" fmla="*/ 4586011 h 4586634"/>
              <a:gd name="connsiteX8" fmla="*/ 7402370 w 9715354"/>
              <a:gd name="connsiteY8" fmla="*/ 4224917 h 4586634"/>
              <a:gd name="connsiteX9" fmla="*/ 7182937 w 9715354"/>
              <a:gd name="connsiteY9" fmla="*/ 4213739 h 4586634"/>
              <a:gd name="connsiteX10" fmla="*/ 5954940 w 9715354"/>
              <a:gd name="connsiteY10" fmla="*/ 4246430 h 4586634"/>
              <a:gd name="connsiteX11" fmla="*/ 204518 w 9715354"/>
              <a:gd name="connsiteY11" fmla="*/ 4298452 h 4586634"/>
              <a:gd name="connsiteX12" fmla="*/ 58961 w 9715354"/>
              <a:gd name="connsiteY12" fmla="*/ 2523144 h 4586634"/>
              <a:gd name="connsiteX13" fmla="*/ 0 w 9715354"/>
              <a:gd name="connsiteY13" fmla="*/ 29712 h 4586634"/>
              <a:gd name="connsiteX14" fmla="*/ 6347383 w 9715354"/>
              <a:gd name="connsiteY14" fmla="*/ 53202 h 4586634"/>
              <a:gd name="connsiteX15" fmla="*/ 8949553 w 9715354"/>
              <a:gd name="connsiteY15" fmla="*/ 13360 h 4586634"/>
              <a:gd name="connsiteX16" fmla="*/ 9452358 w 9715354"/>
              <a:gd name="connsiteY16" fmla="*/ 3457 h 4586634"/>
              <a:gd name="connsiteX0" fmla="*/ 9452358 w 9715354"/>
              <a:gd name="connsiteY0" fmla="*/ 3457 h 4586593"/>
              <a:gd name="connsiteX1" fmla="*/ 9680769 w 9715354"/>
              <a:gd name="connsiteY1" fmla="*/ 99832 h 4586593"/>
              <a:gd name="connsiteX2" fmla="*/ 9688613 w 9715354"/>
              <a:gd name="connsiteY2" fmla="*/ 1857734 h 4586593"/>
              <a:gd name="connsiteX3" fmla="*/ 9681139 w 9715354"/>
              <a:gd name="connsiteY3" fmla="*/ 4161358 h 4586593"/>
              <a:gd name="connsiteX4" fmla="*/ 9169761 w 9715354"/>
              <a:gd name="connsiteY4" fmla="*/ 4182507 h 4586593"/>
              <a:gd name="connsiteX5" fmla="*/ 8387623 w 9715354"/>
              <a:gd name="connsiteY5" fmla="*/ 4204128 h 4586593"/>
              <a:gd name="connsiteX6" fmla="*/ 8002994 w 9715354"/>
              <a:gd name="connsiteY6" fmla="*/ 4209360 h 4586593"/>
              <a:gd name="connsiteX7" fmla="*/ 7202950 w 9715354"/>
              <a:gd name="connsiteY7" fmla="*/ 4586011 h 4586593"/>
              <a:gd name="connsiteX8" fmla="*/ 7373495 w 9715354"/>
              <a:gd name="connsiteY8" fmla="*/ 4205666 h 4586593"/>
              <a:gd name="connsiteX9" fmla="*/ 7182937 w 9715354"/>
              <a:gd name="connsiteY9" fmla="*/ 4213739 h 4586593"/>
              <a:gd name="connsiteX10" fmla="*/ 5954940 w 9715354"/>
              <a:gd name="connsiteY10" fmla="*/ 4246430 h 4586593"/>
              <a:gd name="connsiteX11" fmla="*/ 204518 w 9715354"/>
              <a:gd name="connsiteY11" fmla="*/ 4298452 h 4586593"/>
              <a:gd name="connsiteX12" fmla="*/ 58961 w 9715354"/>
              <a:gd name="connsiteY12" fmla="*/ 2523144 h 4586593"/>
              <a:gd name="connsiteX13" fmla="*/ 0 w 9715354"/>
              <a:gd name="connsiteY13" fmla="*/ 29712 h 4586593"/>
              <a:gd name="connsiteX14" fmla="*/ 6347383 w 9715354"/>
              <a:gd name="connsiteY14" fmla="*/ 53202 h 4586593"/>
              <a:gd name="connsiteX15" fmla="*/ 8949553 w 9715354"/>
              <a:gd name="connsiteY15" fmla="*/ 13360 h 4586593"/>
              <a:gd name="connsiteX16" fmla="*/ 9452358 w 9715354"/>
              <a:gd name="connsiteY16" fmla="*/ 3457 h 4586593"/>
              <a:gd name="connsiteX0" fmla="*/ 9452358 w 9715354"/>
              <a:gd name="connsiteY0" fmla="*/ 3457 h 4586593"/>
              <a:gd name="connsiteX1" fmla="*/ 9680769 w 9715354"/>
              <a:gd name="connsiteY1" fmla="*/ 99832 h 4586593"/>
              <a:gd name="connsiteX2" fmla="*/ 9688613 w 9715354"/>
              <a:gd name="connsiteY2" fmla="*/ 1857734 h 4586593"/>
              <a:gd name="connsiteX3" fmla="*/ 9681139 w 9715354"/>
              <a:gd name="connsiteY3" fmla="*/ 4161358 h 4586593"/>
              <a:gd name="connsiteX4" fmla="*/ 9169761 w 9715354"/>
              <a:gd name="connsiteY4" fmla="*/ 4182507 h 4586593"/>
              <a:gd name="connsiteX5" fmla="*/ 8387623 w 9715354"/>
              <a:gd name="connsiteY5" fmla="*/ 4204128 h 4586593"/>
              <a:gd name="connsiteX6" fmla="*/ 8002994 w 9715354"/>
              <a:gd name="connsiteY6" fmla="*/ 4209360 h 4586593"/>
              <a:gd name="connsiteX7" fmla="*/ 7202950 w 9715354"/>
              <a:gd name="connsiteY7" fmla="*/ 4586011 h 4586593"/>
              <a:gd name="connsiteX8" fmla="*/ 7373495 w 9715354"/>
              <a:gd name="connsiteY8" fmla="*/ 4205666 h 4586593"/>
              <a:gd name="connsiteX9" fmla="*/ 7182937 w 9715354"/>
              <a:gd name="connsiteY9" fmla="*/ 4213739 h 4586593"/>
              <a:gd name="connsiteX10" fmla="*/ 5954940 w 9715354"/>
              <a:gd name="connsiteY10" fmla="*/ 4246430 h 4586593"/>
              <a:gd name="connsiteX11" fmla="*/ 204518 w 9715354"/>
              <a:gd name="connsiteY11" fmla="*/ 4298452 h 4586593"/>
              <a:gd name="connsiteX12" fmla="*/ 58961 w 9715354"/>
              <a:gd name="connsiteY12" fmla="*/ 2523144 h 4586593"/>
              <a:gd name="connsiteX13" fmla="*/ 0 w 9715354"/>
              <a:gd name="connsiteY13" fmla="*/ 29712 h 4586593"/>
              <a:gd name="connsiteX14" fmla="*/ 6347383 w 9715354"/>
              <a:gd name="connsiteY14" fmla="*/ 53202 h 4586593"/>
              <a:gd name="connsiteX15" fmla="*/ 8949553 w 9715354"/>
              <a:gd name="connsiteY15" fmla="*/ 13360 h 4586593"/>
              <a:gd name="connsiteX16" fmla="*/ 9452358 w 9715354"/>
              <a:gd name="connsiteY16" fmla="*/ 3457 h 4586593"/>
              <a:gd name="connsiteX0" fmla="*/ 9452358 w 9715354"/>
              <a:gd name="connsiteY0" fmla="*/ 3457 h 4586593"/>
              <a:gd name="connsiteX1" fmla="*/ 9680769 w 9715354"/>
              <a:gd name="connsiteY1" fmla="*/ 99832 h 4586593"/>
              <a:gd name="connsiteX2" fmla="*/ 9688613 w 9715354"/>
              <a:gd name="connsiteY2" fmla="*/ 1857734 h 4586593"/>
              <a:gd name="connsiteX3" fmla="*/ 9681139 w 9715354"/>
              <a:gd name="connsiteY3" fmla="*/ 4161358 h 4586593"/>
              <a:gd name="connsiteX4" fmla="*/ 9169761 w 9715354"/>
              <a:gd name="connsiteY4" fmla="*/ 4182507 h 4586593"/>
              <a:gd name="connsiteX5" fmla="*/ 8387623 w 9715354"/>
              <a:gd name="connsiteY5" fmla="*/ 4204128 h 4586593"/>
              <a:gd name="connsiteX6" fmla="*/ 8002994 w 9715354"/>
              <a:gd name="connsiteY6" fmla="*/ 4209360 h 4586593"/>
              <a:gd name="connsiteX7" fmla="*/ 7202950 w 9715354"/>
              <a:gd name="connsiteY7" fmla="*/ 4586011 h 4586593"/>
              <a:gd name="connsiteX8" fmla="*/ 7373495 w 9715354"/>
              <a:gd name="connsiteY8" fmla="*/ 4205666 h 4586593"/>
              <a:gd name="connsiteX9" fmla="*/ 7182937 w 9715354"/>
              <a:gd name="connsiteY9" fmla="*/ 4213739 h 4586593"/>
              <a:gd name="connsiteX10" fmla="*/ 5954940 w 9715354"/>
              <a:gd name="connsiteY10" fmla="*/ 4246430 h 4586593"/>
              <a:gd name="connsiteX11" fmla="*/ 204518 w 9715354"/>
              <a:gd name="connsiteY11" fmla="*/ 4298452 h 4586593"/>
              <a:gd name="connsiteX12" fmla="*/ 58961 w 9715354"/>
              <a:gd name="connsiteY12" fmla="*/ 2523144 h 4586593"/>
              <a:gd name="connsiteX13" fmla="*/ 0 w 9715354"/>
              <a:gd name="connsiteY13" fmla="*/ 29712 h 4586593"/>
              <a:gd name="connsiteX14" fmla="*/ 6347383 w 9715354"/>
              <a:gd name="connsiteY14" fmla="*/ 53202 h 4586593"/>
              <a:gd name="connsiteX15" fmla="*/ 8949553 w 9715354"/>
              <a:gd name="connsiteY15" fmla="*/ 13360 h 4586593"/>
              <a:gd name="connsiteX16" fmla="*/ 9452358 w 9715354"/>
              <a:gd name="connsiteY16" fmla="*/ 3457 h 4586593"/>
              <a:gd name="connsiteX0" fmla="*/ 9530791 w 9793787"/>
              <a:gd name="connsiteY0" fmla="*/ 166219 h 4749355"/>
              <a:gd name="connsiteX1" fmla="*/ 9759202 w 9793787"/>
              <a:gd name="connsiteY1" fmla="*/ 262594 h 4749355"/>
              <a:gd name="connsiteX2" fmla="*/ 9767046 w 9793787"/>
              <a:gd name="connsiteY2" fmla="*/ 2020496 h 4749355"/>
              <a:gd name="connsiteX3" fmla="*/ 9759572 w 9793787"/>
              <a:gd name="connsiteY3" fmla="*/ 4324120 h 4749355"/>
              <a:gd name="connsiteX4" fmla="*/ 9248194 w 9793787"/>
              <a:gd name="connsiteY4" fmla="*/ 4345269 h 4749355"/>
              <a:gd name="connsiteX5" fmla="*/ 8466056 w 9793787"/>
              <a:gd name="connsiteY5" fmla="*/ 4366890 h 4749355"/>
              <a:gd name="connsiteX6" fmla="*/ 8081427 w 9793787"/>
              <a:gd name="connsiteY6" fmla="*/ 4372122 h 4749355"/>
              <a:gd name="connsiteX7" fmla="*/ 7281383 w 9793787"/>
              <a:gd name="connsiteY7" fmla="*/ 4748773 h 4749355"/>
              <a:gd name="connsiteX8" fmla="*/ 7451928 w 9793787"/>
              <a:gd name="connsiteY8" fmla="*/ 4368428 h 4749355"/>
              <a:gd name="connsiteX9" fmla="*/ 7261370 w 9793787"/>
              <a:gd name="connsiteY9" fmla="*/ 4376501 h 4749355"/>
              <a:gd name="connsiteX10" fmla="*/ 6033373 w 9793787"/>
              <a:gd name="connsiteY10" fmla="*/ 4409192 h 4749355"/>
              <a:gd name="connsiteX11" fmla="*/ 282951 w 9793787"/>
              <a:gd name="connsiteY11" fmla="*/ 4461214 h 4749355"/>
              <a:gd name="connsiteX12" fmla="*/ 137394 w 9793787"/>
              <a:gd name="connsiteY12" fmla="*/ 2685906 h 4749355"/>
              <a:gd name="connsiteX13" fmla="*/ 78433 w 9793787"/>
              <a:gd name="connsiteY13" fmla="*/ 192474 h 4749355"/>
              <a:gd name="connsiteX14" fmla="*/ 650812 w 9793787"/>
              <a:gd name="connsiteY14" fmla="*/ 172339 h 4749355"/>
              <a:gd name="connsiteX15" fmla="*/ 6425816 w 9793787"/>
              <a:gd name="connsiteY15" fmla="*/ 215964 h 4749355"/>
              <a:gd name="connsiteX16" fmla="*/ 9027986 w 9793787"/>
              <a:gd name="connsiteY16" fmla="*/ 176122 h 4749355"/>
              <a:gd name="connsiteX17" fmla="*/ 9530791 w 9793787"/>
              <a:gd name="connsiteY17" fmla="*/ 166219 h 4749355"/>
              <a:gd name="connsiteX0" fmla="*/ 9543478 w 9806474"/>
              <a:gd name="connsiteY0" fmla="*/ 3458 h 4586594"/>
              <a:gd name="connsiteX1" fmla="*/ 9771889 w 9806474"/>
              <a:gd name="connsiteY1" fmla="*/ 99833 h 4586594"/>
              <a:gd name="connsiteX2" fmla="*/ 9779733 w 9806474"/>
              <a:gd name="connsiteY2" fmla="*/ 1857735 h 4586594"/>
              <a:gd name="connsiteX3" fmla="*/ 9772259 w 9806474"/>
              <a:gd name="connsiteY3" fmla="*/ 4161359 h 4586594"/>
              <a:gd name="connsiteX4" fmla="*/ 9260881 w 9806474"/>
              <a:gd name="connsiteY4" fmla="*/ 4182508 h 4586594"/>
              <a:gd name="connsiteX5" fmla="*/ 8478743 w 9806474"/>
              <a:gd name="connsiteY5" fmla="*/ 4204129 h 4586594"/>
              <a:gd name="connsiteX6" fmla="*/ 8094114 w 9806474"/>
              <a:gd name="connsiteY6" fmla="*/ 4209361 h 4586594"/>
              <a:gd name="connsiteX7" fmla="*/ 7294070 w 9806474"/>
              <a:gd name="connsiteY7" fmla="*/ 4586012 h 4586594"/>
              <a:gd name="connsiteX8" fmla="*/ 7464615 w 9806474"/>
              <a:gd name="connsiteY8" fmla="*/ 4205667 h 4586594"/>
              <a:gd name="connsiteX9" fmla="*/ 7274057 w 9806474"/>
              <a:gd name="connsiteY9" fmla="*/ 4213740 h 4586594"/>
              <a:gd name="connsiteX10" fmla="*/ 6046060 w 9806474"/>
              <a:gd name="connsiteY10" fmla="*/ 4246431 h 4586594"/>
              <a:gd name="connsiteX11" fmla="*/ 295638 w 9806474"/>
              <a:gd name="connsiteY11" fmla="*/ 4298453 h 4586594"/>
              <a:gd name="connsiteX12" fmla="*/ 150081 w 9806474"/>
              <a:gd name="connsiteY12" fmla="*/ 2523145 h 4586594"/>
              <a:gd name="connsiteX13" fmla="*/ 66257 w 9806474"/>
              <a:gd name="connsiteY13" fmla="*/ 476529 h 4586594"/>
              <a:gd name="connsiteX14" fmla="*/ 663499 w 9806474"/>
              <a:gd name="connsiteY14" fmla="*/ 9578 h 4586594"/>
              <a:gd name="connsiteX15" fmla="*/ 6438503 w 9806474"/>
              <a:gd name="connsiteY15" fmla="*/ 53203 h 4586594"/>
              <a:gd name="connsiteX16" fmla="*/ 9040673 w 9806474"/>
              <a:gd name="connsiteY16" fmla="*/ 13361 h 4586594"/>
              <a:gd name="connsiteX17" fmla="*/ 9543478 w 9806474"/>
              <a:gd name="connsiteY17" fmla="*/ 3458 h 4586594"/>
              <a:gd name="connsiteX0" fmla="*/ 9502853 w 9765849"/>
              <a:gd name="connsiteY0" fmla="*/ 3458 h 4586594"/>
              <a:gd name="connsiteX1" fmla="*/ 9731264 w 9765849"/>
              <a:gd name="connsiteY1" fmla="*/ 99833 h 4586594"/>
              <a:gd name="connsiteX2" fmla="*/ 9739108 w 9765849"/>
              <a:gd name="connsiteY2" fmla="*/ 1857735 h 4586594"/>
              <a:gd name="connsiteX3" fmla="*/ 9731634 w 9765849"/>
              <a:gd name="connsiteY3" fmla="*/ 4161359 h 4586594"/>
              <a:gd name="connsiteX4" fmla="*/ 9220256 w 9765849"/>
              <a:gd name="connsiteY4" fmla="*/ 4182508 h 4586594"/>
              <a:gd name="connsiteX5" fmla="*/ 8438118 w 9765849"/>
              <a:gd name="connsiteY5" fmla="*/ 4204129 h 4586594"/>
              <a:gd name="connsiteX6" fmla="*/ 8053489 w 9765849"/>
              <a:gd name="connsiteY6" fmla="*/ 4209361 h 4586594"/>
              <a:gd name="connsiteX7" fmla="*/ 7253445 w 9765849"/>
              <a:gd name="connsiteY7" fmla="*/ 4586012 h 4586594"/>
              <a:gd name="connsiteX8" fmla="*/ 7423990 w 9765849"/>
              <a:gd name="connsiteY8" fmla="*/ 4205667 h 4586594"/>
              <a:gd name="connsiteX9" fmla="*/ 7233432 w 9765849"/>
              <a:gd name="connsiteY9" fmla="*/ 4213740 h 4586594"/>
              <a:gd name="connsiteX10" fmla="*/ 6005435 w 9765849"/>
              <a:gd name="connsiteY10" fmla="*/ 4246431 h 4586594"/>
              <a:gd name="connsiteX11" fmla="*/ 255013 w 9765849"/>
              <a:gd name="connsiteY11" fmla="*/ 4298453 h 4586594"/>
              <a:gd name="connsiteX12" fmla="*/ 109456 w 9765849"/>
              <a:gd name="connsiteY12" fmla="*/ 2523145 h 4586594"/>
              <a:gd name="connsiteX13" fmla="*/ 25632 w 9765849"/>
              <a:gd name="connsiteY13" fmla="*/ 476529 h 4586594"/>
              <a:gd name="connsiteX14" fmla="*/ 622874 w 9765849"/>
              <a:gd name="connsiteY14" fmla="*/ 9578 h 4586594"/>
              <a:gd name="connsiteX15" fmla="*/ 6397878 w 9765849"/>
              <a:gd name="connsiteY15" fmla="*/ 53203 h 4586594"/>
              <a:gd name="connsiteX16" fmla="*/ 9000048 w 9765849"/>
              <a:gd name="connsiteY16" fmla="*/ 13361 h 4586594"/>
              <a:gd name="connsiteX17" fmla="*/ 9502853 w 9765849"/>
              <a:gd name="connsiteY17" fmla="*/ 3458 h 4586594"/>
              <a:gd name="connsiteX0" fmla="*/ 9693055 w 9956051"/>
              <a:gd name="connsiteY0" fmla="*/ 3458 h 4586594"/>
              <a:gd name="connsiteX1" fmla="*/ 9921466 w 9956051"/>
              <a:gd name="connsiteY1" fmla="*/ 99833 h 4586594"/>
              <a:gd name="connsiteX2" fmla="*/ 9929310 w 9956051"/>
              <a:gd name="connsiteY2" fmla="*/ 1857735 h 4586594"/>
              <a:gd name="connsiteX3" fmla="*/ 9921836 w 9956051"/>
              <a:gd name="connsiteY3" fmla="*/ 4161359 h 4586594"/>
              <a:gd name="connsiteX4" fmla="*/ 9410458 w 9956051"/>
              <a:gd name="connsiteY4" fmla="*/ 4182508 h 4586594"/>
              <a:gd name="connsiteX5" fmla="*/ 8628320 w 9956051"/>
              <a:gd name="connsiteY5" fmla="*/ 4204129 h 4586594"/>
              <a:gd name="connsiteX6" fmla="*/ 8243691 w 9956051"/>
              <a:gd name="connsiteY6" fmla="*/ 4209361 h 4586594"/>
              <a:gd name="connsiteX7" fmla="*/ 7443647 w 9956051"/>
              <a:gd name="connsiteY7" fmla="*/ 4586012 h 4586594"/>
              <a:gd name="connsiteX8" fmla="*/ 7614192 w 9956051"/>
              <a:gd name="connsiteY8" fmla="*/ 4205667 h 4586594"/>
              <a:gd name="connsiteX9" fmla="*/ 7423634 w 9956051"/>
              <a:gd name="connsiteY9" fmla="*/ 4213740 h 4586594"/>
              <a:gd name="connsiteX10" fmla="*/ 6195637 w 9956051"/>
              <a:gd name="connsiteY10" fmla="*/ 4246431 h 4586594"/>
              <a:gd name="connsiteX11" fmla="*/ 445215 w 9956051"/>
              <a:gd name="connsiteY11" fmla="*/ 4298453 h 4586594"/>
              <a:gd name="connsiteX12" fmla="*/ 299658 w 9956051"/>
              <a:gd name="connsiteY12" fmla="*/ 2523145 h 4586594"/>
              <a:gd name="connsiteX13" fmla="*/ 215834 w 9956051"/>
              <a:gd name="connsiteY13" fmla="*/ 476529 h 4586594"/>
              <a:gd name="connsiteX14" fmla="*/ 399481 w 9956051"/>
              <a:gd name="connsiteY14" fmla="*/ 16797 h 4586594"/>
              <a:gd name="connsiteX15" fmla="*/ 6588080 w 9956051"/>
              <a:gd name="connsiteY15" fmla="*/ 53203 h 4586594"/>
              <a:gd name="connsiteX16" fmla="*/ 9190250 w 9956051"/>
              <a:gd name="connsiteY16" fmla="*/ 13361 h 4586594"/>
              <a:gd name="connsiteX17" fmla="*/ 9693055 w 9956051"/>
              <a:gd name="connsiteY17" fmla="*/ 3458 h 4586594"/>
              <a:gd name="connsiteX0" fmla="*/ 9494966 w 9757962"/>
              <a:gd name="connsiteY0" fmla="*/ 3458 h 4586594"/>
              <a:gd name="connsiteX1" fmla="*/ 9723377 w 9757962"/>
              <a:gd name="connsiteY1" fmla="*/ 99833 h 4586594"/>
              <a:gd name="connsiteX2" fmla="*/ 9731221 w 9757962"/>
              <a:gd name="connsiteY2" fmla="*/ 1857735 h 4586594"/>
              <a:gd name="connsiteX3" fmla="*/ 9723747 w 9757962"/>
              <a:gd name="connsiteY3" fmla="*/ 4161359 h 4586594"/>
              <a:gd name="connsiteX4" fmla="*/ 9212369 w 9757962"/>
              <a:gd name="connsiteY4" fmla="*/ 4182508 h 4586594"/>
              <a:gd name="connsiteX5" fmla="*/ 8430231 w 9757962"/>
              <a:gd name="connsiteY5" fmla="*/ 4204129 h 4586594"/>
              <a:gd name="connsiteX6" fmla="*/ 8045602 w 9757962"/>
              <a:gd name="connsiteY6" fmla="*/ 4209361 h 4586594"/>
              <a:gd name="connsiteX7" fmla="*/ 7245558 w 9757962"/>
              <a:gd name="connsiteY7" fmla="*/ 4586012 h 4586594"/>
              <a:gd name="connsiteX8" fmla="*/ 7416103 w 9757962"/>
              <a:gd name="connsiteY8" fmla="*/ 4205667 h 4586594"/>
              <a:gd name="connsiteX9" fmla="*/ 7225545 w 9757962"/>
              <a:gd name="connsiteY9" fmla="*/ 4213740 h 4586594"/>
              <a:gd name="connsiteX10" fmla="*/ 5997548 w 9757962"/>
              <a:gd name="connsiteY10" fmla="*/ 4246431 h 4586594"/>
              <a:gd name="connsiteX11" fmla="*/ 247126 w 9757962"/>
              <a:gd name="connsiteY11" fmla="*/ 4298453 h 4586594"/>
              <a:gd name="connsiteX12" fmla="*/ 101569 w 9757962"/>
              <a:gd name="connsiteY12" fmla="*/ 2523145 h 4586594"/>
              <a:gd name="connsiteX13" fmla="*/ 17745 w 9757962"/>
              <a:gd name="connsiteY13" fmla="*/ 476529 h 4586594"/>
              <a:gd name="connsiteX14" fmla="*/ 201392 w 9757962"/>
              <a:gd name="connsiteY14" fmla="*/ 16797 h 4586594"/>
              <a:gd name="connsiteX15" fmla="*/ 6389991 w 9757962"/>
              <a:gd name="connsiteY15" fmla="*/ 53203 h 4586594"/>
              <a:gd name="connsiteX16" fmla="*/ 8992161 w 9757962"/>
              <a:gd name="connsiteY16" fmla="*/ 13361 h 4586594"/>
              <a:gd name="connsiteX17" fmla="*/ 9494966 w 9757962"/>
              <a:gd name="connsiteY17" fmla="*/ 3458 h 4586594"/>
              <a:gd name="connsiteX0" fmla="*/ 9494966 w 9757962"/>
              <a:gd name="connsiteY0" fmla="*/ 3458 h 4586594"/>
              <a:gd name="connsiteX1" fmla="*/ 9723377 w 9757962"/>
              <a:gd name="connsiteY1" fmla="*/ 99833 h 4586594"/>
              <a:gd name="connsiteX2" fmla="*/ 9731221 w 9757962"/>
              <a:gd name="connsiteY2" fmla="*/ 1857735 h 4586594"/>
              <a:gd name="connsiteX3" fmla="*/ 9723747 w 9757962"/>
              <a:gd name="connsiteY3" fmla="*/ 4161359 h 4586594"/>
              <a:gd name="connsiteX4" fmla="*/ 9212369 w 9757962"/>
              <a:gd name="connsiteY4" fmla="*/ 4182508 h 4586594"/>
              <a:gd name="connsiteX5" fmla="*/ 8430231 w 9757962"/>
              <a:gd name="connsiteY5" fmla="*/ 4204129 h 4586594"/>
              <a:gd name="connsiteX6" fmla="*/ 8045602 w 9757962"/>
              <a:gd name="connsiteY6" fmla="*/ 4209361 h 4586594"/>
              <a:gd name="connsiteX7" fmla="*/ 7245558 w 9757962"/>
              <a:gd name="connsiteY7" fmla="*/ 4586012 h 4586594"/>
              <a:gd name="connsiteX8" fmla="*/ 7416103 w 9757962"/>
              <a:gd name="connsiteY8" fmla="*/ 4205667 h 4586594"/>
              <a:gd name="connsiteX9" fmla="*/ 7225545 w 9757962"/>
              <a:gd name="connsiteY9" fmla="*/ 4213740 h 4586594"/>
              <a:gd name="connsiteX10" fmla="*/ 5997548 w 9757962"/>
              <a:gd name="connsiteY10" fmla="*/ 4246431 h 4586594"/>
              <a:gd name="connsiteX11" fmla="*/ 247126 w 9757962"/>
              <a:gd name="connsiteY11" fmla="*/ 4298453 h 4586594"/>
              <a:gd name="connsiteX12" fmla="*/ 101569 w 9757962"/>
              <a:gd name="connsiteY12" fmla="*/ 2523145 h 4586594"/>
              <a:gd name="connsiteX13" fmla="*/ 17745 w 9757962"/>
              <a:gd name="connsiteY13" fmla="*/ 476529 h 4586594"/>
              <a:gd name="connsiteX14" fmla="*/ 201392 w 9757962"/>
              <a:gd name="connsiteY14" fmla="*/ 16797 h 4586594"/>
              <a:gd name="connsiteX15" fmla="*/ 6389991 w 9757962"/>
              <a:gd name="connsiteY15" fmla="*/ 53203 h 4586594"/>
              <a:gd name="connsiteX16" fmla="*/ 8992161 w 9757962"/>
              <a:gd name="connsiteY16" fmla="*/ 13361 h 4586594"/>
              <a:gd name="connsiteX17" fmla="*/ 9494966 w 9757962"/>
              <a:gd name="connsiteY17" fmla="*/ 3458 h 4586594"/>
              <a:gd name="connsiteX0" fmla="*/ 9511995 w 9774991"/>
              <a:gd name="connsiteY0" fmla="*/ 3458 h 4586594"/>
              <a:gd name="connsiteX1" fmla="*/ 9740406 w 9774991"/>
              <a:gd name="connsiteY1" fmla="*/ 99833 h 4586594"/>
              <a:gd name="connsiteX2" fmla="*/ 9748250 w 9774991"/>
              <a:gd name="connsiteY2" fmla="*/ 1857735 h 4586594"/>
              <a:gd name="connsiteX3" fmla="*/ 9740776 w 9774991"/>
              <a:gd name="connsiteY3" fmla="*/ 4161359 h 4586594"/>
              <a:gd name="connsiteX4" fmla="*/ 9229398 w 9774991"/>
              <a:gd name="connsiteY4" fmla="*/ 4182508 h 4586594"/>
              <a:gd name="connsiteX5" fmla="*/ 8447260 w 9774991"/>
              <a:gd name="connsiteY5" fmla="*/ 4204129 h 4586594"/>
              <a:gd name="connsiteX6" fmla="*/ 8062631 w 9774991"/>
              <a:gd name="connsiteY6" fmla="*/ 4209361 h 4586594"/>
              <a:gd name="connsiteX7" fmla="*/ 7262587 w 9774991"/>
              <a:gd name="connsiteY7" fmla="*/ 4586012 h 4586594"/>
              <a:gd name="connsiteX8" fmla="*/ 7433132 w 9774991"/>
              <a:gd name="connsiteY8" fmla="*/ 4205667 h 4586594"/>
              <a:gd name="connsiteX9" fmla="*/ 7242574 w 9774991"/>
              <a:gd name="connsiteY9" fmla="*/ 4213740 h 4586594"/>
              <a:gd name="connsiteX10" fmla="*/ 6014577 w 9774991"/>
              <a:gd name="connsiteY10" fmla="*/ 4246431 h 4586594"/>
              <a:gd name="connsiteX11" fmla="*/ 264155 w 9774991"/>
              <a:gd name="connsiteY11" fmla="*/ 4298453 h 4586594"/>
              <a:gd name="connsiteX12" fmla="*/ 118598 w 9774991"/>
              <a:gd name="connsiteY12" fmla="*/ 2523145 h 4586594"/>
              <a:gd name="connsiteX13" fmla="*/ 34774 w 9774991"/>
              <a:gd name="connsiteY13" fmla="*/ 476529 h 4586594"/>
              <a:gd name="connsiteX14" fmla="*/ 187098 w 9774991"/>
              <a:gd name="connsiteY14" fmla="*/ 93555 h 4586594"/>
              <a:gd name="connsiteX15" fmla="*/ 6407020 w 9774991"/>
              <a:gd name="connsiteY15" fmla="*/ 53203 h 4586594"/>
              <a:gd name="connsiteX16" fmla="*/ 9009190 w 9774991"/>
              <a:gd name="connsiteY16" fmla="*/ 13361 h 4586594"/>
              <a:gd name="connsiteX17" fmla="*/ 9511995 w 9774991"/>
              <a:gd name="connsiteY17" fmla="*/ 3458 h 4586594"/>
              <a:gd name="connsiteX0" fmla="*/ 9482057 w 9745053"/>
              <a:gd name="connsiteY0" fmla="*/ 3458 h 4586594"/>
              <a:gd name="connsiteX1" fmla="*/ 9710468 w 9745053"/>
              <a:gd name="connsiteY1" fmla="*/ 99833 h 4586594"/>
              <a:gd name="connsiteX2" fmla="*/ 9718312 w 9745053"/>
              <a:gd name="connsiteY2" fmla="*/ 1857735 h 4586594"/>
              <a:gd name="connsiteX3" fmla="*/ 9710838 w 9745053"/>
              <a:gd name="connsiteY3" fmla="*/ 4161359 h 4586594"/>
              <a:gd name="connsiteX4" fmla="*/ 9199460 w 9745053"/>
              <a:gd name="connsiteY4" fmla="*/ 4182508 h 4586594"/>
              <a:gd name="connsiteX5" fmla="*/ 8417322 w 9745053"/>
              <a:gd name="connsiteY5" fmla="*/ 4204129 h 4586594"/>
              <a:gd name="connsiteX6" fmla="*/ 8032693 w 9745053"/>
              <a:gd name="connsiteY6" fmla="*/ 4209361 h 4586594"/>
              <a:gd name="connsiteX7" fmla="*/ 7232649 w 9745053"/>
              <a:gd name="connsiteY7" fmla="*/ 4586012 h 4586594"/>
              <a:gd name="connsiteX8" fmla="*/ 7403194 w 9745053"/>
              <a:gd name="connsiteY8" fmla="*/ 4205667 h 4586594"/>
              <a:gd name="connsiteX9" fmla="*/ 7212636 w 9745053"/>
              <a:gd name="connsiteY9" fmla="*/ 4213740 h 4586594"/>
              <a:gd name="connsiteX10" fmla="*/ 5984639 w 9745053"/>
              <a:gd name="connsiteY10" fmla="*/ 4246431 h 4586594"/>
              <a:gd name="connsiteX11" fmla="*/ 234217 w 9745053"/>
              <a:gd name="connsiteY11" fmla="*/ 4298453 h 4586594"/>
              <a:gd name="connsiteX12" fmla="*/ 88660 w 9745053"/>
              <a:gd name="connsiteY12" fmla="*/ 2523145 h 4586594"/>
              <a:gd name="connsiteX13" fmla="*/ 4836 w 9745053"/>
              <a:gd name="connsiteY13" fmla="*/ 476529 h 4586594"/>
              <a:gd name="connsiteX14" fmla="*/ 157160 w 9745053"/>
              <a:gd name="connsiteY14" fmla="*/ 93555 h 4586594"/>
              <a:gd name="connsiteX15" fmla="*/ 6377082 w 9745053"/>
              <a:gd name="connsiteY15" fmla="*/ 53203 h 4586594"/>
              <a:gd name="connsiteX16" fmla="*/ 8979252 w 9745053"/>
              <a:gd name="connsiteY16" fmla="*/ 13361 h 4586594"/>
              <a:gd name="connsiteX17" fmla="*/ 9482057 w 9745053"/>
              <a:gd name="connsiteY17" fmla="*/ 3458 h 4586594"/>
              <a:gd name="connsiteX0" fmla="*/ 9482057 w 9745053"/>
              <a:gd name="connsiteY0" fmla="*/ 3458 h 4586594"/>
              <a:gd name="connsiteX1" fmla="*/ 9710468 w 9745053"/>
              <a:gd name="connsiteY1" fmla="*/ 99833 h 4586594"/>
              <a:gd name="connsiteX2" fmla="*/ 9718312 w 9745053"/>
              <a:gd name="connsiteY2" fmla="*/ 1857735 h 4586594"/>
              <a:gd name="connsiteX3" fmla="*/ 9710838 w 9745053"/>
              <a:gd name="connsiteY3" fmla="*/ 4161359 h 4586594"/>
              <a:gd name="connsiteX4" fmla="*/ 9199460 w 9745053"/>
              <a:gd name="connsiteY4" fmla="*/ 4182508 h 4586594"/>
              <a:gd name="connsiteX5" fmla="*/ 8417322 w 9745053"/>
              <a:gd name="connsiteY5" fmla="*/ 4204129 h 4586594"/>
              <a:gd name="connsiteX6" fmla="*/ 8032693 w 9745053"/>
              <a:gd name="connsiteY6" fmla="*/ 4209361 h 4586594"/>
              <a:gd name="connsiteX7" fmla="*/ 7232649 w 9745053"/>
              <a:gd name="connsiteY7" fmla="*/ 4586012 h 4586594"/>
              <a:gd name="connsiteX8" fmla="*/ 7403194 w 9745053"/>
              <a:gd name="connsiteY8" fmla="*/ 4205667 h 4586594"/>
              <a:gd name="connsiteX9" fmla="*/ 7212636 w 9745053"/>
              <a:gd name="connsiteY9" fmla="*/ 4213740 h 4586594"/>
              <a:gd name="connsiteX10" fmla="*/ 5984639 w 9745053"/>
              <a:gd name="connsiteY10" fmla="*/ 4246431 h 4586594"/>
              <a:gd name="connsiteX11" fmla="*/ 234217 w 9745053"/>
              <a:gd name="connsiteY11" fmla="*/ 4298453 h 4586594"/>
              <a:gd name="connsiteX12" fmla="*/ 88660 w 9745053"/>
              <a:gd name="connsiteY12" fmla="*/ 2523145 h 4586594"/>
              <a:gd name="connsiteX13" fmla="*/ 4836 w 9745053"/>
              <a:gd name="connsiteY13" fmla="*/ 476529 h 4586594"/>
              <a:gd name="connsiteX14" fmla="*/ 157160 w 9745053"/>
              <a:gd name="connsiteY14" fmla="*/ 93555 h 4586594"/>
              <a:gd name="connsiteX15" fmla="*/ 6387207 w 9745053"/>
              <a:gd name="connsiteY15" fmla="*/ 9477 h 4586594"/>
              <a:gd name="connsiteX16" fmla="*/ 8979252 w 9745053"/>
              <a:gd name="connsiteY16" fmla="*/ 13361 h 4586594"/>
              <a:gd name="connsiteX17" fmla="*/ 9482057 w 9745053"/>
              <a:gd name="connsiteY17" fmla="*/ 3458 h 4586594"/>
              <a:gd name="connsiteX0" fmla="*/ 9481430 w 9744426"/>
              <a:gd name="connsiteY0" fmla="*/ 3458 h 4586594"/>
              <a:gd name="connsiteX1" fmla="*/ 9709841 w 9744426"/>
              <a:gd name="connsiteY1" fmla="*/ 99833 h 4586594"/>
              <a:gd name="connsiteX2" fmla="*/ 9717685 w 9744426"/>
              <a:gd name="connsiteY2" fmla="*/ 1857735 h 4586594"/>
              <a:gd name="connsiteX3" fmla="*/ 9710211 w 9744426"/>
              <a:gd name="connsiteY3" fmla="*/ 4161359 h 4586594"/>
              <a:gd name="connsiteX4" fmla="*/ 9198833 w 9744426"/>
              <a:gd name="connsiteY4" fmla="*/ 4182508 h 4586594"/>
              <a:gd name="connsiteX5" fmla="*/ 8416695 w 9744426"/>
              <a:gd name="connsiteY5" fmla="*/ 4204129 h 4586594"/>
              <a:gd name="connsiteX6" fmla="*/ 8032066 w 9744426"/>
              <a:gd name="connsiteY6" fmla="*/ 4209361 h 4586594"/>
              <a:gd name="connsiteX7" fmla="*/ 7232022 w 9744426"/>
              <a:gd name="connsiteY7" fmla="*/ 4586012 h 4586594"/>
              <a:gd name="connsiteX8" fmla="*/ 7402567 w 9744426"/>
              <a:gd name="connsiteY8" fmla="*/ 4205667 h 4586594"/>
              <a:gd name="connsiteX9" fmla="*/ 7212009 w 9744426"/>
              <a:gd name="connsiteY9" fmla="*/ 4213740 h 4586594"/>
              <a:gd name="connsiteX10" fmla="*/ 5984012 w 9744426"/>
              <a:gd name="connsiteY10" fmla="*/ 4246431 h 4586594"/>
              <a:gd name="connsiteX11" fmla="*/ 233590 w 9744426"/>
              <a:gd name="connsiteY11" fmla="*/ 4298453 h 4586594"/>
              <a:gd name="connsiteX12" fmla="*/ 88033 w 9744426"/>
              <a:gd name="connsiteY12" fmla="*/ 2523145 h 4586594"/>
              <a:gd name="connsiteX13" fmla="*/ 5158 w 9744426"/>
              <a:gd name="connsiteY13" fmla="*/ 530948 h 4586594"/>
              <a:gd name="connsiteX14" fmla="*/ 156533 w 9744426"/>
              <a:gd name="connsiteY14" fmla="*/ 93555 h 4586594"/>
              <a:gd name="connsiteX15" fmla="*/ 6386580 w 9744426"/>
              <a:gd name="connsiteY15" fmla="*/ 9477 h 4586594"/>
              <a:gd name="connsiteX16" fmla="*/ 8978625 w 9744426"/>
              <a:gd name="connsiteY16" fmla="*/ 13361 h 4586594"/>
              <a:gd name="connsiteX17" fmla="*/ 9481430 w 9744426"/>
              <a:gd name="connsiteY17" fmla="*/ 3458 h 4586594"/>
              <a:gd name="connsiteX0" fmla="*/ 9481117 w 9744113"/>
              <a:gd name="connsiteY0" fmla="*/ 3458 h 4586594"/>
              <a:gd name="connsiteX1" fmla="*/ 9709528 w 9744113"/>
              <a:gd name="connsiteY1" fmla="*/ 99833 h 4586594"/>
              <a:gd name="connsiteX2" fmla="*/ 9717372 w 9744113"/>
              <a:gd name="connsiteY2" fmla="*/ 1857735 h 4586594"/>
              <a:gd name="connsiteX3" fmla="*/ 9709898 w 9744113"/>
              <a:gd name="connsiteY3" fmla="*/ 4161359 h 4586594"/>
              <a:gd name="connsiteX4" fmla="*/ 9198520 w 9744113"/>
              <a:gd name="connsiteY4" fmla="*/ 4182508 h 4586594"/>
              <a:gd name="connsiteX5" fmla="*/ 8416382 w 9744113"/>
              <a:gd name="connsiteY5" fmla="*/ 4204129 h 4586594"/>
              <a:gd name="connsiteX6" fmla="*/ 8031753 w 9744113"/>
              <a:gd name="connsiteY6" fmla="*/ 4209361 h 4586594"/>
              <a:gd name="connsiteX7" fmla="*/ 7231709 w 9744113"/>
              <a:gd name="connsiteY7" fmla="*/ 4586012 h 4586594"/>
              <a:gd name="connsiteX8" fmla="*/ 7402254 w 9744113"/>
              <a:gd name="connsiteY8" fmla="*/ 4205667 h 4586594"/>
              <a:gd name="connsiteX9" fmla="*/ 7211696 w 9744113"/>
              <a:gd name="connsiteY9" fmla="*/ 4213740 h 4586594"/>
              <a:gd name="connsiteX10" fmla="*/ 5983699 w 9744113"/>
              <a:gd name="connsiteY10" fmla="*/ 4246431 h 4586594"/>
              <a:gd name="connsiteX11" fmla="*/ 233277 w 9744113"/>
              <a:gd name="connsiteY11" fmla="*/ 4298453 h 4586594"/>
              <a:gd name="connsiteX12" fmla="*/ 87720 w 9744113"/>
              <a:gd name="connsiteY12" fmla="*/ 2523145 h 4586594"/>
              <a:gd name="connsiteX13" fmla="*/ 4845 w 9744113"/>
              <a:gd name="connsiteY13" fmla="*/ 530948 h 4586594"/>
              <a:gd name="connsiteX14" fmla="*/ 156980 w 9744113"/>
              <a:gd name="connsiteY14" fmla="*/ 137092 h 4586594"/>
              <a:gd name="connsiteX15" fmla="*/ 6386267 w 9744113"/>
              <a:gd name="connsiteY15" fmla="*/ 9477 h 4586594"/>
              <a:gd name="connsiteX16" fmla="*/ 8978312 w 9744113"/>
              <a:gd name="connsiteY16" fmla="*/ 13361 h 4586594"/>
              <a:gd name="connsiteX17" fmla="*/ 9481117 w 9744113"/>
              <a:gd name="connsiteY17" fmla="*/ 3458 h 4586594"/>
              <a:gd name="connsiteX0" fmla="*/ 9477408 w 9740404"/>
              <a:gd name="connsiteY0" fmla="*/ 3458 h 4586594"/>
              <a:gd name="connsiteX1" fmla="*/ 9705819 w 9740404"/>
              <a:gd name="connsiteY1" fmla="*/ 99833 h 4586594"/>
              <a:gd name="connsiteX2" fmla="*/ 9713663 w 9740404"/>
              <a:gd name="connsiteY2" fmla="*/ 1857735 h 4586594"/>
              <a:gd name="connsiteX3" fmla="*/ 9706189 w 9740404"/>
              <a:gd name="connsiteY3" fmla="*/ 4161359 h 4586594"/>
              <a:gd name="connsiteX4" fmla="*/ 9194811 w 9740404"/>
              <a:gd name="connsiteY4" fmla="*/ 4182508 h 4586594"/>
              <a:gd name="connsiteX5" fmla="*/ 8412673 w 9740404"/>
              <a:gd name="connsiteY5" fmla="*/ 4204129 h 4586594"/>
              <a:gd name="connsiteX6" fmla="*/ 8028044 w 9740404"/>
              <a:gd name="connsiteY6" fmla="*/ 4209361 h 4586594"/>
              <a:gd name="connsiteX7" fmla="*/ 7228000 w 9740404"/>
              <a:gd name="connsiteY7" fmla="*/ 4586012 h 4586594"/>
              <a:gd name="connsiteX8" fmla="*/ 7398545 w 9740404"/>
              <a:gd name="connsiteY8" fmla="*/ 4205667 h 4586594"/>
              <a:gd name="connsiteX9" fmla="*/ 7207987 w 9740404"/>
              <a:gd name="connsiteY9" fmla="*/ 4213740 h 4586594"/>
              <a:gd name="connsiteX10" fmla="*/ 5979990 w 9740404"/>
              <a:gd name="connsiteY10" fmla="*/ 4246431 h 4586594"/>
              <a:gd name="connsiteX11" fmla="*/ 229568 w 9740404"/>
              <a:gd name="connsiteY11" fmla="*/ 4298453 h 4586594"/>
              <a:gd name="connsiteX12" fmla="*/ 84011 w 9740404"/>
              <a:gd name="connsiteY12" fmla="*/ 2523145 h 4586594"/>
              <a:gd name="connsiteX13" fmla="*/ 1136 w 9740404"/>
              <a:gd name="connsiteY13" fmla="*/ 530948 h 4586594"/>
              <a:gd name="connsiteX14" fmla="*/ 153271 w 9740404"/>
              <a:gd name="connsiteY14" fmla="*/ 137092 h 4586594"/>
              <a:gd name="connsiteX15" fmla="*/ 6382558 w 9740404"/>
              <a:gd name="connsiteY15" fmla="*/ 9477 h 4586594"/>
              <a:gd name="connsiteX16" fmla="*/ 8974603 w 9740404"/>
              <a:gd name="connsiteY16" fmla="*/ 13361 h 4586594"/>
              <a:gd name="connsiteX17" fmla="*/ 9477408 w 9740404"/>
              <a:gd name="connsiteY17" fmla="*/ 3458 h 4586594"/>
              <a:gd name="connsiteX0" fmla="*/ 9486740 w 9749736"/>
              <a:gd name="connsiteY0" fmla="*/ 3458 h 4586594"/>
              <a:gd name="connsiteX1" fmla="*/ 9715151 w 9749736"/>
              <a:gd name="connsiteY1" fmla="*/ 99833 h 4586594"/>
              <a:gd name="connsiteX2" fmla="*/ 9722995 w 9749736"/>
              <a:gd name="connsiteY2" fmla="*/ 1857735 h 4586594"/>
              <a:gd name="connsiteX3" fmla="*/ 9715521 w 9749736"/>
              <a:gd name="connsiteY3" fmla="*/ 4161359 h 4586594"/>
              <a:gd name="connsiteX4" fmla="*/ 9204143 w 9749736"/>
              <a:gd name="connsiteY4" fmla="*/ 4182508 h 4586594"/>
              <a:gd name="connsiteX5" fmla="*/ 8422005 w 9749736"/>
              <a:gd name="connsiteY5" fmla="*/ 4204129 h 4586594"/>
              <a:gd name="connsiteX6" fmla="*/ 8037376 w 9749736"/>
              <a:gd name="connsiteY6" fmla="*/ 4209361 h 4586594"/>
              <a:gd name="connsiteX7" fmla="*/ 7237332 w 9749736"/>
              <a:gd name="connsiteY7" fmla="*/ 4586012 h 4586594"/>
              <a:gd name="connsiteX8" fmla="*/ 7407877 w 9749736"/>
              <a:gd name="connsiteY8" fmla="*/ 4205667 h 4586594"/>
              <a:gd name="connsiteX9" fmla="*/ 7217319 w 9749736"/>
              <a:gd name="connsiteY9" fmla="*/ 4213740 h 4586594"/>
              <a:gd name="connsiteX10" fmla="*/ 5989322 w 9749736"/>
              <a:gd name="connsiteY10" fmla="*/ 4246431 h 4586594"/>
              <a:gd name="connsiteX11" fmla="*/ 238900 w 9749736"/>
              <a:gd name="connsiteY11" fmla="*/ 4298453 h 4586594"/>
              <a:gd name="connsiteX12" fmla="*/ 93343 w 9749736"/>
              <a:gd name="connsiteY12" fmla="*/ 2523145 h 4586594"/>
              <a:gd name="connsiteX13" fmla="*/ 10468 w 9749736"/>
              <a:gd name="connsiteY13" fmla="*/ 530948 h 4586594"/>
              <a:gd name="connsiteX14" fmla="*/ 97489 w 9749736"/>
              <a:gd name="connsiteY14" fmla="*/ 149115 h 4586594"/>
              <a:gd name="connsiteX15" fmla="*/ 6391890 w 9749736"/>
              <a:gd name="connsiteY15" fmla="*/ 9477 h 4586594"/>
              <a:gd name="connsiteX16" fmla="*/ 8983935 w 9749736"/>
              <a:gd name="connsiteY16" fmla="*/ 13361 h 4586594"/>
              <a:gd name="connsiteX17" fmla="*/ 9486740 w 9749736"/>
              <a:gd name="connsiteY17" fmla="*/ 3458 h 4586594"/>
              <a:gd name="connsiteX0" fmla="*/ 9486740 w 9793439"/>
              <a:gd name="connsiteY0" fmla="*/ 75473 h 4658609"/>
              <a:gd name="connsiteX1" fmla="*/ 9715151 w 9793439"/>
              <a:gd name="connsiteY1" fmla="*/ 171848 h 4658609"/>
              <a:gd name="connsiteX2" fmla="*/ 9779506 w 9793439"/>
              <a:gd name="connsiteY2" fmla="*/ 2048524 h 4658609"/>
              <a:gd name="connsiteX3" fmla="*/ 9715521 w 9793439"/>
              <a:gd name="connsiteY3" fmla="*/ 4233374 h 4658609"/>
              <a:gd name="connsiteX4" fmla="*/ 9204143 w 9793439"/>
              <a:gd name="connsiteY4" fmla="*/ 4254523 h 4658609"/>
              <a:gd name="connsiteX5" fmla="*/ 8422005 w 9793439"/>
              <a:gd name="connsiteY5" fmla="*/ 4276144 h 4658609"/>
              <a:gd name="connsiteX6" fmla="*/ 8037376 w 9793439"/>
              <a:gd name="connsiteY6" fmla="*/ 4281376 h 4658609"/>
              <a:gd name="connsiteX7" fmla="*/ 7237332 w 9793439"/>
              <a:gd name="connsiteY7" fmla="*/ 4658027 h 4658609"/>
              <a:gd name="connsiteX8" fmla="*/ 7407877 w 9793439"/>
              <a:gd name="connsiteY8" fmla="*/ 4277682 h 4658609"/>
              <a:gd name="connsiteX9" fmla="*/ 7217319 w 9793439"/>
              <a:gd name="connsiteY9" fmla="*/ 4285755 h 4658609"/>
              <a:gd name="connsiteX10" fmla="*/ 5989322 w 9793439"/>
              <a:gd name="connsiteY10" fmla="*/ 4318446 h 4658609"/>
              <a:gd name="connsiteX11" fmla="*/ 238900 w 9793439"/>
              <a:gd name="connsiteY11" fmla="*/ 4370468 h 4658609"/>
              <a:gd name="connsiteX12" fmla="*/ 93343 w 9793439"/>
              <a:gd name="connsiteY12" fmla="*/ 2595160 h 4658609"/>
              <a:gd name="connsiteX13" fmla="*/ 10468 w 9793439"/>
              <a:gd name="connsiteY13" fmla="*/ 602963 h 4658609"/>
              <a:gd name="connsiteX14" fmla="*/ 97489 w 9793439"/>
              <a:gd name="connsiteY14" fmla="*/ 221130 h 4658609"/>
              <a:gd name="connsiteX15" fmla="*/ 6391890 w 9793439"/>
              <a:gd name="connsiteY15" fmla="*/ 81492 h 4658609"/>
              <a:gd name="connsiteX16" fmla="*/ 8983935 w 9793439"/>
              <a:gd name="connsiteY16" fmla="*/ 85376 h 4658609"/>
              <a:gd name="connsiteX17" fmla="*/ 9486740 w 9793439"/>
              <a:gd name="connsiteY17" fmla="*/ 75473 h 4658609"/>
              <a:gd name="connsiteX0" fmla="*/ 9486740 w 9792089"/>
              <a:gd name="connsiteY0" fmla="*/ 3458 h 4586594"/>
              <a:gd name="connsiteX1" fmla="*/ 9715151 w 9792089"/>
              <a:gd name="connsiteY1" fmla="*/ 99833 h 4586594"/>
              <a:gd name="connsiteX2" fmla="*/ 9779506 w 9792089"/>
              <a:gd name="connsiteY2" fmla="*/ 1976509 h 4586594"/>
              <a:gd name="connsiteX3" fmla="*/ 9715521 w 9792089"/>
              <a:gd name="connsiteY3" fmla="*/ 4161359 h 4586594"/>
              <a:gd name="connsiteX4" fmla="*/ 9204143 w 9792089"/>
              <a:gd name="connsiteY4" fmla="*/ 4182508 h 4586594"/>
              <a:gd name="connsiteX5" fmla="*/ 8422005 w 9792089"/>
              <a:gd name="connsiteY5" fmla="*/ 4204129 h 4586594"/>
              <a:gd name="connsiteX6" fmla="*/ 8037376 w 9792089"/>
              <a:gd name="connsiteY6" fmla="*/ 4209361 h 4586594"/>
              <a:gd name="connsiteX7" fmla="*/ 7237332 w 9792089"/>
              <a:gd name="connsiteY7" fmla="*/ 4586012 h 4586594"/>
              <a:gd name="connsiteX8" fmla="*/ 7407877 w 9792089"/>
              <a:gd name="connsiteY8" fmla="*/ 4205667 h 4586594"/>
              <a:gd name="connsiteX9" fmla="*/ 7217319 w 9792089"/>
              <a:gd name="connsiteY9" fmla="*/ 4213740 h 4586594"/>
              <a:gd name="connsiteX10" fmla="*/ 5989322 w 9792089"/>
              <a:gd name="connsiteY10" fmla="*/ 4246431 h 4586594"/>
              <a:gd name="connsiteX11" fmla="*/ 238900 w 9792089"/>
              <a:gd name="connsiteY11" fmla="*/ 4298453 h 4586594"/>
              <a:gd name="connsiteX12" fmla="*/ 93343 w 9792089"/>
              <a:gd name="connsiteY12" fmla="*/ 2523145 h 4586594"/>
              <a:gd name="connsiteX13" fmla="*/ 10468 w 9792089"/>
              <a:gd name="connsiteY13" fmla="*/ 530948 h 4586594"/>
              <a:gd name="connsiteX14" fmla="*/ 97489 w 9792089"/>
              <a:gd name="connsiteY14" fmla="*/ 149115 h 4586594"/>
              <a:gd name="connsiteX15" fmla="*/ 6391890 w 9792089"/>
              <a:gd name="connsiteY15" fmla="*/ 9477 h 4586594"/>
              <a:gd name="connsiteX16" fmla="*/ 8983935 w 9792089"/>
              <a:gd name="connsiteY16" fmla="*/ 13361 h 4586594"/>
              <a:gd name="connsiteX17" fmla="*/ 9486740 w 9792089"/>
              <a:gd name="connsiteY17" fmla="*/ 3458 h 458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792089" h="4586594">
                <a:moveTo>
                  <a:pt x="9486740" y="3458"/>
                </a:moveTo>
                <a:cubicBezTo>
                  <a:pt x="9608609" y="17870"/>
                  <a:pt x="9702239" y="-44549"/>
                  <a:pt x="9715151" y="99833"/>
                </a:cubicBezTo>
                <a:cubicBezTo>
                  <a:pt x="9744763" y="430954"/>
                  <a:pt x="9820064" y="1179006"/>
                  <a:pt x="9779506" y="1976509"/>
                </a:cubicBezTo>
                <a:cubicBezTo>
                  <a:pt x="9821453" y="2872786"/>
                  <a:pt x="9747762" y="4009775"/>
                  <a:pt x="9715521" y="4161359"/>
                </a:cubicBezTo>
                <a:cubicBezTo>
                  <a:pt x="9446860" y="4212001"/>
                  <a:pt x="9419729" y="4175380"/>
                  <a:pt x="9204143" y="4182508"/>
                </a:cubicBezTo>
                <a:lnTo>
                  <a:pt x="8422005" y="4204129"/>
                </a:lnTo>
                <a:lnTo>
                  <a:pt x="8037376" y="4209361"/>
                </a:lnTo>
                <a:cubicBezTo>
                  <a:pt x="7952820" y="4216563"/>
                  <a:pt x="7868491" y="4404455"/>
                  <a:pt x="7237332" y="4586012"/>
                </a:cubicBezTo>
                <a:cubicBezTo>
                  <a:pt x="7212892" y="4601135"/>
                  <a:pt x="7434449" y="4317853"/>
                  <a:pt x="7407877" y="4205667"/>
                </a:cubicBezTo>
                <a:lnTo>
                  <a:pt x="7217319" y="4213740"/>
                </a:lnTo>
                <a:lnTo>
                  <a:pt x="5989322" y="4246431"/>
                </a:lnTo>
                <a:cubicBezTo>
                  <a:pt x="4635231" y="4269266"/>
                  <a:pt x="2061843" y="4343979"/>
                  <a:pt x="238900" y="4298453"/>
                </a:cubicBezTo>
                <a:cubicBezTo>
                  <a:pt x="67346" y="4318795"/>
                  <a:pt x="106883" y="4077771"/>
                  <a:pt x="93343" y="2523145"/>
                </a:cubicBezTo>
                <a:cubicBezTo>
                  <a:pt x="78840" y="1882752"/>
                  <a:pt x="9777" y="926620"/>
                  <a:pt x="10468" y="530948"/>
                </a:cubicBezTo>
                <a:cubicBezTo>
                  <a:pt x="11159" y="135276"/>
                  <a:pt x="-45388" y="172775"/>
                  <a:pt x="97489" y="149115"/>
                </a:cubicBezTo>
                <a:cubicBezTo>
                  <a:pt x="1625900" y="105255"/>
                  <a:pt x="4329024" y="-2658"/>
                  <a:pt x="6391890" y="9477"/>
                </a:cubicBezTo>
                <a:lnTo>
                  <a:pt x="8983935" y="13361"/>
                </a:lnTo>
                <a:cubicBezTo>
                  <a:pt x="9151710" y="25102"/>
                  <a:pt x="9364871" y="-10954"/>
                  <a:pt x="9486740" y="3458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9E72EC-1178-47C7-A287-A05A6D497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1390656" y="1015766"/>
            <a:ext cx="9361145" cy="4365520"/>
          </a:xfrm>
          <a:custGeom>
            <a:avLst/>
            <a:gdLst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405213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85624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85624 w 9735159"/>
              <a:gd name="connsiteY7" fmla="*/ 4466489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85624 w 9735159"/>
              <a:gd name="connsiteY7" fmla="*/ 4466489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3171"/>
              <a:gd name="connsiteX1" fmla="*/ 9719033 w 9735159"/>
              <a:gd name="connsiteY1" fmla="*/ 122134 h 4583171"/>
              <a:gd name="connsiteX2" fmla="*/ 9675361 w 9735159"/>
              <a:gd name="connsiteY2" fmla="*/ 1854278 h 4583171"/>
              <a:gd name="connsiteX3" fmla="*/ 9667887 w 9735159"/>
              <a:gd name="connsiteY3" fmla="*/ 4129680 h 4583171"/>
              <a:gd name="connsiteX4" fmla="*/ 9156509 w 9735159"/>
              <a:gd name="connsiteY4" fmla="*/ 4179051 h 4583171"/>
              <a:gd name="connsiteX5" fmla="*/ 8374371 w 9735159"/>
              <a:gd name="connsiteY5" fmla="*/ 4200672 h 4583171"/>
              <a:gd name="connsiteX6" fmla="*/ 7989742 w 9735159"/>
              <a:gd name="connsiteY6" fmla="*/ 4205904 h 4583171"/>
              <a:gd name="connsiteX7" fmla="*/ 7685624 w 9735159"/>
              <a:gd name="connsiteY7" fmla="*/ 4466489 h 4583171"/>
              <a:gd name="connsiteX8" fmla="*/ 7189698 w 9735159"/>
              <a:gd name="connsiteY8" fmla="*/ 4582555 h 4583171"/>
              <a:gd name="connsiteX9" fmla="*/ 7423142 w 9735159"/>
              <a:gd name="connsiteY9" fmla="*/ 4218401 h 4583171"/>
              <a:gd name="connsiteX10" fmla="*/ 7322085 w 9735159"/>
              <a:gd name="connsiteY10" fmla="*/ 4198994 h 4583171"/>
              <a:gd name="connsiteX11" fmla="*/ 5976239 w 9735159"/>
              <a:gd name="connsiteY11" fmla="*/ 4198994 h 4583171"/>
              <a:gd name="connsiteX12" fmla="*/ 5703149 w 9735159"/>
              <a:gd name="connsiteY12" fmla="*/ 4203217 h 4583171"/>
              <a:gd name="connsiteX13" fmla="*/ 204518 w 9735159"/>
              <a:gd name="connsiteY13" fmla="*/ 4241988 h 4583171"/>
              <a:gd name="connsiteX14" fmla="*/ 45709 w 9735159"/>
              <a:gd name="connsiteY14" fmla="*/ 2519688 h 4583171"/>
              <a:gd name="connsiteX15" fmla="*/ 0 w 9735159"/>
              <a:gd name="connsiteY15" fmla="*/ 105770 h 4583171"/>
              <a:gd name="connsiteX16" fmla="*/ 6334131 w 9735159"/>
              <a:gd name="connsiteY16" fmla="*/ 49746 h 4583171"/>
              <a:gd name="connsiteX17" fmla="*/ 8936301 w 9735159"/>
              <a:gd name="connsiteY17" fmla="*/ 9904 h 4583171"/>
              <a:gd name="connsiteX18" fmla="*/ 9439106 w 9735159"/>
              <a:gd name="connsiteY18" fmla="*/ 1 h 4583171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23142 w 9735159"/>
              <a:gd name="connsiteY9" fmla="*/ 4218401 h 4585292"/>
              <a:gd name="connsiteX10" fmla="*/ 7322085 w 9735159"/>
              <a:gd name="connsiteY10" fmla="*/ 4198994 h 4585292"/>
              <a:gd name="connsiteX11" fmla="*/ 5976239 w 9735159"/>
              <a:gd name="connsiteY11" fmla="*/ 4198994 h 4585292"/>
              <a:gd name="connsiteX12" fmla="*/ 5703149 w 9735159"/>
              <a:gd name="connsiteY12" fmla="*/ 4203217 h 4585292"/>
              <a:gd name="connsiteX13" fmla="*/ 204518 w 9735159"/>
              <a:gd name="connsiteY13" fmla="*/ 4241988 h 4585292"/>
              <a:gd name="connsiteX14" fmla="*/ 45709 w 9735159"/>
              <a:gd name="connsiteY14" fmla="*/ 2519688 h 4585292"/>
              <a:gd name="connsiteX15" fmla="*/ 0 w 9735159"/>
              <a:gd name="connsiteY15" fmla="*/ 105770 h 4585292"/>
              <a:gd name="connsiteX16" fmla="*/ 6334131 w 9735159"/>
              <a:gd name="connsiteY16" fmla="*/ 49746 h 4585292"/>
              <a:gd name="connsiteX17" fmla="*/ 8936301 w 9735159"/>
              <a:gd name="connsiteY17" fmla="*/ 9904 h 4585292"/>
              <a:gd name="connsiteX18" fmla="*/ 9439106 w 9735159"/>
              <a:gd name="connsiteY18" fmla="*/ 1 h 4585292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06209 w 9735159"/>
              <a:gd name="connsiteY9" fmla="*/ 4195824 h 4585292"/>
              <a:gd name="connsiteX10" fmla="*/ 7322085 w 9735159"/>
              <a:gd name="connsiteY10" fmla="*/ 4198994 h 4585292"/>
              <a:gd name="connsiteX11" fmla="*/ 5976239 w 9735159"/>
              <a:gd name="connsiteY11" fmla="*/ 4198994 h 4585292"/>
              <a:gd name="connsiteX12" fmla="*/ 5703149 w 9735159"/>
              <a:gd name="connsiteY12" fmla="*/ 4203217 h 4585292"/>
              <a:gd name="connsiteX13" fmla="*/ 204518 w 9735159"/>
              <a:gd name="connsiteY13" fmla="*/ 4241988 h 4585292"/>
              <a:gd name="connsiteX14" fmla="*/ 45709 w 9735159"/>
              <a:gd name="connsiteY14" fmla="*/ 2519688 h 4585292"/>
              <a:gd name="connsiteX15" fmla="*/ 0 w 9735159"/>
              <a:gd name="connsiteY15" fmla="*/ 105770 h 4585292"/>
              <a:gd name="connsiteX16" fmla="*/ 6334131 w 9735159"/>
              <a:gd name="connsiteY16" fmla="*/ 49746 h 4585292"/>
              <a:gd name="connsiteX17" fmla="*/ 8936301 w 9735159"/>
              <a:gd name="connsiteY17" fmla="*/ 9904 h 4585292"/>
              <a:gd name="connsiteX18" fmla="*/ 9439106 w 9735159"/>
              <a:gd name="connsiteY18" fmla="*/ 1 h 4585292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06209 w 9735159"/>
              <a:gd name="connsiteY9" fmla="*/ 4195824 h 4585292"/>
              <a:gd name="connsiteX10" fmla="*/ 7322085 w 9735159"/>
              <a:gd name="connsiteY10" fmla="*/ 4198994 h 4585292"/>
              <a:gd name="connsiteX11" fmla="*/ 5703149 w 9735159"/>
              <a:gd name="connsiteY11" fmla="*/ 4203217 h 4585292"/>
              <a:gd name="connsiteX12" fmla="*/ 204518 w 9735159"/>
              <a:gd name="connsiteY12" fmla="*/ 4241988 h 4585292"/>
              <a:gd name="connsiteX13" fmla="*/ 45709 w 9735159"/>
              <a:gd name="connsiteY13" fmla="*/ 2519688 h 4585292"/>
              <a:gd name="connsiteX14" fmla="*/ 0 w 9735159"/>
              <a:gd name="connsiteY14" fmla="*/ 105770 h 4585292"/>
              <a:gd name="connsiteX15" fmla="*/ 6334131 w 9735159"/>
              <a:gd name="connsiteY15" fmla="*/ 49746 h 4585292"/>
              <a:gd name="connsiteX16" fmla="*/ 8936301 w 9735159"/>
              <a:gd name="connsiteY16" fmla="*/ 9904 h 4585292"/>
              <a:gd name="connsiteX17" fmla="*/ 9439106 w 9735159"/>
              <a:gd name="connsiteY17" fmla="*/ 1 h 4585292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06209 w 9735159"/>
              <a:gd name="connsiteY9" fmla="*/ 4195824 h 4585292"/>
              <a:gd name="connsiteX10" fmla="*/ 7169685 w 9735159"/>
              <a:gd name="connsiteY10" fmla="*/ 4210283 h 4585292"/>
              <a:gd name="connsiteX11" fmla="*/ 5703149 w 9735159"/>
              <a:gd name="connsiteY11" fmla="*/ 4203217 h 4585292"/>
              <a:gd name="connsiteX12" fmla="*/ 204518 w 9735159"/>
              <a:gd name="connsiteY12" fmla="*/ 4241988 h 4585292"/>
              <a:gd name="connsiteX13" fmla="*/ 45709 w 9735159"/>
              <a:gd name="connsiteY13" fmla="*/ 2519688 h 4585292"/>
              <a:gd name="connsiteX14" fmla="*/ 0 w 9735159"/>
              <a:gd name="connsiteY14" fmla="*/ 105770 h 4585292"/>
              <a:gd name="connsiteX15" fmla="*/ 6334131 w 9735159"/>
              <a:gd name="connsiteY15" fmla="*/ 49746 h 4585292"/>
              <a:gd name="connsiteX16" fmla="*/ 8936301 w 9735159"/>
              <a:gd name="connsiteY16" fmla="*/ 9904 h 4585292"/>
              <a:gd name="connsiteX17" fmla="*/ 9439106 w 9735159"/>
              <a:gd name="connsiteY17" fmla="*/ 1 h 4585292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29680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685624 w 9735159"/>
              <a:gd name="connsiteY7" fmla="*/ 4466489 h 4583125"/>
              <a:gd name="connsiteX8" fmla="*/ 7189698 w 9735159"/>
              <a:gd name="connsiteY8" fmla="*/ 4582555 h 4583125"/>
              <a:gd name="connsiteX9" fmla="*/ 7406209 w 9735159"/>
              <a:gd name="connsiteY9" fmla="*/ 4195824 h 4583125"/>
              <a:gd name="connsiteX10" fmla="*/ 7169685 w 9735159"/>
              <a:gd name="connsiteY10" fmla="*/ 4210283 h 4583125"/>
              <a:gd name="connsiteX11" fmla="*/ 5703149 w 9735159"/>
              <a:gd name="connsiteY11" fmla="*/ 4203217 h 4583125"/>
              <a:gd name="connsiteX12" fmla="*/ 204518 w 9735159"/>
              <a:gd name="connsiteY12" fmla="*/ 4241988 h 4583125"/>
              <a:gd name="connsiteX13" fmla="*/ 45709 w 9735159"/>
              <a:gd name="connsiteY13" fmla="*/ 2519688 h 4583125"/>
              <a:gd name="connsiteX14" fmla="*/ 0 w 9735159"/>
              <a:gd name="connsiteY14" fmla="*/ 105770 h 4583125"/>
              <a:gd name="connsiteX15" fmla="*/ 6334131 w 9735159"/>
              <a:gd name="connsiteY15" fmla="*/ 49746 h 4583125"/>
              <a:gd name="connsiteX16" fmla="*/ 8936301 w 9735159"/>
              <a:gd name="connsiteY16" fmla="*/ 9904 h 4583125"/>
              <a:gd name="connsiteX17" fmla="*/ 9439106 w 9735159"/>
              <a:gd name="connsiteY17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685624 w 9735159"/>
              <a:gd name="connsiteY7" fmla="*/ 4466489 h 4583125"/>
              <a:gd name="connsiteX8" fmla="*/ 7189698 w 9735159"/>
              <a:gd name="connsiteY8" fmla="*/ 4582555 h 4583125"/>
              <a:gd name="connsiteX9" fmla="*/ 7406209 w 9735159"/>
              <a:gd name="connsiteY9" fmla="*/ 4195824 h 4583125"/>
              <a:gd name="connsiteX10" fmla="*/ 7169685 w 9735159"/>
              <a:gd name="connsiteY10" fmla="*/ 4210283 h 4583125"/>
              <a:gd name="connsiteX11" fmla="*/ 5703149 w 9735159"/>
              <a:gd name="connsiteY11" fmla="*/ 4203217 h 4583125"/>
              <a:gd name="connsiteX12" fmla="*/ 204518 w 9735159"/>
              <a:gd name="connsiteY12" fmla="*/ 4241988 h 4583125"/>
              <a:gd name="connsiteX13" fmla="*/ 45709 w 9735159"/>
              <a:gd name="connsiteY13" fmla="*/ 2519688 h 4583125"/>
              <a:gd name="connsiteX14" fmla="*/ 0 w 9735159"/>
              <a:gd name="connsiteY14" fmla="*/ 105770 h 4583125"/>
              <a:gd name="connsiteX15" fmla="*/ 6334131 w 9735159"/>
              <a:gd name="connsiteY15" fmla="*/ 49746 h 4583125"/>
              <a:gd name="connsiteX16" fmla="*/ 8936301 w 9735159"/>
              <a:gd name="connsiteY16" fmla="*/ 9904 h 4583125"/>
              <a:gd name="connsiteX17" fmla="*/ 9439106 w 9735159"/>
              <a:gd name="connsiteY17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189698 w 9735159"/>
              <a:gd name="connsiteY7" fmla="*/ 4582555 h 4583125"/>
              <a:gd name="connsiteX8" fmla="*/ 7406209 w 9735159"/>
              <a:gd name="connsiteY8" fmla="*/ 4195824 h 4583125"/>
              <a:gd name="connsiteX9" fmla="*/ 7169685 w 9735159"/>
              <a:gd name="connsiteY9" fmla="*/ 4210283 h 4583125"/>
              <a:gd name="connsiteX10" fmla="*/ 5703149 w 9735159"/>
              <a:gd name="connsiteY10" fmla="*/ 4203217 h 4583125"/>
              <a:gd name="connsiteX11" fmla="*/ 204518 w 9735159"/>
              <a:gd name="connsiteY11" fmla="*/ 4241988 h 4583125"/>
              <a:gd name="connsiteX12" fmla="*/ 45709 w 9735159"/>
              <a:gd name="connsiteY12" fmla="*/ 2519688 h 4583125"/>
              <a:gd name="connsiteX13" fmla="*/ 0 w 9735159"/>
              <a:gd name="connsiteY13" fmla="*/ 105770 h 4583125"/>
              <a:gd name="connsiteX14" fmla="*/ 6334131 w 9735159"/>
              <a:gd name="connsiteY14" fmla="*/ 49746 h 4583125"/>
              <a:gd name="connsiteX15" fmla="*/ 8936301 w 9735159"/>
              <a:gd name="connsiteY15" fmla="*/ 9904 h 4583125"/>
              <a:gd name="connsiteX16" fmla="*/ 9439106 w 9735159"/>
              <a:gd name="connsiteY16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189698 w 9735159"/>
              <a:gd name="connsiteY7" fmla="*/ 4582555 h 4583125"/>
              <a:gd name="connsiteX8" fmla="*/ 7406209 w 9735159"/>
              <a:gd name="connsiteY8" fmla="*/ 4195824 h 4583125"/>
              <a:gd name="connsiteX9" fmla="*/ 7169685 w 9735159"/>
              <a:gd name="connsiteY9" fmla="*/ 4210283 h 4583125"/>
              <a:gd name="connsiteX10" fmla="*/ 5703149 w 9735159"/>
              <a:gd name="connsiteY10" fmla="*/ 4203217 h 4583125"/>
              <a:gd name="connsiteX11" fmla="*/ 204518 w 9735159"/>
              <a:gd name="connsiteY11" fmla="*/ 4241988 h 4583125"/>
              <a:gd name="connsiteX12" fmla="*/ 45709 w 9735159"/>
              <a:gd name="connsiteY12" fmla="*/ 2519688 h 4583125"/>
              <a:gd name="connsiteX13" fmla="*/ 0 w 9735159"/>
              <a:gd name="connsiteY13" fmla="*/ 105770 h 4583125"/>
              <a:gd name="connsiteX14" fmla="*/ 6334131 w 9735159"/>
              <a:gd name="connsiteY14" fmla="*/ 49746 h 4583125"/>
              <a:gd name="connsiteX15" fmla="*/ 8936301 w 9735159"/>
              <a:gd name="connsiteY15" fmla="*/ 9904 h 4583125"/>
              <a:gd name="connsiteX16" fmla="*/ 9439106 w 9735159"/>
              <a:gd name="connsiteY16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189698 w 9735159"/>
              <a:gd name="connsiteY7" fmla="*/ 4582555 h 4583125"/>
              <a:gd name="connsiteX8" fmla="*/ 7406209 w 9735159"/>
              <a:gd name="connsiteY8" fmla="*/ 4195824 h 4583125"/>
              <a:gd name="connsiteX9" fmla="*/ 7169685 w 9735159"/>
              <a:gd name="connsiteY9" fmla="*/ 4210283 h 4583125"/>
              <a:gd name="connsiteX10" fmla="*/ 5703149 w 9735159"/>
              <a:gd name="connsiteY10" fmla="*/ 4203217 h 4583125"/>
              <a:gd name="connsiteX11" fmla="*/ 204518 w 9735159"/>
              <a:gd name="connsiteY11" fmla="*/ 4241988 h 4583125"/>
              <a:gd name="connsiteX12" fmla="*/ 45709 w 9735159"/>
              <a:gd name="connsiteY12" fmla="*/ 2519688 h 4583125"/>
              <a:gd name="connsiteX13" fmla="*/ 0 w 9735159"/>
              <a:gd name="connsiteY13" fmla="*/ 105770 h 4583125"/>
              <a:gd name="connsiteX14" fmla="*/ 6334131 w 9735159"/>
              <a:gd name="connsiteY14" fmla="*/ 49746 h 4583125"/>
              <a:gd name="connsiteX15" fmla="*/ 8936301 w 9735159"/>
              <a:gd name="connsiteY15" fmla="*/ 9904 h 4583125"/>
              <a:gd name="connsiteX16" fmla="*/ 9439106 w 9735159"/>
              <a:gd name="connsiteY16" fmla="*/ 1 h 4583125"/>
              <a:gd name="connsiteX0" fmla="*/ 9439106 w 9735159"/>
              <a:gd name="connsiteY0" fmla="*/ 1 h 4583178"/>
              <a:gd name="connsiteX1" fmla="*/ 9719033 w 9735159"/>
              <a:gd name="connsiteY1" fmla="*/ 122134 h 4583178"/>
              <a:gd name="connsiteX2" fmla="*/ 9675361 w 9735159"/>
              <a:gd name="connsiteY2" fmla="*/ 1854278 h 4583178"/>
              <a:gd name="connsiteX3" fmla="*/ 9667887 w 9735159"/>
              <a:gd name="connsiteY3" fmla="*/ 4157902 h 4583178"/>
              <a:gd name="connsiteX4" fmla="*/ 9156509 w 9735159"/>
              <a:gd name="connsiteY4" fmla="*/ 4179051 h 4583178"/>
              <a:gd name="connsiteX5" fmla="*/ 8374371 w 9735159"/>
              <a:gd name="connsiteY5" fmla="*/ 4200672 h 4583178"/>
              <a:gd name="connsiteX6" fmla="*/ 7989742 w 9735159"/>
              <a:gd name="connsiteY6" fmla="*/ 4205904 h 4583178"/>
              <a:gd name="connsiteX7" fmla="*/ 7189698 w 9735159"/>
              <a:gd name="connsiteY7" fmla="*/ 4582555 h 4583178"/>
              <a:gd name="connsiteX8" fmla="*/ 7389118 w 9735159"/>
              <a:gd name="connsiteY8" fmla="*/ 4221461 h 4583178"/>
              <a:gd name="connsiteX9" fmla="*/ 7169685 w 9735159"/>
              <a:gd name="connsiteY9" fmla="*/ 4210283 h 4583178"/>
              <a:gd name="connsiteX10" fmla="*/ 5703149 w 9735159"/>
              <a:gd name="connsiteY10" fmla="*/ 4203217 h 4583178"/>
              <a:gd name="connsiteX11" fmla="*/ 204518 w 9735159"/>
              <a:gd name="connsiteY11" fmla="*/ 4241988 h 4583178"/>
              <a:gd name="connsiteX12" fmla="*/ 45709 w 9735159"/>
              <a:gd name="connsiteY12" fmla="*/ 2519688 h 4583178"/>
              <a:gd name="connsiteX13" fmla="*/ 0 w 9735159"/>
              <a:gd name="connsiteY13" fmla="*/ 105770 h 4583178"/>
              <a:gd name="connsiteX14" fmla="*/ 6334131 w 9735159"/>
              <a:gd name="connsiteY14" fmla="*/ 49746 h 4583178"/>
              <a:gd name="connsiteX15" fmla="*/ 8936301 w 9735159"/>
              <a:gd name="connsiteY15" fmla="*/ 9904 h 4583178"/>
              <a:gd name="connsiteX16" fmla="*/ 9439106 w 9735159"/>
              <a:gd name="connsiteY16" fmla="*/ 1 h 4583178"/>
              <a:gd name="connsiteX0" fmla="*/ 9439106 w 9702102"/>
              <a:gd name="connsiteY0" fmla="*/ 3457 h 4586634"/>
              <a:gd name="connsiteX1" fmla="*/ 9667517 w 9702102"/>
              <a:gd name="connsiteY1" fmla="*/ 99832 h 4586634"/>
              <a:gd name="connsiteX2" fmla="*/ 9675361 w 9702102"/>
              <a:gd name="connsiteY2" fmla="*/ 1857734 h 4586634"/>
              <a:gd name="connsiteX3" fmla="*/ 9667887 w 9702102"/>
              <a:gd name="connsiteY3" fmla="*/ 4161358 h 4586634"/>
              <a:gd name="connsiteX4" fmla="*/ 9156509 w 9702102"/>
              <a:gd name="connsiteY4" fmla="*/ 4182507 h 4586634"/>
              <a:gd name="connsiteX5" fmla="*/ 8374371 w 9702102"/>
              <a:gd name="connsiteY5" fmla="*/ 4204128 h 4586634"/>
              <a:gd name="connsiteX6" fmla="*/ 7989742 w 9702102"/>
              <a:gd name="connsiteY6" fmla="*/ 4209360 h 4586634"/>
              <a:gd name="connsiteX7" fmla="*/ 7189698 w 9702102"/>
              <a:gd name="connsiteY7" fmla="*/ 4586011 h 4586634"/>
              <a:gd name="connsiteX8" fmla="*/ 7389118 w 9702102"/>
              <a:gd name="connsiteY8" fmla="*/ 4224917 h 4586634"/>
              <a:gd name="connsiteX9" fmla="*/ 7169685 w 9702102"/>
              <a:gd name="connsiteY9" fmla="*/ 4213739 h 4586634"/>
              <a:gd name="connsiteX10" fmla="*/ 5703149 w 9702102"/>
              <a:gd name="connsiteY10" fmla="*/ 4206673 h 4586634"/>
              <a:gd name="connsiteX11" fmla="*/ 204518 w 9702102"/>
              <a:gd name="connsiteY11" fmla="*/ 4245444 h 4586634"/>
              <a:gd name="connsiteX12" fmla="*/ 45709 w 9702102"/>
              <a:gd name="connsiteY12" fmla="*/ 2523144 h 4586634"/>
              <a:gd name="connsiteX13" fmla="*/ 0 w 9702102"/>
              <a:gd name="connsiteY13" fmla="*/ 109226 h 4586634"/>
              <a:gd name="connsiteX14" fmla="*/ 6334131 w 9702102"/>
              <a:gd name="connsiteY14" fmla="*/ 53202 h 4586634"/>
              <a:gd name="connsiteX15" fmla="*/ 8936301 w 9702102"/>
              <a:gd name="connsiteY15" fmla="*/ 13360 h 4586634"/>
              <a:gd name="connsiteX16" fmla="*/ 9439106 w 9702102"/>
              <a:gd name="connsiteY16" fmla="*/ 3457 h 4586634"/>
              <a:gd name="connsiteX0" fmla="*/ 9439106 w 9702102"/>
              <a:gd name="connsiteY0" fmla="*/ 3457 h 4586634"/>
              <a:gd name="connsiteX1" fmla="*/ 9667517 w 9702102"/>
              <a:gd name="connsiteY1" fmla="*/ 99832 h 4586634"/>
              <a:gd name="connsiteX2" fmla="*/ 9675361 w 9702102"/>
              <a:gd name="connsiteY2" fmla="*/ 1857734 h 4586634"/>
              <a:gd name="connsiteX3" fmla="*/ 9667887 w 9702102"/>
              <a:gd name="connsiteY3" fmla="*/ 4161358 h 4586634"/>
              <a:gd name="connsiteX4" fmla="*/ 9156509 w 9702102"/>
              <a:gd name="connsiteY4" fmla="*/ 4182507 h 4586634"/>
              <a:gd name="connsiteX5" fmla="*/ 8374371 w 9702102"/>
              <a:gd name="connsiteY5" fmla="*/ 4204128 h 4586634"/>
              <a:gd name="connsiteX6" fmla="*/ 7989742 w 9702102"/>
              <a:gd name="connsiteY6" fmla="*/ 4209360 h 4586634"/>
              <a:gd name="connsiteX7" fmla="*/ 7189698 w 9702102"/>
              <a:gd name="connsiteY7" fmla="*/ 4586011 h 4586634"/>
              <a:gd name="connsiteX8" fmla="*/ 7389118 w 9702102"/>
              <a:gd name="connsiteY8" fmla="*/ 4224917 h 4586634"/>
              <a:gd name="connsiteX9" fmla="*/ 7169685 w 9702102"/>
              <a:gd name="connsiteY9" fmla="*/ 4213739 h 4586634"/>
              <a:gd name="connsiteX10" fmla="*/ 5703149 w 9702102"/>
              <a:gd name="connsiteY10" fmla="*/ 4206673 h 4586634"/>
              <a:gd name="connsiteX11" fmla="*/ 191266 w 9702102"/>
              <a:gd name="connsiteY11" fmla="*/ 4298452 h 4586634"/>
              <a:gd name="connsiteX12" fmla="*/ 45709 w 9702102"/>
              <a:gd name="connsiteY12" fmla="*/ 2523144 h 4586634"/>
              <a:gd name="connsiteX13" fmla="*/ 0 w 9702102"/>
              <a:gd name="connsiteY13" fmla="*/ 109226 h 4586634"/>
              <a:gd name="connsiteX14" fmla="*/ 6334131 w 9702102"/>
              <a:gd name="connsiteY14" fmla="*/ 53202 h 4586634"/>
              <a:gd name="connsiteX15" fmla="*/ 8936301 w 9702102"/>
              <a:gd name="connsiteY15" fmla="*/ 13360 h 4586634"/>
              <a:gd name="connsiteX16" fmla="*/ 9439106 w 9702102"/>
              <a:gd name="connsiteY16" fmla="*/ 3457 h 4586634"/>
              <a:gd name="connsiteX0" fmla="*/ 9439106 w 9702102"/>
              <a:gd name="connsiteY0" fmla="*/ 3457 h 4586634"/>
              <a:gd name="connsiteX1" fmla="*/ 9667517 w 9702102"/>
              <a:gd name="connsiteY1" fmla="*/ 99832 h 4586634"/>
              <a:gd name="connsiteX2" fmla="*/ 9675361 w 9702102"/>
              <a:gd name="connsiteY2" fmla="*/ 1857734 h 4586634"/>
              <a:gd name="connsiteX3" fmla="*/ 9667887 w 9702102"/>
              <a:gd name="connsiteY3" fmla="*/ 4161358 h 4586634"/>
              <a:gd name="connsiteX4" fmla="*/ 9156509 w 9702102"/>
              <a:gd name="connsiteY4" fmla="*/ 4182507 h 4586634"/>
              <a:gd name="connsiteX5" fmla="*/ 8374371 w 9702102"/>
              <a:gd name="connsiteY5" fmla="*/ 4204128 h 4586634"/>
              <a:gd name="connsiteX6" fmla="*/ 7989742 w 9702102"/>
              <a:gd name="connsiteY6" fmla="*/ 4209360 h 4586634"/>
              <a:gd name="connsiteX7" fmla="*/ 7189698 w 9702102"/>
              <a:gd name="connsiteY7" fmla="*/ 4586011 h 4586634"/>
              <a:gd name="connsiteX8" fmla="*/ 7389118 w 9702102"/>
              <a:gd name="connsiteY8" fmla="*/ 4224917 h 4586634"/>
              <a:gd name="connsiteX9" fmla="*/ 7169685 w 9702102"/>
              <a:gd name="connsiteY9" fmla="*/ 4213739 h 4586634"/>
              <a:gd name="connsiteX10" fmla="*/ 5941688 w 9702102"/>
              <a:gd name="connsiteY10" fmla="*/ 4246430 h 4586634"/>
              <a:gd name="connsiteX11" fmla="*/ 191266 w 9702102"/>
              <a:gd name="connsiteY11" fmla="*/ 4298452 h 4586634"/>
              <a:gd name="connsiteX12" fmla="*/ 45709 w 9702102"/>
              <a:gd name="connsiteY12" fmla="*/ 2523144 h 4586634"/>
              <a:gd name="connsiteX13" fmla="*/ 0 w 9702102"/>
              <a:gd name="connsiteY13" fmla="*/ 109226 h 4586634"/>
              <a:gd name="connsiteX14" fmla="*/ 6334131 w 9702102"/>
              <a:gd name="connsiteY14" fmla="*/ 53202 h 4586634"/>
              <a:gd name="connsiteX15" fmla="*/ 8936301 w 9702102"/>
              <a:gd name="connsiteY15" fmla="*/ 13360 h 4586634"/>
              <a:gd name="connsiteX16" fmla="*/ 9439106 w 9702102"/>
              <a:gd name="connsiteY16" fmla="*/ 3457 h 4586634"/>
              <a:gd name="connsiteX0" fmla="*/ 9452358 w 9715354"/>
              <a:gd name="connsiteY0" fmla="*/ 3457 h 4586634"/>
              <a:gd name="connsiteX1" fmla="*/ 9680769 w 9715354"/>
              <a:gd name="connsiteY1" fmla="*/ 99832 h 4586634"/>
              <a:gd name="connsiteX2" fmla="*/ 9688613 w 9715354"/>
              <a:gd name="connsiteY2" fmla="*/ 1857734 h 4586634"/>
              <a:gd name="connsiteX3" fmla="*/ 9681139 w 9715354"/>
              <a:gd name="connsiteY3" fmla="*/ 4161358 h 4586634"/>
              <a:gd name="connsiteX4" fmla="*/ 9169761 w 9715354"/>
              <a:gd name="connsiteY4" fmla="*/ 4182507 h 4586634"/>
              <a:gd name="connsiteX5" fmla="*/ 8387623 w 9715354"/>
              <a:gd name="connsiteY5" fmla="*/ 4204128 h 4586634"/>
              <a:gd name="connsiteX6" fmla="*/ 8002994 w 9715354"/>
              <a:gd name="connsiteY6" fmla="*/ 4209360 h 4586634"/>
              <a:gd name="connsiteX7" fmla="*/ 7202950 w 9715354"/>
              <a:gd name="connsiteY7" fmla="*/ 4586011 h 4586634"/>
              <a:gd name="connsiteX8" fmla="*/ 7402370 w 9715354"/>
              <a:gd name="connsiteY8" fmla="*/ 4224917 h 4586634"/>
              <a:gd name="connsiteX9" fmla="*/ 7182937 w 9715354"/>
              <a:gd name="connsiteY9" fmla="*/ 4213739 h 4586634"/>
              <a:gd name="connsiteX10" fmla="*/ 5954940 w 9715354"/>
              <a:gd name="connsiteY10" fmla="*/ 4246430 h 4586634"/>
              <a:gd name="connsiteX11" fmla="*/ 204518 w 9715354"/>
              <a:gd name="connsiteY11" fmla="*/ 4298452 h 4586634"/>
              <a:gd name="connsiteX12" fmla="*/ 58961 w 9715354"/>
              <a:gd name="connsiteY12" fmla="*/ 2523144 h 4586634"/>
              <a:gd name="connsiteX13" fmla="*/ 0 w 9715354"/>
              <a:gd name="connsiteY13" fmla="*/ 29712 h 4586634"/>
              <a:gd name="connsiteX14" fmla="*/ 6347383 w 9715354"/>
              <a:gd name="connsiteY14" fmla="*/ 53202 h 4586634"/>
              <a:gd name="connsiteX15" fmla="*/ 8949553 w 9715354"/>
              <a:gd name="connsiteY15" fmla="*/ 13360 h 4586634"/>
              <a:gd name="connsiteX16" fmla="*/ 9452358 w 9715354"/>
              <a:gd name="connsiteY16" fmla="*/ 3457 h 4586634"/>
              <a:gd name="connsiteX0" fmla="*/ 9452358 w 9715354"/>
              <a:gd name="connsiteY0" fmla="*/ 3457 h 4586593"/>
              <a:gd name="connsiteX1" fmla="*/ 9680769 w 9715354"/>
              <a:gd name="connsiteY1" fmla="*/ 99832 h 4586593"/>
              <a:gd name="connsiteX2" fmla="*/ 9688613 w 9715354"/>
              <a:gd name="connsiteY2" fmla="*/ 1857734 h 4586593"/>
              <a:gd name="connsiteX3" fmla="*/ 9681139 w 9715354"/>
              <a:gd name="connsiteY3" fmla="*/ 4161358 h 4586593"/>
              <a:gd name="connsiteX4" fmla="*/ 9169761 w 9715354"/>
              <a:gd name="connsiteY4" fmla="*/ 4182507 h 4586593"/>
              <a:gd name="connsiteX5" fmla="*/ 8387623 w 9715354"/>
              <a:gd name="connsiteY5" fmla="*/ 4204128 h 4586593"/>
              <a:gd name="connsiteX6" fmla="*/ 8002994 w 9715354"/>
              <a:gd name="connsiteY6" fmla="*/ 4209360 h 4586593"/>
              <a:gd name="connsiteX7" fmla="*/ 7202950 w 9715354"/>
              <a:gd name="connsiteY7" fmla="*/ 4586011 h 4586593"/>
              <a:gd name="connsiteX8" fmla="*/ 7373495 w 9715354"/>
              <a:gd name="connsiteY8" fmla="*/ 4205666 h 4586593"/>
              <a:gd name="connsiteX9" fmla="*/ 7182937 w 9715354"/>
              <a:gd name="connsiteY9" fmla="*/ 4213739 h 4586593"/>
              <a:gd name="connsiteX10" fmla="*/ 5954940 w 9715354"/>
              <a:gd name="connsiteY10" fmla="*/ 4246430 h 4586593"/>
              <a:gd name="connsiteX11" fmla="*/ 204518 w 9715354"/>
              <a:gd name="connsiteY11" fmla="*/ 4298452 h 4586593"/>
              <a:gd name="connsiteX12" fmla="*/ 58961 w 9715354"/>
              <a:gd name="connsiteY12" fmla="*/ 2523144 h 4586593"/>
              <a:gd name="connsiteX13" fmla="*/ 0 w 9715354"/>
              <a:gd name="connsiteY13" fmla="*/ 29712 h 4586593"/>
              <a:gd name="connsiteX14" fmla="*/ 6347383 w 9715354"/>
              <a:gd name="connsiteY14" fmla="*/ 53202 h 4586593"/>
              <a:gd name="connsiteX15" fmla="*/ 8949553 w 9715354"/>
              <a:gd name="connsiteY15" fmla="*/ 13360 h 4586593"/>
              <a:gd name="connsiteX16" fmla="*/ 9452358 w 9715354"/>
              <a:gd name="connsiteY16" fmla="*/ 3457 h 4586593"/>
              <a:gd name="connsiteX0" fmla="*/ 9452358 w 9715354"/>
              <a:gd name="connsiteY0" fmla="*/ 3457 h 4586593"/>
              <a:gd name="connsiteX1" fmla="*/ 9680769 w 9715354"/>
              <a:gd name="connsiteY1" fmla="*/ 99832 h 4586593"/>
              <a:gd name="connsiteX2" fmla="*/ 9688613 w 9715354"/>
              <a:gd name="connsiteY2" fmla="*/ 1857734 h 4586593"/>
              <a:gd name="connsiteX3" fmla="*/ 9681139 w 9715354"/>
              <a:gd name="connsiteY3" fmla="*/ 4161358 h 4586593"/>
              <a:gd name="connsiteX4" fmla="*/ 9169761 w 9715354"/>
              <a:gd name="connsiteY4" fmla="*/ 4182507 h 4586593"/>
              <a:gd name="connsiteX5" fmla="*/ 8387623 w 9715354"/>
              <a:gd name="connsiteY5" fmla="*/ 4204128 h 4586593"/>
              <a:gd name="connsiteX6" fmla="*/ 8002994 w 9715354"/>
              <a:gd name="connsiteY6" fmla="*/ 4209360 h 4586593"/>
              <a:gd name="connsiteX7" fmla="*/ 7202950 w 9715354"/>
              <a:gd name="connsiteY7" fmla="*/ 4586011 h 4586593"/>
              <a:gd name="connsiteX8" fmla="*/ 7373495 w 9715354"/>
              <a:gd name="connsiteY8" fmla="*/ 4205666 h 4586593"/>
              <a:gd name="connsiteX9" fmla="*/ 7182937 w 9715354"/>
              <a:gd name="connsiteY9" fmla="*/ 4213739 h 4586593"/>
              <a:gd name="connsiteX10" fmla="*/ 5954940 w 9715354"/>
              <a:gd name="connsiteY10" fmla="*/ 4246430 h 4586593"/>
              <a:gd name="connsiteX11" fmla="*/ 204518 w 9715354"/>
              <a:gd name="connsiteY11" fmla="*/ 4298452 h 4586593"/>
              <a:gd name="connsiteX12" fmla="*/ 58961 w 9715354"/>
              <a:gd name="connsiteY12" fmla="*/ 2523144 h 4586593"/>
              <a:gd name="connsiteX13" fmla="*/ 0 w 9715354"/>
              <a:gd name="connsiteY13" fmla="*/ 29712 h 4586593"/>
              <a:gd name="connsiteX14" fmla="*/ 6347383 w 9715354"/>
              <a:gd name="connsiteY14" fmla="*/ 53202 h 4586593"/>
              <a:gd name="connsiteX15" fmla="*/ 8949553 w 9715354"/>
              <a:gd name="connsiteY15" fmla="*/ 13360 h 4586593"/>
              <a:gd name="connsiteX16" fmla="*/ 9452358 w 9715354"/>
              <a:gd name="connsiteY16" fmla="*/ 3457 h 4586593"/>
              <a:gd name="connsiteX0" fmla="*/ 9452358 w 9715354"/>
              <a:gd name="connsiteY0" fmla="*/ 3457 h 4586593"/>
              <a:gd name="connsiteX1" fmla="*/ 9680769 w 9715354"/>
              <a:gd name="connsiteY1" fmla="*/ 99832 h 4586593"/>
              <a:gd name="connsiteX2" fmla="*/ 9688613 w 9715354"/>
              <a:gd name="connsiteY2" fmla="*/ 1857734 h 4586593"/>
              <a:gd name="connsiteX3" fmla="*/ 9681139 w 9715354"/>
              <a:gd name="connsiteY3" fmla="*/ 4161358 h 4586593"/>
              <a:gd name="connsiteX4" fmla="*/ 9169761 w 9715354"/>
              <a:gd name="connsiteY4" fmla="*/ 4182507 h 4586593"/>
              <a:gd name="connsiteX5" fmla="*/ 8387623 w 9715354"/>
              <a:gd name="connsiteY5" fmla="*/ 4204128 h 4586593"/>
              <a:gd name="connsiteX6" fmla="*/ 8002994 w 9715354"/>
              <a:gd name="connsiteY6" fmla="*/ 4209360 h 4586593"/>
              <a:gd name="connsiteX7" fmla="*/ 7202950 w 9715354"/>
              <a:gd name="connsiteY7" fmla="*/ 4586011 h 4586593"/>
              <a:gd name="connsiteX8" fmla="*/ 7373495 w 9715354"/>
              <a:gd name="connsiteY8" fmla="*/ 4205666 h 4586593"/>
              <a:gd name="connsiteX9" fmla="*/ 7182937 w 9715354"/>
              <a:gd name="connsiteY9" fmla="*/ 4213739 h 4586593"/>
              <a:gd name="connsiteX10" fmla="*/ 5954940 w 9715354"/>
              <a:gd name="connsiteY10" fmla="*/ 4246430 h 4586593"/>
              <a:gd name="connsiteX11" fmla="*/ 204518 w 9715354"/>
              <a:gd name="connsiteY11" fmla="*/ 4298452 h 4586593"/>
              <a:gd name="connsiteX12" fmla="*/ 58961 w 9715354"/>
              <a:gd name="connsiteY12" fmla="*/ 2523144 h 4586593"/>
              <a:gd name="connsiteX13" fmla="*/ 0 w 9715354"/>
              <a:gd name="connsiteY13" fmla="*/ 29712 h 4586593"/>
              <a:gd name="connsiteX14" fmla="*/ 6347383 w 9715354"/>
              <a:gd name="connsiteY14" fmla="*/ 53202 h 4586593"/>
              <a:gd name="connsiteX15" fmla="*/ 8949553 w 9715354"/>
              <a:gd name="connsiteY15" fmla="*/ 13360 h 4586593"/>
              <a:gd name="connsiteX16" fmla="*/ 9452358 w 9715354"/>
              <a:gd name="connsiteY16" fmla="*/ 3457 h 4586593"/>
              <a:gd name="connsiteX0" fmla="*/ 9530791 w 9793787"/>
              <a:gd name="connsiteY0" fmla="*/ 166219 h 4749355"/>
              <a:gd name="connsiteX1" fmla="*/ 9759202 w 9793787"/>
              <a:gd name="connsiteY1" fmla="*/ 262594 h 4749355"/>
              <a:gd name="connsiteX2" fmla="*/ 9767046 w 9793787"/>
              <a:gd name="connsiteY2" fmla="*/ 2020496 h 4749355"/>
              <a:gd name="connsiteX3" fmla="*/ 9759572 w 9793787"/>
              <a:gd name="connsiteY3" fmla="*/ 4324120 h 4749355"/>
              <a:gd name="connsiteX4" fmla="*/ 9248194 w 9793787"/>
              <a:gd name="connsiteY4" fmla="*/ 4345269 h 4749355"/>
              <a:gd name="connsiteX5" fmla="*/ 8466056 w 9793787"/>
              <a:gd name="connsiteY5" fmla="*/ 4366890 h 4749355"/>
              <a:gd name="connsiteX6" fmla="*/ 8081427 w 9793787"/>
              <a:gd name="connsiteY6" fmla="*/ 4372122 h 4749355"/>
              <a:gd name="connsiteX7" fmla="*/ 7281383 w 9793787"/>
              <a:gd name="connsiteY7" fmla="*/ 4748773 h 4749355"/>
              <a:gd name="connsiteX8" fmla="*/ 7451928 w 9793787"/>
              <a:gd name="connsiteY8" fmla="*/ 4368428 h 4749355"/>
              <a:gd name="connsiteX9" fmla="*/ 7261370 w 9793787"/>
              <a:gd name="connsiteY9" fmla="*/ 4376501 h 4749355"/>
              <a:gd name="connsiteX10" fmla="*/ 6033373 w 9793787"/>
              <a:gd name="connsiteY10" fmla="*/ 4409192 h 4749355"/>
              <a:gd name="connsiteX11" fmla="*/ 282951 w 9793787"/>
              <a:gd name="connsiteY11" fmla="*/ 4461214 h 4749355"/>
              <a:gd name="connsiteX12" fmla="*/ 137394 w 9793787"/>
              <a:gd name="connsiteY12" fmla="*/ 2685906 h 4749355"/>
              <a:gd name="connsiteX13" fmla="*/ 78433 w 9793787"/>
              <a:gd name="connsiteY13" fmla="*/ 192474 h 4749355"/>
              <a:gd name="connsiteX14" fmla="*/ 650812 w 9793787"/>
              <a:gd name="connsiteY14" fmla="*/ 172339 h 4749355"/>
              <a:gd name="connsiteX15" fmla="*/ 6425816 w 9793787"/>
              <a:gd name="connsiteY15" fmla="*/ 215964 h 4749355"/>
              <a:gd name="connsiteX16" fmla="*/ 9027986 w 9793787"/>
              <a:gd name="connsiteY16" fmla="*/ 176122 h 4749355"/>
              <a:gd name="connsiteX17" fmla="*/ 9530791 w 9793787"/>
              <a:gd name="connsiteY17" fmla="*/ 166219 h 4749355"/>
              <a:gd name="connsiteX0" fmla="*/ 9543478 w 9806474"/>
              <a:gd name="connsiteY0" fmla="*/ 3458 h 4586594"/>
              <a:gd name="connsiteX1" fmla="*/ 9771889 w 9806474"/>
              <a:gd name="connsiteY1" fmla="*/ 99833 h 4586594"/>
              <a:gd name="connsiteX2" fmla="*/ 9779733 w 9806474"/>
              <a:gd name="connsiteY2" fmla="*/ 1857735 h 4586594"/>
              <a:gd name="connsiteX3" fmla="*/ 9772259 w 9806474"/>
              <a:gd name="connsiteY3" fmla="*/ 4161359 h 4586594"/>
              <a:gd name="connsiteX4" fmla="*/ 9260881 w 9806474"/>
              <a:gd name="connsiteY4" fmla="*/ 4182508 h 4586594"/>
              <a:gd name="connsiteX5" fmla="*/ 8478743 w 9806474"/>
              <a:gd name="connsiteY5" fmla="*/ 4204129 h 4586594"/>
              <a:gd name="connsiteX6" fmla="*/ 8094114 w 9806474"/>
              <a:gd name="connsiteY6" fmla="*/ 4209361 h 4586594"/>
              <a:gd name="connsiteX7" fmla="*/ 7294070 w 9806474"/>
              <a:gd name="connsiteY7" fmla="*/ 4586012 h 4586594"/>
              <a:gd name="connsiteX8" fmla="*/ 7464615 w 9806474"/>
              <a:gd name="connsiteY8" fmla="*/ 4205667 h 4586594"/>
              <a:gd name="connsiteX9" fmla="*/ 7274057 w 9806474"/>
              <a:gd name="connsiteY9" fmla="*/ 4213740 h 4586594"/>
              <a:gd name="connsiteX10" fmla="*/ 6046060 w 9806474"/>
              <a:gd name="connsiteY10" fmla="*/ 4246431 h 4586594"/>
              <a:gd name="connsiteX11" fmla="*/ 295638 w 9806474"/>
              <a:gd name="connsiteY11" fmla="*/ 4298453 h 4586594"/>
              <a:gd name="connsiteX12" fmla="*/ 150081 w 9806474"/>
              <a:gd name="connsiteY12" fmla="*/ 2523145 h 4586594"/>
              <a:gd name="connsiteX13" fmla="*/ 66257 w 9806474"/>
              <a:gd name="connsiteY13" fmla="*/ 476529 h 4586594"/>
              <a:gd name="connsiteX14" fmla="*/ 663499 w 9806474"/>
              <a:gd name="connsiteY14" fmla="*/ 9578 h 4586594"/>
              <a:gd name="connsiteX15" fmla="*/ 6438503 w 9806474"/>
              <a:gd name="connsiteY15" fmla="*/ 53203 h 4586594"/>
              <a:gd name="connsiteX16" fmla="*/ 9040673 w 9806474"/>
              <a:gd name="connsiteY16" fmla="*/ 13361 h 4586594"/>
              <a:gd name="connsiteX17" fmla="*/ 9543478 w 9806474"/>
              <a:gd name="connsiteY17" fmla="*/ 3458 h 4586594"/>
              <a:gd name="connsiteX0" fmla="*/ 9502853 w 9765849"/>
              <a:gd name="connsiteY0" fmla="*/ 3458 h 4586594"/>
              <a:gd name="connsiteX1" fmla="*/ 9731264 w 9765849"/>
              <a:gd name="connsiteY1" fmla="*/ 99833 h 4586594"/>
              <a:gd name="connsiteX2" fmla="*/ 9739108 w 9765849"/>
              <a:gd name="connsiteY2" fmla="*/ 1857735 h 4586594"/>
              <a:gd name="connsiteX3" fmla="*/ 9731634 w 9765849"/>
              <a:gd name="connsiteY3" fmla="*/ 4161359 h 4586594"/>
              <a:gd name="connsiteX4" fmla="*/ 9220256 w 9765849"/>
              <a:gd name="connsiteY4" fmla="*/ 4182508 h 4586594"/>
              <a:gd name="connsiteX5" fmla="*/ 8438118 w 9765849"/>
              <a:gd name="connsiteY5" fmla="*/ 4204129 h 4586594"/>
              <a:gd name="connsiteX6" fmla="*/ 8053489 w 9765849"/>
              <a:gd name="connsiteY6" fmla="*/ 4209361 h 4586594"/>
              <a:gd name="connsiteX7" fmla="*/ 7253445 w 9765849"/>
              <a:gd name="connsiteY7" fmla="*/ 4586012 h 4586594"/>
              <a:gd name="connsiteX8" fmla="*/ 7423990 w 9765849"/>
              <a:gd name="connsiteY8" fmla="*/ 4205667 h 4586594"/>
              <a:gd name="connsiteX9" fmla="*/ 7233432 w 9765849"/>
              <a:gd name="connsiteY9" fmla="*/ 4213740 h 4586594"/>
              <a:gd name="connsiteX10" fmla="*/ 6005435 w 9765849"/>
              <a:gd name="connsiteY10" fmla="*/ 4246431 h 4586594"/>
              <a:gd name="connsiteX11" fmla="*/ 255013 w 9765849"/>
              <a:gd name="connsiteY11" fmla="*/ 4298453 h 4586594"/>
              <a:gd name="connsiteX12" fmla="*/ 109456 w 9765849"/>
              <a:gd name="connsiteY12" fmla="*/ 2523145 h 4586594"/>
              <a:gd name="connsiteX13" fmla="*/ 25632 w 9765849"/>
              <a:gd name="connsiteY13" fmla="*/ 476529 h 4586594"/>
              <a:gd name="connsiteX14" fmla="*/ 622874 w 9765849"/>
              <a:gd name="connsiteY14" fmla="*/ 9578 h 4586594"/>
              <a:gd name="connsiteX15" fmla="*/ 6397878 w 9765849"/>
              <a:gd name="connsiteY15" fmla="*/ 53203 h 4586594"/>
              <a:gd name="connsiteX16" fmla="*/ 9000048 w 9765849"/>
              <a:gd name="connsiteY16" fmla="*/ 13361 h 4586594"/>
              <a:gd name="connsiteX17" fmla="*/ 9502853 w 9765849"/>
              <a:gd name="connsiteY17" fmla="*/ 3458 h 4586594"/>
              <a:gd name="connsiteX0" fmla="*/ 9693055 w 9956051"/>
              <a:gd name="connsiteY0" fmla="*/ 3458 h 4586594"/>
              <a:gd name="connsiteX1" fmla="*/ 9921466 w 9956051"/>
              <a:gd name="connsiteY1" fmla="*/ 99833 h 4586594"/>
              <a:gd name="connsiteX2" fmla="*/ 9929310 w 9956051"/>
              <a:gd name="connsiteY2" fmla="*/ 1857735 h 4586594"/>
              <a:gd name="connsiteX3" fmla="*/ 9921836 w 9956051"/>
              <a:gd name="connsiteY3" fmla="*/ 4161359 h 4586594"/>
              <a:gd name="connsiteX4" fmla="*/ 9410458 w 9956051"/>
              <a:gd name="connsiteY4" fmla="*/ 4182508 h 4586594"/>
              <a:gd name="connsiteX5" fmla="*/ 8628320 w 9956051"/>
              <a:gd name="connsiteY5" fmla="*/ 4204129 h 4586594"/>
              <a:gd name="connsiteX6" fmla="*/ 8243691 w 9956051"/>
              <a:gd name="connsiteY6" fmla="*/ 4209361 h 4586594"/>
              <a:gd name="connsiteX7" fmla="*/ 7443647 w 9956051"/>
              <a:gd name="connsiteY7" fmla="*/ 4586012 h 4586594"/>
              <a:gd name="connsiteX8" fmla="*/ 7614192 w 9956051"/>
              <a:gd name="connsiteY8" fmla="*/ 4205667 h 4586594"/>
              <a:gd name="connsiteX9" fmla="*/ 7423634 w 9956051"/>
              <a:gd name="connsiteY9" fmla="*/ 4213740 h 4586594"/>
              <a:gd name="connsiteX10" fmla="*/ 6195637 w 9956051"/>
              <a:gd name="connsiteY10" fmla="*/ 4246431 h 4586594"/>
              <a:gd name="connsiteX11" fmla="*/ 445215 w 9956051"/>
              <a:gd name="connsiteY11" fmla="*/ 4298453 h 4586594"/>
              <a:gd name="connsiteX12" fmla="*/ 299658 w 9956051"/>
              <a:gd name="connsiteY12" fmla="*/ 2523145 h 4586594"/>
              <a:gd name="connsiteX13" fmla="*/ 215834 w 9956051"/>
              <a:gd name="connsiteY13" fmla="*/ 476529 h 4586594"/>
              <a:gd name="connsiteX14" fmla="*/ 399481 w 9956051"/>
              <a:gd name="connsiteY14" fmla="*/ 16797 h 4586594"/>
              <a:gd name="connsiteX15" fmla="*/ 6588080 w 9956051"/>
              <a:gd name="connsiteY15" fmla="*/ 53203 h 4586594"/>
              <a:gd name="connsiteX16" fmla="*/ 9190250 w 9956051"/>
              <a:gd name="connsiteY16" fmla="*/ 13361 h 4586594"/>
              <a:gd name="connsiteX17" fmla="*/ 9693055 w 9956051"/>
              <a:gd name="connsiteY17" fmla="*/ 3458 h 4586594"/>
              <a:gd name="connsiteX0" fmla="*/ 9494966 w 9757962"/>
              <a:gd name="connsiteY0" fmla="*/ 3458 h 4586594"/>
              <a:gd name="connsiteX1" fmla="*/ 9723377 w 9757962"/>
              <a:gd name="connsiteY1" fmla="*/ 99833 h 4586594"/>
              <a:gd name="connsiteX2" fmla="*/ 9731221 w 9757962"/>
              <a:gd name="connsiteY2" fmla="*/ 1857735 h 4586594"/>
              <a:gd name="connsiteX3" fmla="*/ 9723747 w 9757962"/>
              <a:gd name="connsiteY3" fmla="*/ 4161359 h 4586594"/>
              <a:gd name="connsiteX4" fmla="*/ 9212369 w 9757962"/>
              <a:gd name="connsiteY4" fmla="*/ 4182508 h 4586594"/>
              <a:gd name="connsiteX5" fmla="*/ 8430231 w 9757962"/>
              <a:gd name="connsiteY5" fmla="*/ 4204129 h 4586594"/>
              <a:gd name="connsiteX6" fmla="*/ 8045602 w 9757962"/>
              <a:gd name="connsiteY6" fmla="*/ 4209361 h 4586594"/>
              <a:gd name="connsiteX7" fmla="*/ 7245558 w 9757962"/>
              <a:gd name="connsiteY7" fmla="*/ 4586012 h 4586594"/>
              <a:gd name="connsiteX8" fmla="*/ 7416103 w 9757962"/>
              <a:gd name="connsiteY8" fmla="*/ 4205667 h 4586594"/>
              <a:gd name="connsiteX9" fmla="*/ 7225545 w 9757962"/>
              <a:gd name="connsiteY9" fmla="*/ 4213740 h 4586594"/>
              <a:gd name="connsiteX10" fmla="*/ 5997548 w 9757962"/>
              <a:gd name="connsiteY10" fmla="*/ 4246431 h 4586594"/>
              <a:gd name="connsiteX11" fmla="*/ 247126 w 9757962"/>
              <a:gd name="connsiteY11" fmla="*/ 4298453 h 4586594"/>
              <a:gd name="connsiteX12" fmla="*/ 101569 w 9757962"/>
              <a:gd name="connsiteY12" fmla="*/ 2523145 h 4586594"/>
              <a:gd name="connsiteX13" fmla="*/ 17745 w 9757962"/>
              <a:gd name="connsiteY13" fmla="*/ 476529 h 4586594"/>
              <a:gd name="connsiteX14" fmla="*/ 201392 w 9757962"/>
              <a:gd name="connsiteY14" fmla="*/ 16797 h 4586594"/>
              <a:gd name="connsiteX15" fmla="*/ 6389991 w 9757962"/>
              <a:gd name="connsiteY15" fmla="*/ 53203 h 4586594"/>
              <a:gd name="connsiteX16" fmla="*/ 8992161 w 9757962"/>
              <a:gd name="connsiteY16" fmla="*/ 13361 h 4586594"/>
              <a:gd name="connsiteX17" fmla="*/ 9494966 w 9757962"/>
              <a:gd name="connsiteY17" fmla="*/ 3458 h 4586594"/>
              <a:gd name="connsiteX0" fmla="*/ 9494966 w 9757962"/>
              <a:gd name="connsiteY0" fmla="*/ 3458 h 4586594"/>
              <a:gd name="connsiteX1" fmla="*/ 9723377 w 9757962"/>
              <a:gd name="connsiteY1" fmla="*/ 99833 h 4586594"/>
              <a:gd name="connsiteX2" fmla="*/ 9731221 w 9757962"/>
              <a:gd name="connsiteY2" fmla="*/ 1857735 h 4586594"/>
              <a:gd name="connsiteX3" fmla="*/ 9723747 w 9757962"/>
              <a:gd name="connsiteY3" fmla="*/ 4161359 h 4586594"/>
              <a:gd name="connsiteX4" fmla="*/ 9212369 w 9757962"/>
              <a:gd name="connsiteY4" fmla="*/ 4182508 h 4586594"/>
              <a:gd name="connsiteX5" fmla="*/ 8430231 w 9757962"/>
              <a:gd name="connsiteY5" fmla="*/ 4204129 h 4586594"/>
              <a:gd name="connsiteX6" fmla="*/ 8045602 w 9757962"/>
              <a:gd name="connsiteY6" fmla="*/ 4209361 h 4586594"/>
              <a:gd name="connsiteX7" fmla="*/ 7245558 w 9757962"/>
              <a:gd name="connsiteY7" fmla="*/ 4586012 h 4586594"/>
              <a:gd name="connsiteX8" fmla="*/ 7416103 w 9757962"/>
              <a:gd name="connsiteY8" fmla="*/ 4205667 h 4586594"/>
              <a:gd name="connsiteX9" fmla="*/ 7225545 w 9757962"/>
              <a:gd name="connsiteY9" fmla="*/ 4213740 h 4586594"/>
              <a:gd name="connsiteX10" fmla="*/ 5997548 w 9757962"/>
              <a:gd name="connsiteY10" fmla="*/ 4246431 h 4586594"/>
              <a:gd name="connsiteX11" fmla="*/ 247126 w 9757962"/>
              <a:gd name="connsiteY11" fmla="*/ 4298453 h 4586594"/>
              <a:gd name="connsiteX12" fmla="*/ 101569 w 9757962"/>
              <a:gd name="connsiteY12" fmla="*/ 2523145 h 4586594"/>
              <a:gd name="connsiteX13" fmla="*/ 17745 w 9757962"/>
              <a:gd name="connsiteY13" fmla="*/ 476529 h 4586594"/>
              <a:gd name="connsiteX14" fmla="*/ 201392 w 9757962"/>
              <a:gd name="connsiteY14" fmla="*/ 16797 h 4586594"/>
              <a:gd name="connsiteX15" fmla="*/ 6389991 w 9757962"/>
              <a:gd name="connsiteY15" fmla="*/ 53203 h 4586594"/>
              <a:gd name="connsiteX16" fmla="*/ 8992161 w 9757962"/>
              <a:gd name="connsiteY16" fmla="*/ 13361 h 4586594"/>
              <a:gd name="connsiteX17" fmla="*/ 9494966 w 9757962"/>
              <a:gd name="connsiteY17" fmla="*/ 3458 h 4586594"/>
              <a:gd name="connsiteX0" fmla="*/ 9511995 w 9774991"/>
              <a:gd name="connsiteY0" fmla="*/ 3458 h 4586594"/>
              <a:gd name="connsiteX1" fmla="*/ 9740406 w 9774991"/>
              <a:gd name="connsiteY1" fmla="*/ 99833 h 4586594"/>
              <a:gd name="connsiteX2" fmla="*/ 9748250 w 9774991"/>
              <a:gd name="connsiteY2" fmla="*/ 1857735 h 4586594"/>
              <a:gd name="connsiteX3" fmla="*/ 9740776 w 9774991"/>
              <a:gd name="connsiteY3" fmla="*/ 4161359 h 4586594"/>
              <a:gd name="connsiteX4" fmla="*/ 9229398 w 9774991"/>
              <a:gd name="connsiteY4" fmla="*/ 4182508 h 4586594"/>
              <a:gd name="connsiteX5" fmla="*/ 8447260 w 9774991"/>
              <a:gd name="connsiteY5" fmla="*/ 4204129 h 4586594"/>
              <a:gd name="connsiteX6" fmla="*/ 8062631 w 9774991"/>
              <a:gd name="connsiteY6" fmla="*/ 4209361 h 4586594"/>
              <a:gd name="connsiteX7" fmla="*/ 7262587 w 9774991"/>
              <a:gd name="connsiteY7" fmla="*/ 4586012 h 4586594"/>
              <a:gd name="connsiteX8" fmla="*/ 7433132 w 9774991"/>
              <a:gd name="connsiteY8" fmla="*/ 4205667 h 4586594"/>
              <a:gd name="connsiteX9" fmla="*/ 7242574 w 9774991"/>
              <a:gd name="connsiteY9" fmla="*/ 4213740 h 4586594"/>
              <a:gd name="connsiteX10" fmla="*/ 6014577 w 9774991"/>
              <a:gd name="connsiteY10" fmla="*/ 4246431 h 4586594"/>
              <a:gd name="connsiteX11" fmla="*/ 264155 w 9774991"/>
              <a:gd name="connsiteY11" fmla="*/ 4298453 h 4586594"/>
              <a:gd name="connsiteX12" fmla="*/ 118598 w 9774991"/>
              <a:gd name="connsiteY12" fmla="*/ 2523145 h 4586594"/>
              <a:gd name="connsiteX13" fmla="*/ 34774 w 9774991"/>
              <a:gd name="connsiteY13" fmla="*/ 476529 h 4586594"/>
              <a:gd name="connsiteX14" fmla="*/ 187098 w 9774991"/>
              <a:gd name="connsiteY14" fmla="*/ 93555 h 4586594"/>
              <a:gd name="connsiteX15" fmla="*/ 6407020 w 9774991"/>
              <a:gd name="connsiteY15" fmla="*/ 53203 h 4586594"/>
              <a:gd name="connsiteX16" fmla="*/ 9009190 w 9774991"/>
              <a:gd name="connsiteY16" fmla="*/ 13361 h 4586594"/>
              <a:gd name="connsiteX17" fmla="*/ 9511995 w 9774991"/>
              <a:gd name="connsiteY17" fmla="*/ 3458 h 4586594"/>
              <a:gd name="connsiteX0" fmla="*/ 9482057 w 9745053"/>
              <a:gd name="connsiteY0" fmla="*/ 3458 h 4586594"/>
              <a:gd name="connsiteX1" fmla="*/ 9710468 w 9745053"/>
              <a:gd name="connsiteY1" fmla="*/ 99833 h 4586594"/>
              <a:gd name="connsiteX2" fmla="*/ 9718312 w 9745053"/>
              <a:gd name="connsiteY2" fmla="*/ 1857735 h 4586594"/>
              <a:gd name="connsiteX3" fmla="*/ 9710838 w 9745053"/>
              <a:gd name="connsiteY3" fmla="*/ 4161359 h 4586594"/>
              <a:gd name="connsiteX4" fmla="*/ 9199460 w 9745053"/>
              <a:gd name="connsiteY4" fmla="*/ 4182508 h 4586594"/>
              <a:gd name="connsiteX5" fmla="*/ 8417322 w 9745053"/>
              <a:gd name="connsiteY5" fmla="*/ 4204129 h 4586594"/>
              <a:gd name="connsiteX6" fmla="*/ 8032693 w 9745053"/>
              <a:gd name="connsiteY6" fmla="*/ 4209361 h 4586594"/>
              <a:gd name="connsiteX7" fmla="*/ 7232649 w 9745053"/>
              <a:gd name="connsiteY7" fmla="*/ 4586012 h 4586594"/>
              <a:gd name="connsiteX8" fmla="*/ 7403194 w 9745053"/>
              <a:gd name="connsiteY8" fmla="*/ 4205667 h 4586594"/>
              <a:gd name="connsiteX9" fmla="*/ 7212636 w 9745053"/>
              <a:gd name="connsiteY9" fmla="*/ 4213740 h 4586594"/>
              <a:gd name="connsiteX10" fmla="*/ 5984639 w 9745053"/>
              <a:gd name="connsiteY10" fmla="*/ 4246431 h 4586594"/>
              <a:gd name="connsiteX11" fmla="*/ 234217 w 9745053"/>
              <a:gd name="connsiteY11" fmla="*/ 4298453 h 4586594"/>
              <a:gd name="connsiteX12" fmla="*/ 88660 w 9745053"/>
              <a:gd name="connsiteY12" fmla="*/ 2523145 h 4586594"/>
              <a:gd name="connsiteX13" fmla="*/ 4836 w 9745053"/>
              <a:gd name="connsiteY13" fmla="*/ 476529 h 4586594"/>
              <a:gd name="connsiteX14" fmla="*/ 157160 w 9745053"/>
              <a:gd name="connsiteY14" fmla="*/ 93555 h 4586594"/>
              <a:gd name="connsiteX15" fmla="*/ 6377082 w 9745053"/>
              <a:gd name="connsiteY15" fmla="*/ 53203 h 4586594"/>
              <a:gd name="connsiteX16" fmla="*/ 8979252 w 9745053"/>
              <a:gd name="connsiteY16" fmla="*/ 13361 h 4586594"/>
              <a:gd name="connsiteX17" fmla="*/ 9482057 w 9745053"/>
              <a:gd name="connsiteY17" fmla="*/ 3458 h 4586594"/>
              <a:gd name="connsiteX0" fmla="*/ 9482057 w 9745053"/>
              <a:gd name="connsiteY0" fmla="*/ 3458 h 4586594"/>
              <a:gd name="connsiteX1" fmla="*/ 9710468 w 9745053"/>
              <a:gd name="connsiteY1" fmla="*/ 99833 h 4586594"/>
              <a:gd name="connsiteX2" fmla="*/ 9718312 w 9745053"/>
              <a:gd name="connsiteY2" fmla="*/ 1857735 h 4586594"/>
              <a:gd name="connsiteX3" fmla="*/ 9710838 w 9745053"/>
              <a:gd name="connsiteY3" fmla="*/ 4161359 h 4586594"/>
              <a:gd name="connsiteX4" fmla="*/ 9199460 w 9745053"/>
              <a:gd name="connsiteY4" fmla="*/ 4182508 h 4586594"/>
              <a:gd name="connsiteX5" fmla="*/ 8417322 w 9745053"/>
              <a:gd name="connsiteY5" fmla="*/ 4204129 h 4586594"/>
              <a:gd name="connsiteX6" fmla="*/ 8032693 w 9745053"/>
              <a:gd name="connsiteY6" fmla="*/ 4209361 h 4586594"/>
              <a:gd name="connsiteX7" fmla="*/ 7232649 w 9745053"/>
              <a:gd name="connsiteY7" fmla="*/ 4586012 h 4586594"/>
              <a:gd name="connsiteX8" fmla="*/ 7403194 w 9745053"/>
              <a:gd name="connsiteY8" fmla="*/ 4205667 h 4586594"/>
              <a:gd name="connsiteX9" fmla="*/ 7212636 w 9745053"/>
              <a:gd name="connsiteY9" fmla="*/ 4213740 h 4586594"/>
              <a:gd name="connsiteX10" fmla="*/ 5984639 w 9745053"/>
              <a:gd name="connsiteY10" fmla="*/ 4246431 h 4586594"/>
              <a:gd name="connsiteX11" fmla="*/ 234217 w 9745053"/>
              <a:gd name="connsiteY11" fmla="*/ 4298453 h 4586594"/>
              <a:gd name="connsiteX12" fmla="*/ 88660 w 9745053"/>
              <a:gd name="connsiteY12" fmla="*/ 2523145 h 4586594"/>
              <a:gd name="connsiteX13" fmla="*/ 4836 w 9745053"/>
              <a:gd name="connsiteY13" fmla="*/ 476529 h 4586594"/>
              <a:gd name="connsiteX14" fmla="*/ 157160 w 9745053"/>
              <a:gd name="connsiteY14" fmla="*/ 93555 h 4586594"/>
              <a:gd name="connsiteX15" fmla="*/ 6387207 w 9745053"/>
              <a:gd name="connsiteY15" fmla="*/ 9477 h 4586594"/>
              <a:gd name="connsiteX16" fmla="*/ 8979252 w 9745053"/>
              <a:gd name="connsiteY16" fmla="*/ 13361 h 4586594"/>
              <a:gd name="connsiteX17" fmla="*/ 9482057 w 9745053"/>
              <a:gd name="connsiteY17" fmla="*/ 3458 h 4586594"/>
              <a:gd name="connsiteX0" fmla="*/ 9481430 w 9744426"/>
              <a:gd name="connsiteY0" fmla="*/ 3458 h 4586594"/>
              <a:gd name="connsiteX1" fmla="*/ 9709841 w 9744426"/>
              <a:gd name="connsiteY1" fmla="*/ 99833 h 4586594"/>
              <a:gd name="connsiteX2" fmla="*/ 9717685 w 9744426"/>
              <a:gd name="connsiteY2" fmla="*/ 1857735 h 4586594"/>
              <a:gd name="connsiteX3" fmla="*/ 9710211 w 9744426"/>
              <a:gd name="connsiteY3" fmla="*/ 4161359 h 4586594"/>
              <a:gd name="connsiteX4" fmla="*/ 9198833 w 9744426"/>
              <a:gd name="connsiteY4" fmla="*/ 4182508 h 4586594"/>
              <a:gd name="connsiteX5" fmla="*/ 8416695 w 9744426"/>
              <a:gd name="connsiteY5" fmla="*/ 4204129 h 4586594"/>
              <a:gd name="connsiteX6" fmla="*/ 8032066 w 9744426"/>
              <a:gd name="connsiteY6" fmla="*/ 4209361 h 4586594"/>
              <a:gd name="connsiteX7" fmla="*/ 7232022 w 9744426"/>
              <a:gd name="connsiteY7" fmla="*/ 4586012 h 4586594"/>
              <a:gd name="connsiteX8" fmla="*/ 7402567 w 9744426"/>
              <a:gd name="connsiteY8" fmla="*/ 4205667 h 4586594"/>
              <a:gd name="connsiteX9" fmla="*/ 7212009 w 9744426"/>
              <a:gd name="connsiteY9" fmla="*/ 4213740 h 4586594"/>
              <a:gd name="connsiteX10" fmla="*/ 5984012 w 9744426"/>
              <a:gd name="connsiteY10" fmla="*/ 4246431 h 4586594"/>
              <a:gd name="connsiteX11" fmla="*/ 233590 w 9744426"/>
              <a:gd name="connsiteY11" fmla="*/ 4298453 h 4586594"/>
              <a:gd name="connsiteX12" fmla="*/ 88033 w 9744426"/>
              <a:gd name="connsiteY12" fmla="*/ 2523145 h 4586594"/>
              <a:gd name="connsiteX13" fmla="*/ 5158 w 9744426"/>
              <a:gd name="connsiteY13" fmla="*/ 530948 h 4586594"/>
              <a:gd name="connsiteX14" fmla="*/ 156533 w 9744426"/>
              <a:gd name="connsiteY14" fmla="*/ 93555 h 4586594"/>
              <a:gd name="connsiteX15" fmla="*/ 6386580 w 9744426"/>
              <a:gd name="connsiteY15" fmla="*/ 9477 h 4586594"/>
              <a:gd name="connsiteX16" fmla="*/ 8978625 w 9744426"/>
              <a:gd name="connsiteY16" fmla="*/ 13361 h 4586594"/>
              <a:gd name="connsiteX17" fmla="*/ 9481430 w 9744426"/>
              <a:gd name="connsiteY17" fmla="*/ 3458 h 4586594"/>
              <a:gd name="connsiteX0" fmla="*/ 9481117 w 9744113"/>
              <a:gd name="connsiteY0" fmla="*/ 3458 h 4586594"/>
              <a:gd name="connsiteX1" fmla="*/ 9709528 w 9744113"/>
              <a:gd name="connsiteY1" fmla="*/ 99833 h 4586594"/>
              <a:gd name="connsiteX2" fmla="*/ 9717372 w 9744113"/>
              <a:gd name="connsiteY2" fmla="*/ 1857735 h 4586594"/>
              <a:gd name="connsiteX3" fmla="*/ 9709898 w 9744113"/>
              <a:gd name="connsiteY3" fmla="*/ 4161359 h 4586594"/>
              <a:gd name="connsiteX4" fmla="*/ 9198520 w 9744113"/>
              <a:gd name="connsiteY4" fmla="*/ 4182508 h 4586594"/>
              <a:gd name="connsiteX5" fmla="*/ 8416382 w 9744113"/>
              <a:gd name="connsiteY5" fmla="*/ 4204129 h 4586594"/>
              <a:gd name="connsiteX6" fmla="*/ 8031753 w 9744113"/>
              <a:gd name="connsiteY6" fmla="*/ 4209361 h 4586594"/>
              <a:gd name="connsiteX7" fmla="*/ 7231709 w 9744113"/>
              <a:gd name="connsiteY7" fmla="*/ 4586012 h 4586594"/>
              <a:gd name="connsiteX8" fmla="*/ 7402254 w 9744113"/>
              <a:gd name="connsiteY8" fmla="*/ 4205667 h 4586594"/>
              <a:gd name="connsiteX9" fmla="*/ 7211696 w 9744113"/>
              <a:gd name="connsiteY9" fmla="*/ 4213740 h 4586594"/>
              <a:gd name="connsiteX10" fmla="*/ 5983699 w 9744113"/>
              <a:gd name="connsiteY10" fmla="*/ 4246431 h 4586594"/>
              <a:gd name="connsiteX11" fmla="*/ 233277 w 9744113"/>
              <a:gd name="connsiteY11" fmla="*/ 4298453 h 4586594"/>
              <a:gd name="connsiteX12" fmla="*/ 87720 w 9744113"/>
              <a:gd name="connsiteY12" fmla="*/ 2523145 h 4586594"/>
              <a:gd name="connsiteX13" fmla="*/ 4845 w 9744113"/>
              <a:gd name="connsiteY13" fmla="*/ 530948 h 4586594"/>
              <a:gd name="connsiteX14" fmla="*/ 156980 w 9744113"/>
              <a:gd name="connsiteY14" fmla="*/ 137092 h 4586594"/>
              <a:gd name="connsiteX15" fmla="*/ 6386267 w 9744113"/>
              <a:gd name="connsiteY15" fmla="*/ 9477 h 4586594"/>
              <a:gd name="connsiteX16" fmla="*/ 8978312 w 9744113"/>
              <a:gd name="connsiteY16" fmla="*/ 13361 h 4586594"/>
              <a:gd name="connsiteX17" fmla="*/ 9481117 w 9744113"/>
              <a:gd name="connsiteY17" fmla="*/ 3458 h 4586594"/>
              <a:gd name="connsiteX0" fmla="*/ 9477408 w 9740404"/>
              <a:gd name="connsiteY0" fmla="*/ 3458 h 4586594"/>
              <a:gd name="connsiteX1" fmla="*/ 9705819 w 9740404"/>
              <a:gd name="connsiteY1" fmla="*/ 99833 h 4586594"/>
              <a:gd name="connsiteX2" fmla="*/ 9713663 w 9740404"/>
              <a:gd name="connsiteY2" fmla="*/ 1857735 h 4586594"/>
              <a:gd name="connsiteX3" fmla="*/ 9706189 w 9740404"/>
              <a:gd name="connsiteY3" fmla="*/ 4161359 h 4586594"/>
              <a:gd name="connsiteX4" fmla="*/ 9194811 w 9740404"/>
              <a:gd name="connsiteY4" fmla="*/ 4182508 h 4586594"/>
              <a:gd name="connsiteX5" fmla="*/ 8412673 w 9740404"/>
              <a:gd name="connsiteY5" fmla="*/ 4204129 h 4586594"/>
              <a:gd name="connsiteX6" fmla="*/ 8028044 w 9740404"/>
              <a:gd name="connsiteY6" fmla="*/ 4209361 h 4586594"/>
              <a:gd name="connsiteX7" fmla="*/ 7228000 w 9740404"/>
              <a:gd name="connsiteY7" fmla="*/ 4586012 h 4586594"/>
              <a:gd name="connsiteX8" fmla="*/ 7398545 w 9740404"/>
              <a:gd name="connsiteY8" fmla="*/ 4205667 h 4586594"/>
              <a:gd name="connsiteX9" fmla="*/ 7207987 w 9740404"/>
              <a:gd name="connsiteY9" fmla="*/ 4213740 h 4586594"/>
              <a:gd name="connsiteX10" fmla="*/ 5979990 w 9740404"/>
              <a:gd name="connsiteY10" fmla="*/ 4246431 h 4586594"/>
              <a:gd name="connsiteX11" fmla="*/ 229568 w 9740404"/>
              <a:gd name="connsiteY11" fmla="*/ 4298453 h 4586594"/>
              <a:gd name="connsiteX12" fmla="*/ 84011 w 9740404"/>
              <a:gd name="connsiteY12" fmla="*/ 2523145 h 4586594"/>
              <a:gd name="connsiteX13" fmla="*/ 1136 w 9740404"/>
              <a:gd name="connsiteY13" fmla="*/ 530948 h 4586594"/>
              <a:gd name="connsiteX14" fmla="*/ 153271 w 9740404"/>
              <a:gd name="connsiteY14" fmla="*/ 137092 h 4586594"/>
              <a:gd name="connsiteX15" fmla="*/ 6382558 w 9740404"/>
              <a:gd name="connsiteY15" fmla="*/ 9477 h 4586594"/>
              <a:gd name="connsiteX16" fmla="*/ 8974603 w 9740404"/>
              <a:gd name="connsiteY16" fmla="*/ 13361 h 4586594"/>
              <a:gd name="connsiteX17" fmla="*/ 9477408 w 9740404"/>
              <a:gd name="connsiteY17" fmla="*/ 3458 h 4586594"/>
              <a:gd name="connsiteX0" fmla="*/ 9486740 w 9749736"/>
              <a:gd name="connsiteY0" fmla="*/ 3458 h 4586594"/>
              <a:gd name="connsiteX1" fmla="*/ 9715151 w 9749736"/>
              <a:gd name="connsiteY1" fmla="*/ 99833 h 4586594"/>
              <a:gd name="connsiteX2" fmla="*/ 9722995 w 9749736"/>
              <a:gd name="connsiteY2" fmla="*/ 1857735 h 4586594"/>
              <a:gd name="connsiteX3" fmla="*/ 9715521 w 9749736"/>
              <a:gd name="connsiteY3" fmla="*/ 4161359 h 4586594"/>
              <a:gd name="connsiteX4" fmla="*/ 9204143 w 9749736"/>
              <a:gd name="connsiteY4" fmla="*/ 4182508 h 4586594"/>
              <a:gd name="connsiteX5" fmla="*/ 8422005 w 9749736"/>
              <a:gd name="connsiteY5" fmla="*/ 4204129 h 4586594"/>
              <a:gd name="connsiteX6" fmla="*/ 8037376 w 9749736"/>
              <a:gd name="connsiteY6" fmla="*/ 4209361 h 4586594"/>
              <a:gd name="connsiteX7" fmla="*/ 7237332 w 9749736"/>
              <a:gd name="connsiteY7" fmla="*/ 4586012 h 4586594"/>
              <a:gd name="connsiteX8" fmla="*/ 7407877 w 9749736"/>
              <a:gd name="connsiteY8" fmla="*/ 4205667 h 4586594"/>
              <a:gd name="connsiteX9" fmla="*/ 7217319 w 9749736"/>
              <a:gd name="connsiteY9" fmla="*/ 4213740 h 4586594"/>
              <a:gd name="connsiteX10" fmla="*/ 5989322 w 9749736"/>
              <a:gd name="connsiteY10" fmla="*/ 4246431 h 4586594"/>
              <a:gd name="connsiteX11" fmla="*/ 238900 w 9749736"/>
              <a:gd name="connsiteY11" fmla="*/ 4298453 h 4586594"/>
              <a:gd name="connsiteX12" fmla="*/ 93343 w 9749736"/>
              <a:gd name="connsiteY12" fmla="*/ 2523145 h 4586594"/>
              <a:gd name="connsiteX13" fmla="*/ 10468 w 9749736"/>
              <a:gd name="connsiteY13" fmla="*/ 530948 h 4586594"/>
              <a:gd name="connsiteX14" fmla="*/ 97489 w 9749736"/>
              <a:gd name="connsiteY14" fmla="*/ 149115 h 4586594"/>
              <a:gd name="connsiteX15" fmla="*/ 6391890 w 9749736"/>
              <a:gd name="connsiteY15" fmla="*/ 9477 h 4586594"/>
              <a:gd name="connsiteX16" fmla="*/ 8983935 w 9749736"/>
              <a:gd name="connsiteY16" fmla="*/ 13361 h 4586594"/>
              <a:gd name="connsiteX17" fmla="*/ 9486740 w 9749736"/>
              <a:gd name="connsiteY17" fmla="*/ 3458 h 4586594"/>
              <a:gd name="connsiteX0" fmla="*/ 9486740 w 9793439"/>
              <a:gd name="connsiteY0" fmla="*/ 75473 h 4658609"/>
              <a:gd name="connsiteX1" fmla="*/ 9715151 w 9793439"/>
              <a:gd name="connsiteY1" fmla="*/ 171848 h 4658609"/>
              <a:gd name="connsiteX2" fmla="*/ 9779506 w 9793439"/>
              <a:gd name="connsiteY2" fmla="*/ 2048524 h 4658609"/>
              <a:gd name="connsiteX3" fmla="*/ 9715521 w 9793439"/>
              <a:gd name="connsiteY3" fmla="*/ 4233374 h 4658609"/>
              <a:gd name="connsiteX4" fmla="*/ 9204143 w 9793439"/>
              <a:gd name="connsiteY4" fmla="*/ 4254523 h 4658609"/>
              <a:gd name="connsiteX5" fmla="*/ 8422005 w 9793439"/>
              <a:gd name="connsiteY5" fmla="*/ 4276144 h 4658609"/>
              <a:gd name="connsiteX6" fmla="*/ 8037376 w 9793439"/>
              <a:gd name="connsiteY6" fmla="*/ 4281376 h 4658609"/>
              <a:gd name="connsiteX7" fmla="*/ 7237332 w 9793439"/>
              <a:gd name="connsiteY7" fmla="*/ 4658027 h 4658609"/>
              <a:gd name="connsiteX8" fmla="*/ 7407877 w 9793439"/>
              <a:gd name="connsiteY8" fmla="*/ 4277682 h 4658609"/>
              <a:gd name="connsiteX9" fmla="*/ 7217319 w 9793439"/>
              <a:gd name="connsiteY9" fmla="*/ 4285755 h 4658609"/>
              <a:gd name="connsiteX10" fmla="*/ 5989322 w 9793439"/>
              <a:gd name="connsiteY10" fmla="*/ 4318446 h 4658609"/>
              <a:gd name="connsiteX11" fmla="*/ 238900 w 9793439"/>
              <a:gd name="connsiteY11" fmla="*/ 4370468 h 4658609"/>
              <a:gd name="connsiteX12" fmla="*/ 93343 w 9793439"/>
              <a:gd name="connsiteY12" fmla="*/ 2595160 h 4658609"/>
              <a:gd name="connsiteX13" fmla="*/ 10468 w 9793439"/>
              <a:gd name="connsiteY13" fmla="*/ 602963 h 4658609"/>
              <a:gd name="connsiteX14" fmla="*/ 97489 w 9793439"/>
              <a:gd name="connsiteY14" fmla="*/ 221130 h 4658609"/>
              <a:gd name="connsiteX15" fmla="*/ 6391890 w 9793439"/>
              <a:gd name="connsiteY15" fmla="*/ 81492 h 4658609"/>
              <a:gd name="connsiteX16" fmla="*/ 8983935 w 9793439"/>
              <a:gd name="connsiteY16" fmla="*/ 85376 h 4658609"/>
              <a:gd name="connsiteX17" fmla="*/ 9486740 w 9793439"/>
              <a:gd name="connsiteY17" fmla="*/ 75473 h 4658609"/>
              <a:gd name="connsiteX0" fmla="*/ 9486740 w 9792089"/>
              <a:gd name="connsiteY0" fmla="*/ 3458 h 4586594"/>
              <a:gd name="connsiteX1" fmla="*/ 9715151 w 9792089"/>
              <a:gd name="connsiteY1" fmla="*/ 99833 h 4586594"/>
              <a:gd name="connsiteX2" fmla="*/ 9779506 w 9792089"/>
              <a:gd name="connsiteY2" fmla="*/ 1976509 h 4586594"/>
              <a:gd name="connsiteX3" fmla="*/ 9715521 w 9792089"/>
              <a:gd name="connsiteY3" fmla="*/ 4161359 h 4586594"/>
              <a:gd name="connsiteX4" fmla="*/ 9204143 w 9792089"/>
              <a:gd name="connsiteY4" fmla="*/ 4182508 h 4586594"/>
              <a:gd name="connsiteX5" fmla="*/ 8422005 w 9792089"/>
              <a:gd name="connsiteY5" fmla="*/ 4204129 h 4586594"/>
              <a:gd name="connsiteX6" fmla="*/ 8037376 w 9792089"/>
              <a:gd name="connsiteY6" fmla="*/ 4209361 h 4586594"/>
              <a:gd name="connsiteX7" fmla="*/ 7237332 w 9792089"/>
              <a:gd name="connsiteY7" fmla="*/ 4586012 h 4586594"/>
              <a:gd name="connsiteX8" fmla="*/ 7407877 w 9792089"/>
              <a:gd name="connsiteY8" fmla="*/ 4205667 h 4586594"/>
              <a:gd name="connsiteX9" fmla="*/ 7217319 w 9792089"/>
              <a:gd name="connsiteY9" fmla="*/ 4213740 h 4586594"/>
              <a:gd name="connsiteX10" fmla="*/ 5989322 w 9792089"/>
              <a:gd name="connsiteY10" fmla="*/ 4246431 h 4586594"/>
              <a:gd name="connsiteX11" fmla="*/ 238900 w 9792089"/>
              <a:gd name="connsiteY11" fmla="*/ 4298453 h 4586594"/>
              <a:gd name="connsiteX12" fmla="*/ 93343 w 9792089"/>
              <a:gd name="connsiteY12" fmla="*/ 2523145 h 4586594"/>
              <a:gd name="connsiteX13" fmla="*/ 10468 w 9792089"/>
              <a:gd name="connsiteY13" fmla="*/ 530948 h 4586594"/>
              <a:gd name="connsiteX14" fmla="*/ 97489 w 9792089"/>
              <a:gd name="connsiteY14" fmla="*/ 149115 h 4586594"/>
              <a:gd name="connsiteX15" fmla="*/ 6391890 w 9792089"/>
              <a:gd name="connsiteY15" fmla="*/ 9477 h 4586594"/>
              <a:gd name="connsiteX16" fmla="*/ 8983935 w 9792089"/>
              <a:gd name="connsiteY16" fmla="*/ 13361 h 4586594"/>
              <a:gd name="connsiteX17" fmla="*/ 9486740 w 9792089"/>
              <a:gd name="connsiteY17" fmla="*/ 3458 h 458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792089" h="4586594">
                <a:moveTo>
                  <a:pt x="9486740" y="3458"/>
                </a:moveTo>
                <a:cubicBezTo>
                  <a:pt x="9608609" y="17870"/>
                  <a:pt x="9702239" y="-44549"/>
                  <a:pt x="9715151" y="99833"/>
                </a:cubicBezTo>
                <a:cubicBezTo>
                  <a:pt x="9744763" y="430954"/>
                  <a:pt x="9820064" y="1179006"/>
                  <a:pt x="9779506" y="1976509"/>
                </a:cubicBezTo>
                <a:cubicBezTo>
                  <a:pt x="9821453" y="2872786"/>
                  <a:pt x="9747762" y="4009775"/>
                  <a:pt x="9715521" y="4161359"/>
                </a:cubicBezTo>
                <a:cubicBezTo>
                  <a:pt x="9446860" y="4212001"/>
                  <a:pt x="9419729" y="4175380"/>
                  <a:pt x="9204143" y="4182508"/>
                </a:cubicBezTo>
                <a:lnTo>
                  <a:pt x="8422005" y="4204129"/>
                </a:lnTo>
                <a:lnTo>
                  <a:pt x="8037376" y="4209361"/>
                </a:lnTo>
                <a:cubicBezTo>
                  <a:pt x="7952820" y="4216563"/>
                  <a:pt x="7868491" y="4404455"/>
                  <a:pt x="7237332" y="4586012"/>
                </a:cubicBezTo>
                <a:cubicBezTo>
                  <a:pt x="7212892" y="4601135"/>
                  <a:pt x="7434449" y="4317853"/>
                  <a:pt x="7407877" y="4205667"/>
                </a:cubicBezTo>
                <a:lnTo>
                  <a:pt x="7217319" y="4213740"/>
                </a:lnTo>
                <a:lnTo>
                  <a:pt x="5989322" y="4246431"/>
                </a:lnTo>
                <a:cubicBezTo>
                  <a:pt x="4635231" y="4269266"/>
                  <a:pt x="2061843" y="4343979"/>
                  <a:pt x="238900" y="4298453"/>
                </a:cubicBezTo>
                <a:cubicBezTo>
                  <a:pt x="67346" y="4318795"/>
                  <a:pt x="106883" y="4077771"/>
                  <a:pt x="93343" y="2523145"/>
                </a:cubicBezTo>
                <a:cubicBezTo>
                  <a:pt x="78840" y="1882752"/>
                  <a:pt x="9777" y="926620"/>
                  <a:pt x="10468" y="530948"/>
                </a:cubicBezTo>
                <a:cubicBezTo>
                  <a:pt x="11159" y="135276"/>
                  <a:pt x="-45388" y="172775"/>
                  <a:pt x="97489" y="149115"/>
                </a:cubicBezTo>
                <a:cubicBezTo>
                  <a:pt x="1625900" y="105255"/>
                  <a:pt x="4329024" y="-2658"/>
                  <a:pt x="6391890" y="9477"/>
                </a:cubicBezTo>
                <a:lnTo>
                  <a:pt x="8983935" y="13361"/>
                </a:lnTo>
                <a:cubicBezTo>
                  <a:pt x="9151710" y="25102"/>
                  <a:pt x="9364871" y="-10954"/>
                  <a:pt x="9486740" y="3458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4968D-06E6-0E1F-E4CF-2BE3DEDB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385" y="1764734"/>
            <a:ext cx="7559817" cy="25510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dirty="0"/>
              <a:t>Thank you for coming to our Ted Talk. </a:t>
            </a:r>
          </a:p>
        </p:txBody>
      </p:sp>
    </p:spTree>
    <p:extLst>
      <p:ext uri="{BB962C8B-B14F-4D97-AF65-F5344CB8AC3E}">
        <p14:creationId xmlns:p14="http://schemas.microsoft.com/office/powerpoint/2010/main" val="3762573424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245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Microsoft GothicNeo</vt:lpstr>
      <vt:lpstr>Microsoft GothicNeo Light</vt:lpstr>
      <vt:lpstr>Arial</vt:lpstr>
      <vt:lpstr>Courier New</vt:lpstr>
      <vt:lpstr>Grandview Display</vt:lpstr>
      <vt:lpstr>ChitchatVTI</vt:lpstr>
      <vt:lpstr>Australian Energy Production</vt:lpstr>
      <vt:lpstr>Presenting Part I &amp; II Of The Data Journey </vt:lpstr>
      <vt:lpstr>Extract, Transform, Load</vt:lpstr>
      <vt:lpstr>ETL: Data Sourcing &amp; Cleaning</vt:lpstr>
      <vt:lpstr>Cleaning Steps &amp;  Observations</vt:lpstr>
      <vt:lpstr>Dashboard  &amp;  Data Story</vt:lpstr>
      <vt:lpstr>Dashboard Development</vt:lpstr>
      <vt:lpstr>Our Visualizations &amp; Data Story</vt:lpstr>
      <vt:lpstr>Thank you for coming to our Ted Talk.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Australian Energy Production</dc:title>
  <dc:creator>Carly Wieland</dc:creator>
  <cp:lastModifiedBy>Carly Wieland</cp:lastModifiedBy>
  <cp:revision>8</cp:revision>
  <dcterms:created xsi:type="dcterms:W3CDTF">2022-07-21T09:41:03Z</dcterms:created>
  <dcterms:modified xsi:type="dcterms:W3CDTF">2022-07-25T10:01:18Z</dcterms:modified>
</cp:coreProperties>
</file>