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.gov.au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178DD-1D97-B159-327B-EF619397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1549" y="1407381"/>
            <a:ext cx="3330106" cy="2904121"/>
          </a:xfrm>
        </p:spPr>
        <p:txBody>
          <a:bodyPr anchor="ctr">
            <a:normAutofit/>
          </a:bodyPr>
          <a:lstStyle/>
          <a:p>
            <a:r>
              <a:rPr lang="en-AU" dirty="0">
                <a:latin typeface="Grandview Display" panose="020B0502040204020203" pitchFamily="34" charset="0"/>
              </a:rPr>
              <a:t>Australian Energy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493F-BFC9-BEA3-F453-16439AD2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0559" y="5300330"/>
            <a:ext cx="3381956" cy="1084567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n-AU" dirty="0"/>
              <a:t>An insight, provided by Morgan &amp; Carly.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AF52AF-2E73-A864-A549-AD2A2E15C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5" b="12942"/>
          <a:stretch/>
        </p:blipFill>
        <p:spPr>
          <a:xfrm>
            <a:off x="710344" y="2086972"/>
            <a:ext cx="6917251" cy="2447326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0CAFC-3FEC-1668-410B-7B5FEF32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11" y="3000894"/>
            <a:ext cx="7010546" cy="330015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C104EA7-6ECD-84DA-FBF6-66F6544C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15" y="580159"/>
            <a:ext cx="4119163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06273-5298-2FB2-FD98-C3ED23746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821" y="697951"/>
            <a:ext cx="8756358" cy="5069033"/>
          </a:xfrm>
        </p:spPr>
      </p:pic>
    </p:spTree>
    <p:extLst>
      <p:ext uri="{BB962C8B-B14F-4D97-AF65-F5344CB8AC3E}">
        <p14:creationId xmlns:p14="http://schemas.microsoft.com/office/powerpoint/2010/main" val="33434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DC9C-9AD2-AF7B-4C92-36A51A6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Presenting Part I &amp; II Of The Data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AD38-3FA8-8BE6-60BA-55109FCB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333073" cy="382772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Back end ETL, data sourcing &amp; data cleaning.</a:t>
            </a:r>
            <a:br>
              <a:rPr lang="en-AU" dirty="0">
                <a:latin typeface="Grandview Display" panose="020B0502040204020203" pitchFamily="34" charset="0"/>
              </a:rPr>
            </a:br>
            <a:endParaRPr lang="en-AU" dirty="0">
              <a:latin typeface="Grandview Display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Visualisations, dashboard and story telling. </a:t>
            </a:r>
          </a:p>
        </p:txBody>
      </p:sp>
    </p:spTree>
    <p:extLst>
      <p:ext uri="{BB962C8B-B14F-4D97-AF65-F5344CB8AC3E}">
        <p14:creationId xmlns:p14="http://schemas.microsoft.com/office/powerpoint/2010/main" val="16308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979" y="1083379"/>
            <a:ext cx="6063037" cy="136410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Extract, Transform, Load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BA31A348-D275-03E6-C5CA-4BF996FE8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25" y1="55444" x2="40125" y2="55444"/>
                        <a14:foregroundMark x1="35438" y1="74379" x2="35438" y2="74379"/>
                        <a14:foregroundMark x1="65563" y1="80710" x2="65563" y2="80710"/>
                        <a14:foregroundMark x1="23063" y1="47041" x2="31938" y2="58698"/>
                        <a14:foregroundMark x1="31938" y1="58698" x2="40438" y2="59467"/>
                        <a14:foregroundMark x1="40438" y1="59467" x2="42813" y2="57515"/>
                        <a14:foregroundMark x1="46563" y1="62899" x2="49500" y2="64556"/>
                        <a14:foregroundMark x1="26500" y1="47041" x2="27750" y2="47515"/>
                        <a14:foregroundMark x1="24063" y1="66686" x2="37875" y2="78580"/>
                        <a14:foregroundMark x1="62875" y1="80947" x2="67563" y2="795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5828" r="18253" b="13620"/>
          <a:stretch/>
        </p:blipFill>
        <p:spPr>
          <a:xfrm>
            <a:off x="3228325" y="2580413"/>
            <a:ext cx="2364533" cy="30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D34-51FB-6427-C29D-3EB8DB6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ETL: Data Sourcing &amp; Cleaning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990E-6DF1-9FF5-AB21-08DE1C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Government Data (</a:t>
            </a:r>
            <a:r>
              <a:rPr lang="en-AU" dirty="0">
                <a:latin typeface="Grandview Display" panose="020B0502040204020203" pitchFamily="34" charset="0"/>
                <a:hlinkClick r:id="rId2"/>
              </a:rPr>
              <a:t>www.energy.gov.au/data</a:t>
            </a:r>
            <a:r>
              <a:rPr lang="en-AU" dirty="0">
                <a:latin typeface="Grandview Display" panose="020B0502040204020203" pitchFamily="34" charset="0"/>
              </a:rPr>
              <a:t> &amp; the ABS)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Energy.gov data extracted through CSVs &amp; ABS data extracted through web scraping.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PostgreSQL Database.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Loading through python in Pandas notebook.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Grandview Display" panose="020B0502040204020203" pitchFamily="34" charset="0"/>
              </a:rPr>
              <a:t>See next page for more cleaning.</a:t>
            </a:r>
          </a:p>
        </p:txBody>
      </p:sp>
    </p:spTree>
    <p:extLst>
      <p:ext uri="{BB962C8B-B14F-4D97-AF65-F5344CB8AC3E}">
        <p14:creationId xmlns:p14="http://schemas.microsoft.com/office/powerpoint/2010/main" val="25973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80D39A-0BA2-4F75-B566-62366618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E4653-4C0D-4C98-9FD1-95AD4A0C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9824" flipH="1">
            <a:off x="4803301" y="377320"/>
            <a:ext cx="6912706" cy="5902624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792"/>
              <a:gd name="connsiteY0" fmla="*/ 2291553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18613 w 6769792"/>
              <a:gd name="connsiteY10" fmla="*/ 2291553 h 2468349"/>
              <a:gd name="connsiteX0" fmla="*/ 1227232 w 6769792"/>
              <a:gd name="connsiteY0" fmla="*/ 2262059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27232 w 6769792"/>
              <a:gd name="connsiteY10" fmla="*/ 2262059 h 2468349"/>
              <a:gd name="connsiteX0" fmla="*/ 1227139 w 6769699"/>
              <a:gd name="connsiteY0" fmla="*/ 2262059 h 2468349"/>
              <a:gd name="connsiteX1" fmla="*/ 491824 w 6769699"/>
              <a:gd name="connsiteY1" fmla="*/ 2128631 h 2468349"/>
              <a:gd name="connsiteX2" fmla="*/ 134532 w 6769699"/>
              <a:gd name="connsiteY2" fmla="*/ 1835847 h 2468349"/>
              <a:gd name="connsiteX3" fmla="*/ 36788 w 6769699"/>
              <a:gd name="connsiteY3" fmla="*/ 794567 h 2468349"/>
              <a:gd name="connsiteX4" fmla="*/ 721214 w 6769699"/>
              <a:gd name="connsiteY4" fmla="*/ 56263 h 2468349"/>
              <a:gd name="connsiteX5" fmla="*/ 6066407 w 6769699"/>
              <a:gd name="connsiteY5" fmla="*/ 156302 h 2468349"/>
              <a:gd name="connsiteX6" fmla="*/ 6768195 w 6769699"/>
              <a:gd name="connsiteY6" fmla="*/ 865255 h 2468349"/>
              <a:gd name="connsiteX7" fmla="*/ 5950640 w 6769699"/>
              <a:gd name="connsiteY7" fmla="*/ 2129659 h 2468349"/>
              <a:gd name="connsiteX8" fmla="*/ 2042026 w 6769699"/>
              <a:gd name="connsiteY8" fmla="*/ 2302040 h 2468349"/>
              <a:gd name="connsiteX9" fmla="*/ 1300412 w 6769699"/>
              <a:gd name="connsiteY9" fmla="*/ 2468349 h 2468349"/>
              <a:gd name="connsiteX10" fmla="*/ 1227139 w 6769699"/>
              <a:gd name="connsiteY10" fmla="*/ 2262059 h 2468349"/>
              <a:gd name="connsiteX0" fmla="*/ 1231573 w 6774133"/>
              <a:gd name="connsiteY0" fmla="*/ 2262059 h 2468349"/>
              <a:gd name="connsiteX1" fmla="*/ 496258 w 6774133"/>
              <a:gd name="connsiteY1" fmla="*/ 2128631 h 2468349"/>
              <a:gd name="connsiteX2" fmla="*/ 122177 w 6774133"/>
              <a:gd name="connsiteY2" fmla="*/ 1787259 h 2468349"/>
              <a:gd name="connsiteX3" fmla="*/ 41222 w 6774133"/>
              <a:gd name="connsiteY3" fmla="*/ 794567 h 2468349"/>
              <a:gd name="connsiteX4" fmla="*/ 725648 w 6774133"/>
              <a:gd name="connsiteY4" fmla="*/ 56263 h 2468349"/>
              <a:gd name="connsiteX5" fmla="*/ 6070841 w 6774133"/>
              <a:gd name="connsiteY5" fmla="*/ 156302 h 2468349"/>
              <a:gd name="connsiteX6" fmla="*/ 6772629 w 6774133"/>
              <a:gd name="connsiteY6" fmla="*/ 865255 h 2468349"/>
              <a:gd name="connsiteX7" fmla="*/ 5955074 w 6774133"/>
              <a:gd name="connsiteY7" fmla="*/ 2129659 h 2468349"/>
              <a:gd name="connsiteX8" fmla="*/ 2046460 w 6774133"/>
              <a:gd name="connsiteY8" fmla="*/ 2302040 h 2468349"/>
              <a:gd name="connsiteX9" fmla="*/ 1304846 w 6774133"/>
              <a:gd name="connsiteY9" fmla="*/ 2468349 h 2468349"/>
              <a:gd name="connsiteX10" fmla="*/ 1231573 w 6774133"/>
              <a:gd name="connsiteY10" fmla="*/ 2262059 h 2468349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5712 w 6774133"/>
              <a:gd name="connsiteY7" fmla="*/ 2082537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3669 w 6774133"/>
              <a:gd name="connsiteY7" fmla="*/ 2063016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830714"/>
              <a:gd name="connsiteY0" fmla="*/ 2285938 h 2488841"/>
              <a:gd name="connsiteX1" fmla="*/ 496258 w 6830714"/>
              <a:gd name="connsiteY1" fmla="*/ 2152510 h 2488841"/>
              <a:gd name="connsiteX2" fmla="*/ 122177 w 6830714"/>
              <a:gd name="connsiteY2" fmla="*/ 1811138 h 2488841"/>
              <a:gd name="connsiteX3" fmla="*/ 41222 w 6830714"/>
              <a:gd name="connsiteY3" fmla="*/ 818446 h 2488841"/>
              <a:gd name="connsiteX4" fmla="*/ 725648 w 6830714"/>
              <a:gd name="connsiteY4" fmla="*/ 80142 h 2488841"/>
              <a:gd name="connsiteX5" fmla="*/ 6070841 w 6830714"/>
              <a:gd name="connsiteY5" fmla="*/ 180181 h 2488841"/>
              <a:gd name="connsiteX6" fmla="*/ 6772693 w 6830714"/>
              <a:gd name="connsiteY6" fmla="*/ 1001592 h 2488841"/>
              <a:gd name="connsiteX7" fmla="*/ 6123669 w 6830714"/>
              <a:gd name="connsiteY7" fmla="*/ 2086895 h 2488841"/>
              <a:gd name="connsiteX8" fmla="*/ 2046460 w 6830714"/>
              <a:gd name="connsiteY8" fmla="*/ 2325919 h 2488841"/>
              <a:gd name="connsiteX9" fmla="*/ 1222559 w 6830714"/>
              <a:gd name="connsiteY9" fmla="*/ 2488841 h 2488841"/>
              <a:gd name="connsiteX10" fmla="*/ 1231573 w 6830714"/>
              <a:gd name="connsiteY10" fmla="*/ 2285938 h 2488841"/>
              <a:gd name="connsiteX0" fmla="*/ 1231573 w 6775421"/>
              <a:gd name="connsiteY0" fmla="*/ 2285174 h 2488077"/>
              <a:gd name="connsiteX1" fmla="*/ 496258 w 6775421"/>
              <a:gd name="connsiteY1" fmla="*/ 2151746 h 2488077"/>
              <a:gd name="connsiteX2" fmla="*/ 122177 w 6775421"/>
              <a:gd name="connsiteY2" fmla="*/ 1810374 h 2488077"/>
              <a:gd name="connsiteX3" fmla="*/ 41222 w 6775421"/>
              <a:gd name="connsiteY3" fmla="*/ 817682 h 2488077"/>
              <a:gd name="connsiteX4" fmla="*/ 725648 w 6775421"/>
              <a:gd name="connsiteY4" fmla="*/ 79378 h 2488077"/>
              <a:gd name="connsiteX5" fmla="*/ 6070841 w 6775421"/>
              <a:gd name="connsiteY5" fmla="*/ 179417 h 2488077"/>
              <a:gd name="connsiteX6" fmla="*/ 6772693 w 6775421"/>
              <a:gd name="connsiteY6" fmla="*/ 1000828 h 2488077"/>
              <a:gd name="connsiteX7" fmla="*/ 6123669 w 6775421"/>
              <a:gd name="connsiteY7" fmla="*/ 2086131 h 2488077"/>
              <a:gd name="connsiteX8" fmla="*/ 2046460 w 6775421"/>
              <a:gd name="connsiteY8" fmla="*/ 2325155 h 2488077"/>
              <a:gd name="connsiteX9" fmla="*/ 1222559 w 6775421"/>
              <a:gd name="connsiteY9" fmla="*/ 2488077 h 2488077"/>
              <a:gd name="connsiteX10" fmla="*/ 1231573 w 6775421"/>
              <a:gd name="connsiteY10" fmla="*/ 2285174 h 2488077"/>
              <a:gd name="connsiteX0" fmla="*/ 1231573 w 6851024"/>
              <a:gd name="connsiteY0" fmla="*/ 2287499 h 2490402"/>
              <a:gd name="connsiteX1" fmla="*/ 496258 w 6851024"/>
              <a:gd name="connsiteY1" fmla="*/ 2154071 h 2490402"/>
              <a:gd name="connsiteX2" fmla="*/ 122177 w 6851024"/>
              <a:gd name="connsiteY2" fmla="*/ 1812699 h 2490402"/>
              <a:gd name="connsiteX3" fmla="*/ 41222 w 6851024"/>
              <a:gd name="connsiteY3" fmla="*/ 820007 h 2490402"/>
              <a:gd name="connsiteX4" fmla="*/ 725648 w 6851024"/>
              <a:gd name="connsiteY4" fmla="*/ 81703 h 2490402"/>
              <a:gd name="connsiteX5" fmla="*/ 6070841 w 6851024"/>
              <a:gd name="connsiteY5" fmla="*/ 181742 h 2490402"/>
              <a:gd name="connsiteX6" fmla="*/ 6800142 w 6851024"/>
              <a:gd name="connsiteY6" fmla="*/ 1041768 h 2490402"/>
              <a:gd name="connsiteX7" fmla="*/ 6123669 w 6851024"/>
              <a:gd name="connsiteY7" fmla="*/ 2088456 h 2490402"/>
              <a:gd name="connsiteX8" fmla="*/ 2046460 w 6851024"/>
              <a:gd name="connsiteY8" fmla="*/ 2327480 h 2490402"/>
              <a:gd name="connsiteX9" fmla="*/ 1222559 w 6851024"/>
              <a:gd name="connsiteY9" fmla="*/ 2490402 h 2490402"/>
              <a:gd name="connsiteX10" fmla="*/ 1231573 w 6851024"/>
              <a:gd name="connsiteY10" fmla="*/ 2287499 h 2490402"/>
              <a:gd name="connsiteX0" fmla="*/ 1231573 w 6851024"/>
              <a:gd name="connsiteY0" fmla="*/ 2287499 h 2486130"/>
              <a:gd name="connsiteX1" fmla="*/ 496258 w 6851024"/>
              <a:gd name="connsiteY1" fmla="*/ 2154071 h 2486130"/>
              <a:gd name="connsiteX2" fmla="*/ 122177 w 6851024"/>
              <a:gd name="connsiteY2" fmla="*/ 1812699 h 2486130"/>
              <a:gd name="connsiteX3" fmla="*/ 41222 w 6851024"/>
              <a:gd name="connsiteY3" fmla="*/ 820007 h 2486130"/>
              <a:gd name="connsiteX4" fmla="*/ 725648 w 6851024"/>
              <a:gd name="connsiteY4" fmla="*/ 81703 h 2486130"/>
              <a:gd name="connsiteX5" fmla="*/ 6070841 w 6851024"/>
              <a:gd name="connsiteY5" fmla="*/ 181742 h 2486130"/>
              <a:gd name="connsiteX6" fmla="*/ 6800142 w 6851024"/>
              <a:gd name="connsiteY6" fmla="*/ 1041768 h 2486130"/>
              <a:gd name="connsiteX7" fmla="*/ 6123669 w 6851024"/>
              <a:gd name="connsiteY7" fmla="*/ 2088456 h 2486130"/>
              <a:gd name="connsiteX8" fmla="*/ 2046460 w 6851024"/>
              <a:gd name="connsiteY8" fmla="*/ 2327480 h 2486130"/>
              <a:gd name="connsiteX9" fmla="*/ 1187001 w 6851024"/>
              <a:gd name="connsiteY9" fmla="*/ 2486130 h 2486130"/>
              <a:gd name="connsiteX10" fmla="*/ 1231573 w 6851024"/>
              <a:gd name="connsiteY10" fmla="*/ 2287499 h 2486130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046460 w 6851024"/>
              <a:gd name="connsiteY8" fmla="*/ 2327480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1024" h="2461764">
                <a:moveTo>
                  <a:pt x="1231573" y="2287499"/>
                </a:moveTo>
                <a:cubicBezTo>
                  <a:pt x="1112336" y="2271169"/>
                  <a:pt x="681157" y="2233204"/>
                  <a:pt x="496258" y="2154071"/>
                </a:cubicBezTo>
                <a:cubicBezTo>
                  <a:pt x="311359" y="2074938"/>
                  <a:pt x="198016" y="2035043"/>
                  <a:pt x="122177" y="1812699"/>
                </a:cubicBezTo>
                <a:cubicBezTo>
                  <a:pt x="46338" y="1590355"/>
                  <a:pt x="-59356" y="1108506"/>
                  <a:pt x="41222" y="820007"/>
                </a:cubicBezTo>
                <a:cubicBezTo>
                  <a:pt x="141800" y="531508"/>
                  <a:pt x="395768" y="136683"/>
                  <a:pt x="725648" y="81703"/>
                </a:cubicBezTo>
                <a:cubicBezTo>
                  <a:pt x="1694758" y="-79792"/>
                  <a:pt x="5058425" y="21731"/>
                  <a:pt x="6070841" y="181742"/>
                </a:cubicBezTo>
                <a:cubicBezTo>
                  <a:pt x="7083257" y="341753"/>
                  <a:pt x="6832799" y="565274"/>
                  <a:pt x="6800142" y="1041768"/>
                </a:cubicBezTo>
                <a:cubicBezTo>
                  <a:pt x="6762524" y="1588400"/>
                  <a:pt x="6896479" y="1874529"/>
                  <a:pt x="6123669" y="2088456"/>
                </a:cubicBezTo>
                <a:cubicBezTo>
                  <a:pt x="5350859" y="2302383"/>
                  <a:pt x="2371629" y="2317340"/>
                  <a:pt x="2163283" y="2325332"/>
                </a:cubicBezTo>
                <a:cubicBezTo>
                  <a:pt x="1581595" y="2463408"/>
                  <a:pt x="1234045" y="2459053"/>
                  <a:pt x="1172765" y="2461764"/>
                </a:cubicBezTo>
                <a:cubicBezTo>
                  <a:pt x="1538023" y="2321109"/>
                  <a:pt x="1231573" y="2287499"/>
                  <a:pt x="1231573" y="228749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FB7586-D41B-4287-9864-5CA49B350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9824" flipH="1">
            <a:off x="4868349" y="422322"/>
            <a:ext cx="6912706" cy="5902624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792"/>
              <a:gd name="connsiteY0" fmla="*/ 2291553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18613 w 6769792"/>
              <a:gd name="connsiteY10" fmla="*/ 2291553 h 2468349"/>
              <a:gd name="connsiteX0" fmla="*/ 1227232 w 6769792"/>
              <a:gd name="connsiteY0" fmla="*/ 2262059 h 2468349"/>
              <a:gd name="connsiteX1" fmla="*/ 495492 w 6769792"/>
              <a:gd name="connsiteY1" fmla="*/ 2162792 h 2468349"/>
              <a:gd name="connsiteX2" fmla="*/ 134625 w 6769792"/>
              <a:gd name="connsiteY2" fmla="*/ 1835847 h 2468349"/>
              <a:gd name="connsiteX3" fmla="*/ 36881 w 6769792"/>
              <a:gd name="connsiteY3" fmla="*/ 794567 h 2468349"/>
              <a:gd name="connsiteX4" fmla="*/ 721307 w 6769792"/>
              <a:gd name="connsiteY4" fmla="*/ 56263 h 2468349"/>
              <a:gd name="connsiteX5" fmla="*/ 6066500 w 6769792"/>
              <a:gd name="connsiteY5" fmla="*/ 156302 h 2468349"/>
              <a:gd name="connsiteX6" fmla="*/ 6768288 w 6769792"/>
              <a:gd name="connsiteY6" fmla="*/ 865255 h 2468349"/>
              <a:gd name="connsiteX7" fmla="*/ 5950733 w 6769792"/>
              <a:gd name="connsiteY7" fmla="*/ 2129659 h 2468349"/>
              <a:gd name="connsiteX8" fmla="*/ 2042119 w 6769792"/>
              <a:gd name="connsiteY8" fmla="*/ 2302040 h 2468349"/>
              <a:gd name="connsiteX9" fmla="*/ 1300505 w 6769792"/>
              <a:gd name="connsiteY9" fmla="*/ 2468349 h 2468349"/>
              <a:gd name="connsiteX10" fmla="*/ 1227232 w 6769792"/>
              <a:gd name="connsiteY10" fmla="*/ 2262059 h 2468349"/>
              <a:gd name="connsiteX0" fmla="*/ 1227139 w 6769699"/>
              <a:gd name="connsiteY0" fmla="*/ 2262059 h 2468349"/>
              <a:gd name="connsiteX1" fmla="*/ 491824 w 6769699"/>
              <a:gd name="connsiteY1" fmla="*/ 2128631 h 2468349"/>
              <a:gd name="connsiteX2" fmla="*/ 134532 w 6769699"/>
              <a:gd name="connsiteY2" fmla="*/ 1835847 h 2468349"/>
              <a:gd name="connsiteX3" fmla="*/ 36788 w 6769699"/>
              <a:gd name="connsiteY3" fmla="*/ 794567 h 2468349"/>
              <a:gd name="connsiteX4" fmla="*/ 721214 w 6769699"/>
              <a:gd name="connsiteY4" fmla="*/ 56263 h 2468349"/>
              <a:gd name="connsiteX5" fmla="*/ 6066407 w 6769699"/>
              <a:gd name="connsiteY5" fmla="*/ 156302 h 2468349"/>
              <a:gd name="connsiteX6" fmla="*/ 6768195 w 6769699"/>
              <a:gd name="connsiteY6" fmla="*/ 865255 h 2468349"/>
              <a:gd name="connsiteX7" fmla="*/ 5950640 w 6769699"/>
              <a:gd name="connsiteY7" fmla="*/ 2129659 h 2468349"/>
              <a:gd name="connsiteX8" fmla="*/ 2042026 w 6769699"/>
              <a:gd name="connsiteY8" fmla="*/ 2302040 h 2468349"/>
              <a:gd name="connsiteX9" fmla="*/ 1300412 w 6769699"/>
              <a:gd name="connsiteY9" fmla="*/ 2468349 h 2468349"/>
              <a:gd name="connsiteX10" fmla="*/ 1227139 w 6769699"/>
              <a:gd name="connsiteY10" fmla="*/ 2262059 h 2468349"/>
              <a:gd name="connsiteX0" fmla="*/ 1231573 w 6774133"/>
              <a:gd name="connsiteY0" fmla="*/ 2262059 h 2468349"/>
              <a:gd name="connsiteX1" fmla="*/ 496258 w 6774133"/>
              <a:gd name="connsiteY1" fmla="*/ 2128631 h 2468349"/>
              <a:gd name="connsiteX2" fmla="*/ 122177 w 6774133"/>
              <a:gd name="connsiteY2" fmla="*/ 1787259 h 2468349"/>
              <a:gd name="connsiteX3" fmla="*/ 41222 w 6774133"/>
              <a:gd name="connsiteY3" fmla="*/ 794567 h 2468349"/>
              <a:gd name="connsiteX4" fmla="*/ 725648 w 6774133"/>
              <a:gd name="connsiteY4" fmla="*/ 56263 h 2468349"/>
              <a:gd name="connsiteX5" fmla="*/ 6070841 w 6774133"/>
              <a:gd name="connsiteY5" fmla="*/ 156302 h 2468349"/>
              <a:gd name="connsiteX6" fmla="*/ 6772629 w 6774133"/>
              <a:gd name="connsiteY6" fmla="*/ 865255 h 2468349"/>
              <a:gd name="connsiteX7" fmla="*/ 5955074 w 6774133"/>
              <a:gd name="connsiteY7" fmla="*/ 2129659 h 2468349"/>
              <a:gd name="connsiteX8" fmla="*/ 2046460 w 6774133"/>
              <a:gd name="connsiteY8" fmla="*/ 2302040 h 2468349"/>
              <a:gd name="connsiteX9" fmla="*/ 1304846 w 6774133"/>
              <a:gd name="connsiteY9" fmla="*/ 2468349 h 2468349"/>
              <a:gd name="connsiteX10" fmla="*/ 1231573 w 6774133"/>
              <a:gd name="connsiteY10" fmla="*/ 2262059 h 2468349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5955074 w 6774133"/>
              <a:gd name="connsiteY7" fmla="*/ 2129659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5712 w 6774133"/>
              <a:gd name="connsiteY7" fmla="*/ 2082537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774133"/>
              <a:gd name="connsiteY0" fmla="*/ 2262059 h 2464962"/>
              <a:gd name="connsiteX1" fmla="*/ 496258 w 6774133"/>
              <a:gd name="connsiteY1" fmla="*/ 2128631 h 2464962"/>
              <a:gd name="connsiteX2" fmla="*/ 122177 w 6774133"/>
              <a:gd name="connsiteY2" fmla="*/ 1787259 h 2464962"/>
              <a:gd name="connsiteX3" fmla="*/ 41222 w 6774133"/>
              <a:gd name="connsiteY3" fmla="*/ 794567 h 2464962"/>
              <a:gd name="connsiteX4" fmla="*/ 725648 w 6774133"/>
              <a:gd name="connsiteY4" fmla="*/ 56263 h 2464962"/>
              <a:gd name="connsiteX5" fmla="*/ 6070841 w 6774133"/>
              <a:gd name="connsiteY5" fmla="*/ 156302 h 2464962"/>
              <a:gd name="connsiteX6" fmla="*/ 6772629 w 6774133"/>
              <a:gd name="connsiteY6" fmla="*/ 865255 h 2464962"/>
              <a:gd name="connsiteX7" fmla="*/ 6123669 w 6774133"/>
              <a:gd name="connsiteY7" fmla="*/ 2063016 h 2464962"/>
              <a:gd name="connsiteX8" fmla="*/ 2046460 w 6774133"/>
              <a:gd name="connsiteY8" fmla="*/ 2302040 h 2464962"/>
              <a:gd name="connsiteX9" fmla="*/ 1222559 w 6774133"/>
              <a:gd name="connsiteY9" fmla="*/ 2464962 h 2464962"/>
              <a:gd name="connsiteX10" fmla="*/ 1231573 w 6774133"/>
              <a:gd name="connsiteY10" fmla="*/ 2262059 h 2464962"/>
              <a:gd name="connsiteX0" fmla="*/ 1231573 w 6830714"/>
              <a:gd name="connsiteY0" fmla="*/ 2285938 h 2488841"/>
              <a:gd name="connsiteX1" fmla="*/ 496258 w 6830714"/>
              <a:gd name="connsiteY1" fmla="*/ 2152510 h 2488841"/>
              <a:gd name="connsiteX2" fmla="*/ 122177 w 6830714"/>
              <a:gd name="connsiteY2" fmla="*/ 1811138 h 2488841"/>
              <a:gd name="connsiteX3" fmla="*/ 41222 w 6830714"/>
              <a:gd name="connsiteY3" fmla="*/ 818446 h 2488841"/>
              <a:gd name="connsiteX4" fmla="*/ 725648 w 6830714"/>
              <a:gd name="connsiteY4" fmla="*/ 80142 h 2488841"/>
              <a:gd name="connsiteX5" fmla="*/ 6070841 w 6830714"/>
              <a:gd name="connsiteY5" fmla="*/ 180181 h 2488841"/>
              <a:gd name="connsiteX6" fmla="*/ 6772693 w 6830714"/>
              <a:gd name="connsiteY6" fmla="*/ 1001592 h 2488841"/>
              <a:gd name="connsiteX7" fmla="*/ 6123669 w 6830714"/>
              <a:gd name="connsiteY7" fmla="*/ 2086895 h 2488841"/>
              <a:gd name="connsiteX8" fmla="*/ 2046460 w 6830714"/>
              <a:gd name="connsiteY8" fmla="*/ 2325919 h 2488841"/>
              <a:gd name="connsiteX9" fmla="*/ 1222559 w 6830714"/>
              <a:gd name="connsiteY9" fmla="*/ 2488841 h 2488841"/>
              <a:gd name="connsiteX10" fmla="*/ 1231573 w 6830714"/>
              <a:gd name="connsiteY10" fmla="*/ 2285938 h 2488841"/>
              <a:gd name="connsiteX0" fmla="*/ 1231573 w 6775421"/>
              <a:gd name="connsiteY0" fmla="*/ 2285174 h 2488077"/>
              <a:gd name="connsiteX1" fmla="*/ 496258 w 6775421"/>
              <a:gd name="connsiteY1" fmla="*/ 2151746 h 2488077"/>
              <a:gd name="connsiteX2" fmla="*/ 122177 w 6775421"/>
              <a:gd name="connsiteY2" fmla="*/ 1810374 h 2488077"/>
              <a:gd name="connsiteX3" fmla="*/ 41222 w 6775421"/>
              <a:gd name="connsiteY3" fmla="*/ 817682 h 2488077"/>
              <a:gd name="connsiteX4" fmla="*/ 725648 w 6775421"/>
              <a:gd name="connsiteY4" fmla="*/ 79378 h 2488077"/>
              <a:gd name="connsiteX5" fmla="*/ 6070841 w 6775421"/>
              <a:gd name="connsiteY5" fmla="*/ 179417 h 2488077"/>
              <a:gd name="connsiteX6" fmla="*/ 6772693 w 6775421"/>
              <a:gd name="connsiteY6" fmla="*/ 1000828 h 2488077"/>
              <a:gd name="connsiteX7" fmla="*/ 6123669 w 6775421"/>
              <a:gd name="connsiteY7" fmla="*/ 2086131 h 2488077"/>
              <a:gd name="connsiteX8" fmla="*/ 2046460 w 6775421"/>
              <a:gd name="connsiteY8" fmla="*/ 2325155 h 2488077"/>
              <a:gd name="connsiteX9" fmla="*/ 1222559 w 6775421"/>
              <a:gd name="connsiteY9" fmla="*/ 2488077 h 2488077"/>
              <a:gd name="connsiteX10" fmla="*/ 1231573 w 6775421"/>
              <a:gd name="connsiteY10" fmla="*/ 2285174 h 2488077"/>
              <a:gd name="connsiteX0" fmla="*/ 1231573 w 6851024"/>
              <a:gd name="connsiteY0" fmla="*/ 2287499 h 2490402"/>
              <a:gd name="connsiteX1" fmla="*/ 496258 w 6851024"/>
              <a:gd name="connsiteY1" fmla="*/ 2154071 h 2490402"/>
              <a:gd name="connsiteX2" fmla="*/ 122177 w 6851024"/>
              <a:gd name="connsiteY2" fmla="*/ 1812699 h 2490402"/>
              <a:gd name="connsiteX3" fmla="*/ 41222 w 6851024"/>
              <a:gd name="connsiteY3" fmla="*/ 820007 h 2490402"/>
              <a:gd name="connsiteX4" fmla="*/ 725648 w 6851024"/>
              <a:gd name="connsiteY4" fmla="*/ 81703 h 2490402"/>
              <a:gd name="connsiteX5" fmla="*/ 6070841 w 6851024"/>
              <a:gd name="connsiteY5" fmla="*/ 181742 h 2490402"/>
              <a:gd name="connsiteX6" fmla="*/ 6800142 w 6851024"/>
              <a:gd name="connsiteY6" fmla="*/ 1041768 h 2490402"/>
              <a:gd name="connsiteX7" fmla="*/ 6123669 w 6851024"/>
              <a:gd name="connsiteY7" fmla="*/ 2088456 h 2490402"/>
              <a:gd name="connsiteX8" fmla="*/ 2046460 w 6851024"/>
              <a:gd name="connsiteY8" fmla="*/ 2327480 h 2490402"/>
              <a:gd name="connsiteX9" fmla="*/ 1222559 w 6851024"/>
              <a:gd name="connsiteY9" fmla="*/ 2490402 h 2490402"/>
              <a:gd name="connsiteX10" fmla="*/ 1231573 w 6851024"/>
              <a:gd name="connsiteY10" fmla="*/ 2287499 h 2490402"/>
              <a:gd name="connsiteX0" fmla="*/ 1231573 w 6851024"/>
              <a:gd name="connsiteY0" fmla="*/ 2287499 h 2486130"/>
              <a:gd name="connsiteX1" fmla="*/ 496258 w 6851024"/>
              <a:gd name="connsiteY1" fmla="*/ 2154071 h 2486130"/>
              <a:gd name="connsiteX2" fmla="*/ 122177 w 6851024"/>
              <a:gd name="connsiteY2" fmla="*/ 1812699 h 2486130"/>
              <a:gd name="connsiteX3" fmla="*/ 41222 w 6851024"/>
              <a:gd name="connsiteY3" fmla="*/ 820007 h 2486130"/>
              <a:gd name="connsiteX4" fmla="*/ 725648 w 6851024"/>
              <a:gd name="connsiteY4" fmla="*/ 81703 h 2486130"/>
              <a:gd name="connsiteX5" fmla="*/ 6070841 w 6851024"/>
              <a:gd name="connsiteY5" fmla="*/ 181742 h 2486130"/>
              <a:gd name="connsiteX6" fmla="*/ 6800142 w 6851024"/>
              <a:gd name="connsiteY6" fmla="*/ 1041768 h 2486130"/>
              <a:gd name="connsiteX7" fmla="*/ 6123669 w 6851024"/>
              <a:gd name="connsiteY7" fmla="*/ 2088456 h 2486130"/>
              <a:gd name="connsiteX8" fmla="*/ 2046460 w 6851024"/>
              <a:gd name="connsiteY8" fmla="*/ 2327480 h 2486130"/>
              <a:gd name="connsiteX9" fmla="*/ 1187001 w 6851024"/>
              <a:gd name="connsiteY9" fmla="*/ 2486130 h 2486130"/>
              <a:gd name="connsiteX10" fmla="*/ 1231573 w 6851024"/>
              <a:gd name="connsiteY10" fmla="*/ 2287499 h 2486130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046460 w 6851024"/>
              <a:gd name="connsiteY8" fmla="*/ 2327480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  <a:gd name="connsiteX0" fmla="*/ 1231573 w 6851024"/>
              <a:gd name="connsiteY0" fmla="*/ 2287499 h 2461764"/>
              <a:gd name="connsiteX1" fmla="*/ 496258 w 6851024"/>
              <a:gd name="connsiteY1" fmla="*/ 2154071 h 2461764"/>
              <a:gd name="connsiteX2" fmla="*/ 122177 w 6851024"/>
              <a:gd name="connsiteY2" fmla="*/ 1812699 h 2461764"/>
              <a:gd name="connsiteX3" fmla="*/ 41222 w 6851024"/>
              <a:gd name="connsiteY3" fmla="*/ 820007 h 2461764"/>
              <a:gd name="connsiteX4" fmla="*/ 725648 w 6851024"/>
              <a:gd name="connsiteY4" fmla="*/ 81703 h 2461764"/>
              <a:gd name="connsiteX5" fmla="*/ 6070841 w 6851024"/>
              <a:gd name="connsiteY5" fmla="*/ 181742 h 2461764"/>
              <a:gd name="connsiteX6" fmla="*/ 6800142 w 6851024"/>
              <a:gd name="connsiteY6" fmla="*/ 1041768 h 2461764"/>
              <a:gd name="connsiteX7" fmla="*/ 6123669 w 6851024"/>
              <a:gd name="connsiteY7" fmla="*/ 2088456 h 2461764"/>
              <a:gd name="connsiteX8" fmla="*/ 2163283 w 6851024"/>
              <a:gd name="connsiteY8" fmla="*/ 2325332 h 2461764"/>
              <a:gd name="connsiteX9" fmla="*/ 1172765 w 6851024"/>
              <a:gd name="connsiteY9" fmla="*/ 2461764 h 2461764"/>
              <a:gd name="connsiteX10" fmla="*/ 1231573 w 6851024"/>
              <a:gd name="connsiteY10" fmla="*/ 2287499 h 24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1024" h="2461764">
                <a:moveTo>
                  <a:pt x="1231573" y="2287499"/>
                </a:moveTo>
                <a:cubicBezTo>
                  <a:pt x="1112336" y="2271169"/>
                  <a:pt x="681157" y="2233204"/>
                  <a:pt x="496258" y="2154071"/>
                </a:cubicBezTo>
                <a:cubicBezTo>
                  <a:pt x="311359" y="2074938"/>
                  <a:pt x="198016" y="2035043"/>
                  <a:pt x="122177" y="1812699"/>
                </a:cubicBezTo>
                <a:cubicBezTo>
                  <a:pt x="46338" y="1590355"/>
                  <a:pt x="-59356" y="1108506"/>
                  <a:pt x="41222" y="820007"/>
                </a:cubicBezTo>
                <a:cubicBezTo>
                  <a:pt x="141800" y="531508"/>
                  <a:pt x="395768" y="136683"/>
                  <a:pt x="725648" y="81703"/>
                </a:cubicBezTo>
                <a:cubicBezTo>
                  <a:pt x="1694758" y="-79792"/>
                  <a:pt x="5058425" y="21731"/>
                  <a:pt x="6070841" y="181742"/>
                </a:cubicBezTo>
                <a:cubicBezTo>
                  <a:pt x="7083257" y="341753"/>
                  <a:pt x="6832799" y="565274"/>
                  <a:pt x="6800142" y="1041768"/>
                </a:cubicBezTo>
                <a:cubicBezTo>
                  <a:pt x="6762524" y="1588400"/>
                  <a:pt x="6896479" y="1874529"/>
                  <a:pt x="6123669" y="2088456"/>
                </a:cubicBezTo>
                <a:cubicBezTo>
                  <a:pt x="5350859" y="2302383"/>
                  <a:pt x="2371629" y="2317340"/>
                  <a:pt x="2163283" y="2325332"/>
                </a:cubicBezTo>
                <a:cubicBezTo>
                  <a:pt x="1581595" y="2463408"/>
                  <a:pt x="1234045" y="2459053"/>
                  <a:pt x="1172765" y="2461764"/>
                </a:cubicBezTo>
                <a:cubicBezTo>
                  <a:pt x="1538023" y="2321109"/>
                  <a:pt x="1231573" y="2287499"/>
                  <a:pt x="1231573" y="228749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9E833B-71C6-4E5A-8EE9-2F5C6CF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5116">
            <a:off x="776088" y="584312"/>
            <a:ext cx="4653004" cy="3398069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820" h="4175448">
                <a:moveTo>
                  <a:pt x="1008299" y="0"/>
                </a:moveTo>
                <a:cubicBezTo>
                  <a:pt x="1080221" y="58905"/>
                  <a:pt x="1502689" y="357725"/>
                  <a:pt x="1646266" y="574434"/>
                </a:cubicBezTo>
                <a:cubicBezTo>
                  <a:pt x="1801987" y="585526"/>
                  <a:pt x="4118388" y="461840"/>
                  <a:pt x="4631860" y="934302"/>
                </a:cubicBezTo>
                <a:cubicBezTo>
                  <a:pt x="5145332" y="1406764"/>
                  <a:pt x="4955580" y="2313155"/>
                  <a:pt x="4727101" y="3409206"/>
                </a:cubicBezTo>
                <a:cubicBezTo>
                  <a:pt x="4578135" y="3975170"/>
                  <a:pt x="4223222" y="4034330"/>
                  <a:pt x="3579038" y="4131303"/>
                </a:cubicBezTo>
                <a:cubicBezTo>
                  <a:pt x="2934854" y="4228276"/>
                  <a:pt x="1597338" y="4158382"/>
                  <a:pt x="861999" y="3991042"/>
                </a:cubicBezTo>
                <a:cubicBezTo>
                  <a:pt x="557764" y="3888766"/>
                  <a:pt x="288603" y="3774523"/>
                  <a:pt x="76447" y="3313039"/>
                </a:cubicBezTo>
                <a:cubicBezTo>
                  <a:pt x="-73175" y="2826910"/>
                  <a:pt x="18982" y="1794318"/>
                  <a:pt x="163050" y="1290513"/>
                </a:cubicBezTo>
                <a:cubicBezTo>
                  <a:pt x="367640" y="666231"/>
                  <a:pt x="707145" y="617043"/>
                  <a:pt x="990367" y="590018"/>
                </a:cubicBezTo>
                <a:cubicBezTo>
                  <a:pt x="990367" y="590018"/>
                  <a:pt x="1038579" y="394709"/>
                  <a:pt x="100829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82E-8916-5DAF-491C-B9BCC7C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49" y="1441683"/>
            <a:ext cx="3737320" cy="208528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Cleaning Steps &amp;  Observations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E159FC-3666-4232-8B04-4E2040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5116">
            <a:off x="719578" y="526618"/>
            <a:ext cx="4653004" cy="3398069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8820" h="4175448">
                <a:moveTo>
                  <a:pt x="1008299" y="0"/>
                </a:moveTo>
                <a:cubicBezTo>
                  <a:pt x="1080221" y="58905"/>
                  <a:pt x="1502689" y="357725"/>
                  <a:pt x="1646266" y="574434"/>
                </a:cubicBezTo>
                <a:cubicBezTo>
                  <a:pt x="1801987" y="585526"/>
                  <a:pt x="4118388" y="461840"/>
                  <a:pt x="4631860" y="934302"/>
                </a:cubicBezTo>
                <a:cubicBezTo>
                  <a:pt x="5145332" y="1406764"/>
                  <a:pt x="4955580" y="2313155"/>
                  <a:pt x="4727101" y="3409206"/>
                </a:cubicBezTo>
                <a:cubicBezTo>
                  <a:pt x="4578135" y="3975170"/>
                  <a:pt x="4223222" y="4034330"/>
                  <a:pt x="3579038" y="4131303"/>
                </a:cubicBezTo>
                <a:cubicBezTo>
                  <a:pt x="2934854" y="4228276"/>
                  <a:pt x="1597338" y="4158382"/>
                  <a:pt x="861999" y="3991042"/>
                </a:cubicBezTo>
                <a:cubicBezTo>
                  <a:pt x="557764" y="3888766"/>
                  <a:pt x="288603" y="3774523"/>
                  <a:pt x="76447" y="3313039"/>
                </a:cubicBezTo>
                <a:cubicBezTo>
                  <a:pt x="-73175" y="2826910"/>
                  <a:pt x="18982" y="1794318"/>
                  <a:pt x="163050" y="1290513"/>
                </a:cubicBezTo>
                <a:cubicBezTo>
                  <a:pt x="367640" y="666231"/>
                  <a:pt x="707145" y="617043"/>
                  <a:pt x="990367" y="590018"/>
                </a:cubicBezTo>
                <a:cubicBezTo>
                  <a:pt x="990367" y="590018"/>
                  <a:pt x="1038579" y="394709"/>
                  <a:pt x="1008299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3D0-0151-23D8-5675-099BBA2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98" y="723207"/>
            <a:ext cx="6018415" cy="4954386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Poorly uniformed data.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Poor use of excel to create usable CSV’s.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Adding columns for year of data &amp; column for renewable/non-renewable indicator.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Use google API to find latitudes &amp; longitudes for all energy plants.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Some “state” columns has acronyms and some had state names.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Numbers had commas and were saved as strings.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Did our own calculations to find energy production per capita.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800" dirty="0">
                <a:latin typeface="Grandview Display" panose="020B0502040204020203" pitchFamily="34" charset="0"/>
              </a:rPr>
              <a:t>States with no non-renewable plants showed </a:t>
            </a:r>
            <a:r>
              <a:rPr lang="en-AU" sz="1800" dirty="0" err="1">
                <a:latin typeface="Grandview Display" panose="020B0502040204020203" pitchFamily="34" charset="0"/>
              </a:rPr>
              <a:t>NaN</a:t>
            </a:r>
            <a:r>
              <a:rPr lang="en-AU" sz="1800" dirty="0">
                <a:latin typeface="Grandview Display" panose="020B0502040204020203" pitchFamily="34" charset="0"/>
              </a:rPr>
              <a:t>, so we changed that to show 0 for the maths.</a:t>
            </a:r>
          </a:p>
        </p:txBody>
      </p:sp>
    </p:spTree>
    <p:extLst>
      <p:ext uri="{BB962C8B-B14F-4D97-AF65-F5344CB8AC3E}">
        <p14:creationId xmlns:p14="http://schemas.microsoft.com/office/powerpoint/2010/main" val="381331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378226"/>
            <a:ext cx="3519304" cy="3117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Dashboard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 Data 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95B59-851D-65FC-65A8-0FC7A5CC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648" y="1065487"/>
            <a:ext cx="6085217" cy="45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F82E-8916-5DAF-491C-B9BCC7C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en-AU" sz="3700" dirty="0"/>
              <a:t>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3D0-0151-23D8-5675-099BBA2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Flask API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JS library Leaflet Awesome Markers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Jinja HTML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CSS Bootswatch Theme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AU" sz="1600" dirty="0">
                <a:latin typeface="Grandview Display" panose="020B0502040204020203" pitchFamily="34" charset="0"/>
              </a:rPr>
              <a:t>JS </a:t>
            </a:r>
            <a:r>
              <a:rPr lang="en-AU" sz="1600" dirty="0" err="1">
                <a:latin typeface="Grandview Display" panose="020B0502040204020203" pitchFamily="34" charset="0"/>
              </a:rPr>
              <a:t>Plotly</a:t>
            </a:r>
            <a:r>
              <a:rPr lang="en-AU" sz="1600" dirty="0">
                <a:latin typeface="Grandview Display" panose="020B0502040204020203" pitchFamily="34" charset="0"/>
              </a:rPr>
              <a:t>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31168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8DB7-D9AE-C53C-1478-91F4ADE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09" y="1480894"/>
            <a:ext cx="4604438" cy="2446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Our Visualizations &amp; 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AA77-143B-ADBF-8F7E-39039B5F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098" y="4752812"/>
            <a:ext cx="3178813" cy="95186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50" dirty="0">
                <a:latin typeface="Grandview Display" panose="020B0502040204020203" pitchFamily="34" charset="0"/>
              </a:rPr>
              <a:t>Let’s check out the dashboard, shall we?</a:t>
            </a:r>
          </a:p>
          <a:p>
            <a:pPr algn="ctr">
              <a:lnSpc>
                <a:spcPct val="100000"/>
              </a:lnSpc>
            </a:pPr>
            <a:r>
              <a:rPr lang="en-US" sz="3200" b="1" spc="50" dirty="0">
                <a:latin typeface="Grandview Display" panose="020B0502040204020203" pitchFamily="34" charset="0"/>
              </a:rPr>
              <a:t>*Link Here*</a:t>
            </a:r>
          </a:p>
        </p:txBody>
      </p:sp>
      <p:pic>
        <p:nvPicPr>
          <p:cNvPr id="5" name="Graphic 4" descr="Bar chart outline">
            <a:extLst>
              <a:ext uri="{FF2B5EF4-FFF2-40B4-BE49-F238E27FC236}">
                <a16:creationId xmlns:a16="http://schemas.microsoft.com/office/drawing/2014/main" id="{4782DBD9-4390-BDA8-10EB-611EE542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1" y="742255"/>
            <a:ext cx="5216840" cy="521684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DDC53-8DE6-4F4C-B6B4-4FA2A876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AD053B-137E-47B4-997C-C91AE70CE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441932" y="958443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9E72EC-1178-47C7-A287-A05A6D49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90656" y="1015766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4968D-06E6-0E1F-E4CF-2BE3DEDB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385" y="1764734"/>
            <a:ext cx="7559817" cy="2551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Thank you for coming to our Ted Talk. </a:t>
            </a:r>
          </a:p>
        </p:txBody>
      </p:sp>
    </p:spTree>
    <p:extLst>
      <p:ext uri="{BB962C8B-B14F-4D97-AF65-F5344CB8AC3E}">
        <p14:creationId xmlns:p14="http://schemas.microsoft.com/office/powerpoint/2010/main" val="376257342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245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GothicNeo</vt:lpstr>
      <vt:lpstr>Microsoft GothicNeo Light</vt:lpstr>
      <vt:lpstr>Arial</vt:lpstr>
      <vt:lpstr>Courier New</vt:lpstr>
      <vt:lpstr>Grandview Display</vt:lpstr>
      <vt:lpstr>ChitchatVTI</vt:lpstr>
      <vt:lpstr>Australian Energy Production</vt:lpstr>
      <vt:lpstr>Presenting Part I &amp; II Of The Data Journey </vt:lpstr>
      <vt:lpstr>Extract, Transform, Load</vt:lpstr>
      <vt:lpstr>ETL: Data Sourcing &amp; Cleaning</vt:lpstr>
      <vt:lpstr>Cleaning Steps &amp;  Observations</vt:lpstr>
      <vt:lpstr>Dashboard  &amp;  Data Story</vt:lpstr>
      <vt:lpstr>Dashboard Development</vt:lpstr>
      <vt:lpstr>Our Visualizations &amp; Data Story</vt:lpstr>
      <vt:lpstr>Thank you for coming to our Ted Talk.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Energy Production</dc:title>
  <dc:creator>Carly Wieland</dc:creator>
  <cp:lastModifiedBy>Carly Wieland</cp:lastModifiedBy>
  <cp:revision>7</cp:revision>
  <dcterms:created xsi:type="dcterms:W3CDTF">2022-07-21T09:41:03Z</dcterms:created>
  <dcterms:modified xsi:type="dcterms:W3CDTF">2022-07-24T12:26:10Z</dcterms:modified>
</cp:coreProperties>
</file>