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73"/>
    <a:srgbClr val="5AB18E"/>
    <a:srgbClr val="45A9A6"/>
    <a:srgbClr val="5AB18D"/>
    <a:srgbClr val="21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0"/>
    <p:restoredTop sz="94684"/>
  </p:normalViewPr>
  <p:slideViewPr>
    <p:cSldViewPr snapToGrid="0">
      <p:cViewPr varScale="1">
        <p:scale>
          <a:sx n="114" d="100"/>
          <a:sy n="114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3580B2-7F19-5341-4124-35EDAEF1ABB0}"/>
              </a:ext>
            </a:extLst>
          </p:cNvPr>
          <p:cNvSpPr/>
          <p:nvPr userDrawn="1"/>
        </p:nvSpPr>
        <p:spPr>
          <a:xfrm>
            <a:off x="664709" y="613228"/>
            <a:ext cx="10862582" cy="5631543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B41775-98CA-AAB0-0766-3A0792085C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69779" y="1918143"/>
            <a:ext cx="7052441" cy="201617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BEA4B3-CC97-9D55-19DB-C27746B6A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69778" y="3934317"/>
            <a:ext cx="705244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896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6EC01B8-76DE-FF9D-2A3E-54D649B33951}"/>
              </a:ext>
            </a:extLst>
          </p:cNvPr>
          <p:cNvSpPr/>
          <p:nvPr userDrawn="1"/>
        </p:nvSpPr>
        <p:spPr>
          <a:xfrm>
            <a:off x="2329544" y="2950029"/>
            <a:ext cx="957942" cy="957942"/>
          </a:xfrm>
          <a:prstGeom prst="ellipse">
            <a:avLst/>
          </a:prstGeom>
          <a:solidFill>
            <a:srgbClr val="2099D8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74E08F-982C-C056-8B01-46EC1A135185}"/>
              </a:ext>
            </a:extLst>
          </p:cNvPr>
          <p:cNvSpPr/>
          <p:nvPr userDrawn="1"/>
        </p:nvSpPr>
        <p:spPr>
          <a:xfrm>
            <a:off x="5617029" y="2950029"/>
            <a:ext cx="957942" cy="957942"/>
          </a:xfrm>
          <a:prstGeom prst="ellipse">
            <a:avLst/>
          </a:prstGeom>
          <a:solidFill>
            <a:srgbClr val="33A1BF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6ADE08-48C2-5D81-DB97-BE9DCFEC1E1C}"/>
              </a:ext>
            </a:extLst>
          </p:cNvPr>
          <p:cNvSpPr/>
          <p:nvPr userDrawn="1"/>
        </p:nvSpPr>
        <p:spPr>
          <a:xfrm>
            <a:off x="8904514" y="2950029"/>
            <a:ext cx="957942" cy="957942"/>
          </a:xfrm>
          <a:prstGeom prst="ellipse">
            <a:avLst/>
          </a:prstGeom>
          <a:solidFill>
            <a:srgbClr val="47A9A6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8891BA26-D02A-24A9-0D57-BF5E73C7F0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786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MainTopic1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AboutTopic1</a:t>
            </a:r>
            <a:endParaRPr lang="en-US" dirty="0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5C02F3DE-200D-4B39-4D1D-C389901CC9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0693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MainTopic2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AboutTopic2</a:t>
            </a:r>
            <a:endParaRPr lang="en-US" dirty="0"/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A3CFC68-0BDD-2D92-F85C-58CF31839D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88178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MainTopic3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AboutTopic3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79C6-D257-4C68-F897-9AD55795F8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5">
            <a:extLst>
              <a:ext uri="{FF2B5EF4-FFF2-40B4-BE49-F238E27FC236}">
                <a16:creationId xmlns:a16="http://schemas.microsoft.com/office/drawing/2014/main" id="{B1E50130-6351-BA00-0FE3-210258503836}"/>
              </a:ext>
            </a:extLst>
          </p:cNvPr>
          <p:cNvSpPr/>
          <p:nvPr userDrawn="1"/>
        </p:nvSpPr>
        <p:spPr>
          <a:xfrm>
            <a:off x="1422400" y="1790782"/>
            <a:ext cx="9347200" cy="691964"/>
          </a:xfrm>
          <a:prstGeom prst="roundRect">
            <a:avLst/>
          </a:prstGeom>
          <a:solidFill>
            <a:srgbClr val="2099D8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6" name="Rectangle: Top Corners Rounded 3">
            <a:extLst>
              <a:ext uri="{FF2B5EF4-FFF2-40B4-BE49-F238E27FC236}">
                <a16:creationId xmlns:a16="http://schemas.microsoft.com/office/drawing/2014/main" id="{6AD6CE0A-273A-5876-C2A8-BD857007A8F6}"/>
              </a:ext>
            </a:extLst>
          </p:cNvPr>
          <p:cNvSpPr/>
          <p:nvPr userDrawn="1"/>
        </p:nvSpPr>
        <p:spPr>
          <a:xfrm rot="16200000">
            <a:off x="2013043" y="1200139"/>
            <a:ext cx="691964" cy="1873250"/>
          </a:xfrm>
          <a:prstGeom prst="round2Same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7" name="Rectangle: Rounded Corners 12">
            <a:extLst>
              <a:ext uri="{FF2B5EF4-FFF2-40B4-BE49-F238E27FC236}">
                <a16:creationId xmlns:a16="http://schemas.microsoft.com/office/drawing/2014/main" id="{B28E3919-C378-6E75-7636-BF8E044280FA}"/>
              </a:ext>
            </a:extLst>
          </p:cNvPr>
          <p:cNvSpPr/>
          <p:nvPr userDrawn="1"/>
        </p:nvSpPr>
        <p:spPr>
          <a:xfrm>
            <a:off x="1422400" y="2737036"/>
            <a:ext cx="9347200" cy="691964"/>
          </a:xfrm>
          <a:prstGeom prst="roundRect">
            <a:avLst/>
          </a:prstGeom>
          <a:solidFill>
            <a:srgbClr val="33A1BF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8" name="Rectangle: Top Corners Rounded 13">
            <a:extLst>
              <a:ext uri="{FF2B5EF4-FFF2-40B4-BE49-F238E27FC236}">
                <a16:creationId xmlns:a16="http://schemas.microsoft.com/office/drawing/2014/main" id="{A7810D61-4A19-E07D-F256-5C09FB979A53}"/>
              </a:ext>
            </a:extLst>
          </p:cNvPr>
          <p:cNvSpPr/>
          <p:nvPr userDrawn="1"/>
        </p:nvSpPr>
        <p:spPr>
          <a:xfrm rot="16200000">
            <a:off x="2013043" y="2146393"/>
            <a:ext cx="691964" cy="1873250"/>
          </a:xfrm>
          <a:prstGeom prst="round2Same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Rectangle: Rounded Corners 14">
            <a:extLst>
              <a:ext uri="{FF2B5EF4-FFF2-40B4-BE49-F238E27FC236}">
                <a16:creationId xmlns:a16="http://schemas.microsoft.com/office/drawing/2014/main" id="{6731F233-4D9F-1004-D71D-557D216B2193}"/>
              </a:ext>
            </a:extLst>
          </p:cNvPr>
          <p:cNvSpPr/>
          <p:nvPr userDrawn="1"/>
        </p:nvSpPr>
        <p:spPr>
          <a:xfrm>
            <a:off x="1422400" y="3683290"/>
            <a:ext cx="9347200" cy="691964"/>
          </a:xfrm>
          <a:prstGeom prst="roundRect">
            <a:avLst/>
          </a:prstGeom>
          <a:solidFill>
            <a:srgbClr val="47A9A6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0" name="Rectangle: Top Corners Rounded 15">
            <a:extLst>
              <a:ext uri="{FF2B5EF4-FFF2-40B4-BE49-F238E27FC236}">
                <a16:creationId xmlns:a16="http://schemas.microsoft.com/office/drawing/2014/main" id="{30DF9066-8352-10CD-ED5A-E80AAEE11D02}"/>
              </a:ext>
            </a:extLst>
          </p:cNvPr>
          <p:cNvSpPr/>
          <p:nvPr userDrawn="1"/>
        </p:nvSpPr>
        <p:spPr>
          <a:xfrm rot="16200000">
            <a:off x="2013043" y="3092647"/>
            <a:ext cx="691964" cy="1873250"/>
          </a:xfrm>
          <a:prstGeom prst="round2Same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Rectangle: Rounded Corners 16">
            <a:extLst>
              <a:ext uri="{FF2B5EF4-FFF2-40B4-BE49-F238E27FC236}">
                <a16:creationId xmlns:a16="http://schemas.microsoft.com/office/drawing/2014/main" id="{79021B13-474C-33D7-E121-FFCFD9F03BED}"/>
              </a:ext>
            </a:extLst>
          </p:cNvPr>
          <p:cNvSpPr/>
          <p:nvPr userDrawn="1"/>
        </p:nvSpPr>
        <p:spPr>
          <a:xfrm>
            <a:off x="1422400" y="4629544"/>
            <a:ext cx="9347200" cy="691964"/>
          </a:xfrm>
          <a:prstGeom prst="roundRect">
            <a:avLst/>
          </a:prstGeom>
          <a:solidFill>
            <a:srgbClr val="5BB18D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Rectangle: Top Corners Rounded 17">
            <a:extLst>
              <a:ext uri="{FF2B5EF4-FFF2-40B4-BE49-F238E27FC236}">
                <a16:creationId xmlns:a16="http://schemas.microsoft.com/office/drawing/2014/main" id="{D05825C5-6C75-553E-2BBC-013DF7248E66}"/>
              </a:ext>
            </a:extLst>
          </p:cNvPr>
          <p:cNvSpPr/>
          <p:nvPr userDrawn="1"/>
        </p:nvSpPr>
        <p:spPr>
          <a:xfrm rot="16200000">
            <a:off x="2013043" y="4038901"/>
            <a:ext cx="691964" cy="1873250"/>
          </a:xfrm>
          <a:prstGeom prst="round2Same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9" name="Text Placeholder 35">
            <a:extLst>
              <a:ext uri="{FF2B5EF4-FFF2-40B4-BE49-F238E27FC236}">
                <a16:creationId xmlns:a16="http://schemas.microsoft.com/office/drawing/2014/main" id="{55CBAD58-2D26-2D8F-9C54-F7350CF6FF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8271" y="2019946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Topic1</a:t>
            </a:r>
            <a:endParaRPr lang="en-US" dirty="0"/>
          </a:p>
        </p:txBody>
      </p:sp>
      <p:sp>
        <p:nvSpPr>
          <p:cNvPr id="113" name="Text Placeholder 43">
            <a:extLst>
              <a:ext uri="{FF2B5EF4-FFF2-40B4-BE49-F238E27FC236}">
                <a16:creationId xmlns:a16="http://schemas.microsoft.com/office/drawing/2014/main" id="{7E3C8D93-B009-097E-9B9B-B0A5C72DEE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7621" y="1889412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Topic1Detail</a:t>
            </a:r>
            <a:endParaRPr lang="en-US" dirty="0"/>
          </a:p>
        </p:txBody>
      </p:sp>
      <p:sp>
        <p:nvSpPr>
          <p:cNvPr id="114" name="Text Placeholder 43">
            <a:extLst>
              <a:ext uri="{FF2B5EF4-FFF2-40B4-BE49-F238E27FC236}">
                <a16:creationId xmlns:a16="http://schemas.microsoft.com/office/drawing/2014/main" id="{7E5202D2-5DB0-AFFE-F722-9E387E9E3D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7621" y="2845619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Topic2Detail</a:t>
            </a:r>
            <a:endParaRPr lang="en-US" dirty="0"/>
          </a:p>
        </p:txBody>
      </p:sp>
      <p:sp>
        <p:nvSpPr>
          <p:cNvPr id="115" name="Text Placeholder 43">
            <a:extLst>
              <a:ext uri="{FF2B5EF4-FFF2-40B4-BE49-F238E27FC236}">
                <a16:creationId xmlns:a16="http://schemas.microsoft.com/office/drawing/2014/main" id="{10ED81E5-0333-735F-C6EC-402084FF08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7621" y="3791964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Topic3Detail</a:t>
            </a:r>
            <a:endParaRPr lang="en-US" dirty="0"/>
          </a:p>
        </p:txBody>
      </p:sp>
      <p:sp>
        <p:nvSpPr>
          <p:cNvPr id="116" name="Text Placeholder 43">
            <a:extLst>
              <a:ext uri="{FF2B5EF4-FFF2-40B4-BE49-F238E27FC236}">
                <a16:creationId xmlns:a16="http://schemas.microsoft.com/office/drawing/2014/main" id="{BAF92B33-C263-7EA9-E907-6B9F3A39BB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7621" y="4728175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Topic4Detail</a:t>
            </a:r>
            <a:endParaRPr lang="en-US" dirty="0"/>
          </a:p>
        </p:txBody>
      </p:sp>
      <p:sp>
        <p:nvSpPr>
          <p:cNvPr id="117" name="Text Placeholder 54">
            <a:extLst>
              <a:ext uri="{FF2B5EF4-FFF2-40B4-BE49-F238E27FC236}">
                <a16:creationId xmlns:a16="http://schemas.microsoft.com/office/drawing/2014/main" id="{35F31A6F-A6E1-36CF-C67C-FF9C863B8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8" name="Text Placeholder 54">
            <a:extLst>
              <a:ext uri="{FF2B5EF4-FFF2-40B4-BE49-F238E27FC236}">
                <a16:creationId xmlns:a16="http://schemas.microsoft.com/office/drawing/2014/main" id="{1D9BAFDF-D92F-4A80-B9E0-7BC7280A3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2B5D4783-9864-B30C-3445-B5FF35E0C8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38271" y="2944424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Topic2</a:t>
            </a:r>
            <a:endParaRPr lang="en-US" dirty="0"/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42FC2E2F-B833-C768-A970-A58D797FBA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30109" y="3888356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Topic3</a:t>
            </a:r>
            <a:endParaRPr lang="en-US" dirty="0"/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AD293EFD-7390-080A-37C6-21ECBAF9C7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0109" y="4826980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06CC8FC-FC5C-3333-D650-25AF500C32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9625" y="530362"/>
            <a:ext cx="1057275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3600" dirty="0">
                <a:solidFill>
                  <a:srgbClr val="2B2B2B"/>
                </a:solidFill>
                <a:latin typeface="Open Sans Light"/>
              </a:rPr>
              <a:t>Services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A9BE853-9E75-767C-E342-075FD28C6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10781" y="1053853"/>
            <a:ext cx="8828088" cy="387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MY" sz="2000" dirty="0">
                <a:solidFill>
                  <a:srgbClr val="2B2B2B"/>
                </a:solidFill>
                <a:latin typeface="Open Sans Light"/>
              </a:rPr>
              <a:t>Insert your awesome subtitle here</a:t>
            </a:r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7727933-3F13-7AB3-2F01-44C8D7940C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212" y="1742460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23F97140-2AE3-9F5D-65E6-2FD18E7EBD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27662" y="1767188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38">
            <a:extLst>
              <a:ext uri="{FF2B5EF4-FFF2-40B4-BE49-F238E27FC236}">
                <a16:creationId xmlns:a16="http://schemas.microsoft.com/office/drawing/2014/main" id="{731DE59E-E9AD-C654-E3DF-F83562374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6112" y="1741720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Picture Placeholder 38">
            <a:extLst>
              <a:ext uri="{FF2B5EF4-FFF2-40B4-BE49-F238E27FC236}">
                <a16:creationId xmlns:a16="http://schemas.microsoft.com/office/drawing/2014/main" id="{10AC08F4-1D0B-7FBB-B23D-62717A9BE7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03920" y="1741719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41F4CDC-930F-E1F9-DB17-36EF8472BB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9212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A4B655F6-6553-6116-580B-6C3F59F74C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7662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941E018A-C5E5-52F7-765F-5586D8D43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9880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99252A03-CA9E-09AC-01F1-00BDAD09A0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4801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FAF481-77A3-3B09-D4BE-CDC4BFABC194}"/>
              </a:ext>
            </a:extLst>
          </p:cNvPr>
          <p:cNvSpPr/>
          <p:nvPr userDrawn="1"/>
        </p:nvSpPr>
        <p:spPr>
          <a:xfrm>
            <a:off x="0" y="6348658"/>
            <a:ext cx="12192000" cy="521362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5" name="Text Placeholder 45">
            <a:extLst>
              <a:ext uri="{FF2B5EF4-FFF2-40B4-BE49-F238E27FC236}">
                <a16:creationId xmlns:a16="http://schemas.microsoft.com/office/drawing/2014/main" id="{ED9394A5-2A8E-9C24-FC6E-44F4D3EDF7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3409" y="4637718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56" name="Text Placeholder 45">
            <a:extLst>
              <a:ext uri="{FF2B5EF4-FFF2-40B4-BE49-F238E27FC236}">
                <a16:creationId xmlns:a16="http://schemas.microsoft.com/office/drawing/2014/main" id="{EECEE13F-4B23-097D-53A3-62BD7713E9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14801" y="4627817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60" name="Text Placeholder 45">
            <a:extLst>
              <a:ext uri="{FF2B5EF4-FFF2-40B4-BE49-F238E27FC236}">
                <a16:creationId xmlns:a16="http://schemas.microsoft.com/office/drawing/2014/main" id="{F738AC55-59D6-9C94-1489-BB154F7319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24959" y="4657241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E87E90B5-FE25-2DDF-53A2-ED937CD4857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212" y="4657241"/>
            <a:ext cx="2694460" cy="797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0947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TEM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93">
            <a:extLst>
              <a:ext uri="{FF2B5EF4-FFF2-40B4-BE49-F238E27FC236}">
                <a16:creationId xmlns:a16="http://schemas.microsoft.com/office/drawing/2014/main" id="{17ACDF00-A184-FF63-8BA8-6FD3B94C30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039227" y="4409333"/>
            <a:ext cx="2466975" cy="897237"/>
          </a:xfrm>
          <a:gradFill>
            <a:gsLst>
              <a:gs pos="0">
                <a:srgbClr val="5AB18E"/>
              </a:gs>
              <a:gs pos="100000">
                <a:srgbClr val="6FB973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7" name="Content Placeholder 93">
            <a:extLst>
              <a:ext uri="{FF2B5EF4-FFF2-40B4-BE49-F238E27FC236}">
                <a16:creationId xmlns:a16="http://schemas.microsoft.com/office/drawing/2014/main" id="{8193B838-CB80-14DB-2519-3B04C5286A9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0648" y="4409333"/>
            <a:ext cx="2466975" cy="897237"/>
          </a:xfrm>
          <a:gradFill>
            <a:gsLst>
              <a:gs pos="0">
                <a:srgbClr val="45A9A6"/>
              </a:gs>
              <a:gs pos="100000">
                <a:srgbClr val="5AB18E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6" name="Content Placeholder 93">
            <a:extLst>
              <a:ext uri="{FF2B5EF4-FFF2-40B4-BE49-F238E27FC236}">
                <a16:creationId xmlns:a16="http://schemas.microsoft.com/office/drawing/2014/main" id="{11374A31-630E-568A-A248-4E771F9A61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70737" y="4401000"/>
            <a:ext cx="2466975" cy="897237"/>
          </a:xfrm>
          <a:gradFill>
            <a:gsLst>
              <a:gs pos="0">
                <a:srgbClr val="33A1BF"/>
              </a:gs>
              <a:gs pos="100000">
                <a:srgbClr val="47A9A6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4" name="Content Placeholder 93">
            <a:extLst>
              <a:ext uri="{FF2B5EF4-FFF2-40B4-BE49-F238E27FC236}">
                <a16:creationId xmlns:a16="http://schemas.microsoft.com/office/drawing/2014/main" id="{E25AD66E-FEB6-2C5C-7D8B-8A10A389FC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3124" y="4401001"/>
            <a:ext cx="2466975" cy="897237"/>
          </a:xfrm>
          <a:solidFill>
            <a:srgbClr val="219AD9"/>
          </a:soli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AF038B-33BD-8A8C-BBBB-1272B2DC1F5B}"/>
              </a:ext>
            </a:extLst>
          </p:cNvPr>
          <p:cNvCxnSpPr/>
          <p:nvPr userDrawn="1"/>
        </p:nvCxnSpPr>
        <p:spPr>
          <a:xfrm>
            <a:off x="1941893" y="5726153"/>
            <a:ext cx="10250107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0">
                  <a:srgbClr val="2099D8"/>
                </a:gs>
                <a:gs pos="100000">
                  <a:srgbClr val="6FB974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50" name="Freeform: Shape 37">
            <a:extLst>
              <a:ext uri="{FF2B5EF4-FFF2-40B4-BE49-F238E27FC236}">
                <a16:creationId xmlns:a16="http://schemas.microsoft.com/office/drawing/2014/main" id="{B973F721-F7B4-173E-6CC5-8A02C2135A92}"/>
              </a:ext>
            </a:extLst>
          </p:cNvPr>
          <p:cNvSpPr/>
          <p:nvPr userDrawn="1"/>
        </p:nvSpPr>
        <p:spPr>
          <a:xfrm>
            <a:off x="1711614" y="5454731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8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2099D8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Freeform: Shape 38">
            <a:extLst>
              <a:ext uri="{FF2B5EF4-FFF2-40B4-BE49-F238E27FC236}">
                <a16:creationId xmlns:a16="http://schemas.microsoft.com/office/drawing/2014/main" id="{392E9CBF-E62D-E5F4-F1E4-D9A4954E7D18}"/>
              </a:ext>
            </a:extLst>
          </p:cNvPr>
          <p:cNvSpPr/>
          <p:nvPr userDrawn="1"/>
        </p:nvSpPr>
        <p:spPr>
          <a:xfrm>
            <a:off x="4510425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9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33A1BF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Freeform: Shape 39">
            <a:extLst>
              <a:ext uri="{FF2B5EF4-FFF2-40B4-BE49-F238E27FC236}">
                <a16:creationId xmlns:a16="http://schemas.microsoft.com/office/drawing/2014/main" id="{384F3968-46CC-037C-C6A2-2DA5295D4908}"/>
              </a:ext>
            </a:extLst>
          </p:cNvPr>
          <p:cNvSpPr/>
          <p:nvPr userDrawn="1"/>
        </p:nvSpPr>
        <p:spPr>
          <a:xfrm>
            <a:off x="7316742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9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47A9A6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Freeform: Shape 40">
            <a:extLst>
              <a:ext uri="{FF2B5EF4-FFF2-40B4-BE49-F238E27FC236}">
                <a16:creationId xmlns:a16="http://schemas.microsoft.com/office/drawing/2014/main" id="{5E5B5C2D-4A1A-96D6-F997-46C35A285B3E}"/>
              </a:ext>
            </a:extLst>
          </p:cNvPr>
          <p:cNvSpPr/>
          <p:nvPr userDrawn="1"/>
        </p:nvSpPr>
        <p:spPr>
          <a:xfrm>
            <a:off x="10115554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8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5BB18D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03294576-76F2-228F-ADF9-D450D335A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 Placeholder 54">
            <a:extLst>
              <a:ext uri="{FF2B5EF4-FFF2-40B4-BE49-F238E27FC236}">
                <a16:creationId xmlns:a16="http://schemas.microsoft.com/office/drawing/2014/main" id="{F6289E24-EA6F-15CE-9E6C-B67360980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23D6B225-9350-A6B3-ED84-ABF21C32C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895" y="1711325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5" name="Picture Placeholder 83">
            <a:extLst>
              <a:ext uri="{FF2B5EF4-FFF2-40B4-BE49-F238E27FC236}">
                <a16:creationId xmlns:a16="http://schemas.microsoft.com/office/drawing/2014/main" id="{680FDB94-5549-E253-88EC-48651EC4FB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6909" y="1709369"/>
            <a:ext cx="2468880" cy="2692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6" name="Picture Placeholder 83">
            <a:extLst>
              <a:ext uri="{FF2B5EF4-FFF2-40B4-BE49-F238E27FC236}">
                <a16:creationId xmlns:a16="http://schemas.microsoft.com/office/drawing/2014/main" id="{ACF83DA0-9FC5-2B0D-26EB-DBE59D7785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8743" y="1709368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7" name="Picture Placeholder 83">
            <a:extLst>
              <a:ext uri="{FF2B5EF4-FFF2-40B4-BE49-F238E27FC236}">
                <a16:creationId xmlns:a16="http://schemas.microsoft.com/office/drawing/2014/main" id="{EF384448-ADFC-33D0-8485-B116B5C0A7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39227" y="1709367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8EBA0BA-ADCE-4CCE-AD47-1008A6C3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4486275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0" name="Text Placeholder 88">
            <a:extLst>
              <a:ext uri="{FF2B5EF4-FFF2-40B4-BE49-F238E27FC236}">
                <a16:creationId xmlns:a16="http://schemas.microsoft.com/office/drawing/2014/main" id="{D410AF0A-23E2-DEBA-81E7-82AC027559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1592" y="4486275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1" name="Text Placeholder 88">
            <a:extLst>
              <a:ext uri="{FF2B5EF4-FFF2-40B4-BE49-F238E27FC236}">
                <a16:creationId xmlns:a16="http://schemas.microsoft.com/office/drawing/2014/main" id="{EE2AC961-9117-48DE-2D47-D24C268FD2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6029" y="4500606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2" name="Text Placeholder 88">
            <a:extLst>
              <a:ext uri="{FF2B5EF4-FFF2-40B4-BE49-F238E27FC236}">
                <a16:creationId xmlns:a16="http://schemas.microsoft.com/office/drawing/2014/main" id="{A4C55656-DDB0-6FC5-09B8-DBC5400456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18634" y="4490979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263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EBD4CB-198D-7DCF-4C6B-0CE10143003B}"/>
              </a:ext>
            </a:extLst>
          </p:cNvPr>
          <p:cNvSpPr/>
          <p:nvPr userDrawn="1"/>
        </p:nvSpPr>
        <p:spPr>
          <a:xfrm>
            <a:off x="664709" y="613228"/>
            <a:ext cx="10862582" cy="5631543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E99AC2-9494-44A7-D70F-C16D61AAF3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1781" y="1019503"/>
            <a:ext cx="9088438" cy="47296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18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821B510-1D37-AC9E-88A8-C0302259C3CC}"/>
              </a:ext>
            </a:extLst>
          </p:cNvPr>
          <p:cNvGrpSpPr/>
          <p:nvPr userDrawn="1"/>
        </p:nvGrpSpPr>
        <p:grpSpPr>
          <a:xfrm>
            <a:off x="1181300" y="1895719"/>
            <a:ext cx="3406654" cy="886732"/>
            <a:chOff x="1080696" y="1975796"/>
            <a:chExt cx="3406654" cy="886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46B9BF-322F-CDD5-D8ED-5D7C3E0D8199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83C15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Isosceles Triangle 9">
              <a:extLst>
                <a:ext uri="{FF2B5EF4-FFF2-40B4-BE49-F238E27FC236}">
                  <a16:creationId xmlns:a16="http://schemas.microsoft.com/office/drawing/2014/main" id="{C2A2CC58-5AA1-826D-466C-F32A880DC56E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83C15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25" name="Chevron 51">
            <a:extLst>
              <a:ext uri="{FF2B5EF4-FFF2-40B4-BE49-F238E27FC236}">
                <a16:creationId xmlns:a16="http://schemas.microsoft.com/office/drawing/2014/main" id="{8C6BABBF-B263-D8A8-81AA-BD673326FBF0}"/>
              </a:ext>
            </a:extLst>
          </p:cNvPr>
          <p:cNvSpPr/>
          <p:nvPr userDrawn="1"/>
        </p:nvSpPr>
        <p:spPr>
          <a:xfrm rot="5400000">
            <a:off x="5264729" y="3556744"/>
            <a:ext cx="1863752" cy="2880320"/>
          </a:xfrm>
          <a:prstGeom prst="chevron">
            <a:avLst>
              <a:gd name="adj" fmla="val 20758"/>
            </a:avLst>
          </a:prstGeom>
          <a:solidFill>
            <a:srgbClr val="33A1BF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210312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03</a:t>
            </a:r>
          </a:p>
        </p:txBody>
      </p:sp>
      <p:sp>
        <p:nvSpPr>
          <p:cNvPr id="26" name="Chevron 52">
            <a:extLst>
              <a:ext uri="{FF2B5EF4-FFF2-40B4-BE49-F238E27FC236}">
                <a16:creationId xmlns:a16="http://schemas.microsoft.com/office/drawing/2014/main" id="{2B958463-F85B-6E67-C42E-64810D8CCCCC}"/>
              </a:ext>
            </a:extLst>
          </p:cNvPr>
          <p:cNvSpPr/>
          <p:nvPr userDrawn="1"/>
        </p:nvSpPr>
        <p:spPr>
          <a:xfrm rot="5400000">
            <a:off x="5264728" y="2274168"/>
            <a:ext cx="1863753" cy="2880320"/>
          </a:xfrm>
          <a:prstGeom prst="chevron">
            <a:avLst>
              <a:gd name="adj" fmla="val 20758"/>
            </a:avLst>
          </a:prstGeom>
          <a:solidFill>
            <a:srgbClr val="5BB18D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210312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02</a:t>
            </a:r>
          </a:p>
        </p:txBody>
      </p:sp>
      <p:sp>
        <p:nvSpPr>
          <p:cNvPr id="27" name="Pentagon 54">
            <a:extLst>
              <a:ext uri="{FF2B5EF4-FFF2-40B4-BE49-F238E27FC236}">
                <a16:creationId xmlns:a16="http://schemas.microsoft.com/office/drawing/2014/main" id="{EB577BDF-B37B-E1EA-0BAF-C4A4A07564A5}"/>
              </a:ext>
            </a:extLst>
          </p:cNvPr>
          <p:cNvSpPr/>
          <p:nvPr userDrawn="1"/>
        </p:nvSpPr>
        <p:spPr>
          <a:xfrm rot="5400000">
            <a:off x="5413456" y="1148866"/>
            <a:ext cx="1566298" cy="2880320"/>
          </a:xfrm>
          <a:prstGeom prst="homePlate">
            <a:avLst>
              <a:gd name="adj" fmla="val 22102"/>
            </a:avLst>
          </a:prstGeom>
          <a:solidFill>
            <a:srgbClr val="83C15B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CDEB8D-F704-5BD1-3BB5-010DD9AD852F}"/>
              </a:ext>
            </a:extLst>
          </p:cNvPr>
          <p:cNvGrpSpPr/>
          <p:nvPr userDrawn="1"/>
        </p:nvGrpSpPr>
        <p:grpSpPr>
          <a:xfrm rot="10800000">
            <a:off x="7805256" y="3178295"/>
            <a:ext cx="3406654" cy="886732"/>
            <a:chOff x="1080696" y="1975796"/>
            <a:chExt cx="3406654" cy="8867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A7A36B-47F0-0D72-31A5-30D5CA537FAF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5BB18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" name="Isosceles Triangle 66">
              <a:extLst>
                <a:ext uri="{FF2B5EF4-FFF2-40B4-BE49-F238E27FC236}">
                  <a16:creationId xmlns:a16="http://schemas.microsoft.com/office/drawing/2014/main" id="{D45E906F-0012-5806-71AA-78605811E2D3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5BB18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6D3023-9F85-64DE-DCBC-E1982F498B07}"/>
              </a:ext>
            </a:extLst>
          </p:cNvPr>
          <p:cNvGrpSpPr/>
          <p:nvPr userDrawn="1"/>
        </p:nvGrpSpPr>
        <p:grpSpPr>
          <a:xfrm>
            <a:off x="1181299" y="4543669"/>
            <a:ext cx="3406654" cy="886732"/>
            <a:chOff x="1080696" y="1975796"/>
            <a:chExt cx="3406654" cy="8867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44827F-4C6F-0666-0B54-77195DBEB595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33A1B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Isosceles Triangle 70">
              <a:extLst>
                <a:ext uri="{FF2B5EF4-FFF2-40B4-BE49-F238E27FC236}">
                  <a16:creationId xmlns:a16="http://schemas.microsoft.com/office/drawing/2014/main" id="{15674E78-5433-DC0F-2DFA-6132F81EF927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33A1B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549A7A2-AC48-985C-859B-39FD4AF809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277813"/>
            <a:ext cx="9376064" cy="835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29C043-B5DB-D597-5837-AB2343CB1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2729" y="1953503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Step1</a:t>
            </a:r>
            <a:endParaRPr lang="en-US" dirty="0"/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728A76D1-6C0B-043A-8622-98971DF9B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42365" y="3244016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Step2</a:t>
            </a:r>
            <a:endParaRPr lang="en-US" dirty="0"/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5BB0B71-43B5-715B-293C-7DE47CFAAB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8878" y="4609390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36">
            <a:extLst>
              <a:ext uri="{FF2B5EF4-FFF2-40B4-BE49-F238E27FC236}">
                <a16:creationId xmlns:a16="http://schemas.microsoft.com/office/drawing/2014/main" id="{B85801B7-5EFC-05A7-5128-BB82E99BF8FC}"/>
              </a:ext>
            </a:extLst>
          </p:cNvPr>
          <p:cNvSpPr/>
          <p:nvPr userDrawn="1"/>
        </p:nvSpPr>
        <p:spPr>
          <a:xfrm>
            <a:off x="385500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2099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: Rounded Corners 37">
            <a:extLst>
              <a:ext uri="{FF2B5EF4-FFF2-40B4-BE49-F238E27FC236}">
                <a16:creationId xmlns:a16="http://schemas.microsoft.com/office/drawing/2014/main" id="{65D1D026-A0BD-D6A7-3862-3224E6592BCD}"/>
              </a:ext>
            </a:extLst>
          </p:cNvPr>
          <p:cNvSpPr/>
          <p:nvPr userDrawn="1"/>
        </p:nvSpPr>
        <p:spPr>
          <a:xfrm>
            <a:off x="588137" y="2820279"/>
            <a:ext cx="914400" cy="914400"/>
          </a:xfrm>
          <a:prstGeom prst="round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: Rounded Corners 55">
            <a:extLst>
              <a:ext uri="{FF2B5EF4-FFF2-40B4-BE49-F238E27FC236}">
                <a16:creationId xmlns:a16="http://schemas.microsoft.com/office/drawing/2014/main" id="{AAF1BDFC-6130-88B7-29C4-525F672C8396}"/>
              </a:ext>
            </a:extLst>
          </p:cNvPr>
          <p:cNvSpPr/>
          <p:nvPr userDrawn="1"/>
        </p:nvSpPr>
        <p:spPr>
          <a:xfrm>
            <a:off x="3293958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33A1B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Rectangle: Rounded Corners 56">
            <a:extLst>
              <a:ext uri="{FF2B5EF4-FFF2-40B4-BE49-F238E27FC236}">
                <a16:creationId xmlns:a16="http://schemas.microsoft.com/office/drawing/2014/main" id="{31600138-D628-9DEC-755E-9B5AF87B107B}"/>
              </a:ext>
            </a:extLst>
          </p:cNvPr>
          <p:cNvSpPr/>
          <p:nvPr userDrawn="1"/>
        </p:nvSpPr>
        <p:spPr>
          <a:xfrm>
            <a:off x="3496595" y="2820279"/>
            <a:ext cx="914400" cy="914400"/>
          </a:xfrm>
          <a:prstGeom prst="round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8" name="Rectangle: Rounded Corners 59">
            <a:extLst>
              <a:ext uri="{FF2B5EF4-FFF2-40B4-BE49-F238E27FC236}">
                <a16:creationId xmlns:a16="http://schemas.microsoft.com/office/drawing/2014/main" id="{21CE4223-5935-566D-362A-D4B309DCE9C3}"/>
              </a:ext>
            </a:extLst>
          </p:cNvPr>
          <p:cNvSpPr/>
          <p:nvPr userDrawn="1"/>
        </p:nvSpPr>
        <p:spPr>
          <a:xfrm>
            <a:off x="6202416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47A9A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9" name="Rectangle: Rounded Corners 60">
            <a:extLst>
              <a:ext uri="{FF2B5EF4-FFF2-40B4-BE49-F238E27FC236}">
                <a16:creationId xmlns:a16="http://schemas.microsoft.com/office/drawing/2014/main" id="{692F90B6-BADF-45F2-1F49-743EB5EC2B32}"/>
              </a:ext>
            </a:extLst>
          </p:cNvPr>
          <p:cNvSpPr/>
          <p:nvPr userDrawn="1"/>
        </p:nvSpPr>
        <p:spPr>
          <a:xfrm>
            <a:off x="6405053" y="2820279"/>
            <a:ext cx="914400" cy="914400"/>
          </a:xfrm>
          <a:prstGeom prst="round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ectangle: Rounded Corners 63">
            <a:extLst>
              <a:ext uri="{FF2B5EF4-FFF2-40B4-BE49-F238E27FC236}">
                <a16:creationId xmlns:a16="http://schemas.microsoft.com/office/drawing/2014/main" id="{A019AC39-9B80-E1A5-7034-97E6B17F52F0}"/>
              </a:ext>
            </a:extLst>
          </p:cNvPr>
          <p:cNvSpPr/>
          <p:nvPr userDrawn="1"/>
        </p:nvSpPr>
        <p:spPr>
          <a:xfrm>
            <a:off x="9110874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5BB18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3" name="Rectangle: Rounded Corners 64">
            <a:extLst>
              <a:ext uri="{FF2B5EF4-FFF2-40B4-BE49-F238E27FC236}">
                <a16:creationId xmlns:a16="http://schemas.microsoft.com/office/drawing/2014/main" id="{CEC9CD00-68D1-AD15-3D78-529AFAD92318}"/>
              </a:ext>
            </a:extLst>
          </p:cNvPr>
          <p:cNvSpPr/>
          <p:nvPr userDrawn="1"/>
        </p:nvSpPr>
        <p:spPr>
          <a:xfrm>
            <a:off x="9313511" y="2820279"/>
            <a:ext cx="914400" cy="914400"/>
          </a:xfrm>
          <a:prstGeom prst="round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B043508D-D917-BEDF-2FDD-E16AB74F27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658" y="3958914"/>
            <a:ext cx="1974928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61" name="Text Placeholder 58">
            <a:extLst>
              <a:ext uri="{FF2B5EF4-FFF2-40B4-BE49-F238E27FC236}">
                <a16:creationId xmlns:a16="http://schemas.microsoft.com/office/drawing/2014/main" id="{647D3152-7ED1-5CB4-36C0-B204088B0F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6595" y="3996385"/>
            <a:ext cx="1968784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#2</a:t>
            </a:r>
          </a:p>
        </p:txBody>
      </p:sp>
      <p:sp>
        <p:nvSpPr>
          <p:cNvPr id="62" name="Text Placeholder 58">
            <a:extLst>
              <a:ext uri="{FF2B5EF4-FFF2-40B4-BE49-F238E27FC236}">
                <a16:creationId xmlns:a16="http://schemas.microsoft.com/office/drawing/2014/main" id="{DACF9180-3437-AE69-BB6C-BC6BDECF51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9575" y="3958507"/>
            <a:ext cx="1970232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#3</a:t>
            </a:r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7CAB14E9-218A-EB6B-6930-2BBBC2E1D0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0426" y="3987582"/>
            <a:ext cx="2012788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#4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8D1E5E6-BDBD-4E1C-5FA9-9FC56E959E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463" y="4814888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Subtitle4</a:t>
            </a:r>
            <a:endParaRPr lang="en-US" dirty="0"/>
          </a:p>
        </p:txBody>
      </p: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3A827E8E-2679-4CBA-44E2-DC3644A691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6595" y="4833395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Subtitle2</a:t>
            </a:r>
            <a:endParaRPr lang="en-US" dirty="0"/>
          </a:p>
        </p:txBody>
      </p:sp>
      <p:sp>
        <p:nvSpPr>
          <p:cNvPr id="67" name="Text Placeholder 64">
            <a:extLst>
              <a:ext uri="{FF2B5EF4-FFF2-40B4-BE49-F238E27FC236}">
                <a16:creationId xmlns:a16="http://schemas.microsoft.com/office/drawing/2014/main" id="{601EAADB-E44C-1D6A-053C-0D358C6906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69575" y="4806732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Subtitle3</a:t>
            </a:r>
            <a:endParaRPr lang="en-US" dirty="0"/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87BBE6E2-CA8A-6430-4E36-D72CF48A71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0426" y="4814888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Subtitle4</a:t>
            </a:r>
            <a:endParaRPr lang="en-US" dirty="0"/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8CAF2327-2F7B-12CE-BFC9-7CDD6617D0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 Placeholder 54">
            <a:extLst>
              <a:ext uri="{FF2B5EF4-FFF2-40B4-BE49-F238E27FC236}">
                <a16:creationId xmlns:a16="http://schemas.microsoft.com/office/drawing/2014/main" id="{3671C620-E10C-CB6F-1AA0-AC825E642B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5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36FC903-1B9B-BA73-4C83-0DE3C7FDB1B4}"/>
              </a:ext>
            </a:extLst>
          </p:cNvPr>
          <p:cNvSpPr/>
          <p:nvPr userDrawn="1"/>
        </p:nvSpPr>
        <p:spPr>
          <a:xfrm>
            <a:off x="6819898" y="91635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3FE912-A930-406A-AB0D-1FC98B098E35}"/>
              </a:ext>
            </a:extLst>
          </p:cNvPr>
          <p:cNvSpPr/>
          <p:nvPr userDrawn="1"/>
        </p:nvSpPr>
        <p:spPr>
          <a:xfrm>
            <a:off x="6819898" y="1992675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0F12F0-0B40-B950-B64C-3C4735E53452}"/>
              </a:ext>
            </a:extLst>
          </p:cNvPr>
          <p:cNvSpPr/>
          <p:nvPr userDrawn="1"/>
        </p:nvSpPr>
        <p:spPr>
          <a:xfrm>
            <a:off x="6819897" y="306900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1505D-0A48-DB7F-D7B2-AD5774384D9B}"/>
              </a:ext>
            </a:extLst>
          </p:cNvPr>
          <p:cNvSpPr/>
          <p:nvPr userDrawn="1"/>
        </p:nvSpPr>
        <p:spPr>
          <a:xfrm>
            <a:off x="6819896" y="4145325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329A47-91B3-DD73-A306-A513C43E3634}"/>
              </a:ext>
            </a:extLst>
          </p:cNvPr>
          <p:cNvSpPr/>
          <p:nvPr userDrawn="1"/>
        </p:nvSpPr>
        <p:spPr>
          <a:xfrm>
            <a:off x="6819895" y="522165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B82463-F291-2271-75AE-320524064AC6}"/>
              </a:ext>
            </a:extLst>
          </p:cNvPr>
          <p:cNvSpPr/>
          <p:nvPr userDrawn="1"/>
        </p:nvSpPr>
        <p:spPr>
          <a:xfrm>
            <a:off x="6894149" y="990600"/>
            <a:ext cx="571500" cy="571500"/>
          </a:xfrm>
          <a:prstGeom prst="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BED1C-B296-5F70-EB3E-01399221498A}"/>
              </a:ext>
            </a:extLst>
          </p:cNvPr>
          <p:cNvSpPr/>
          <p:nvPr userDrawn="1"/>
        </p:nvSpPr>
        <p:spPr>
          <a:xfrm>
            <a:off x="6894149" y="2066925"/>
            <a:ext cx="571500" cy="571500"/>
          </a:xfrm>
          <a:prstGeom prst="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0D3D3-0C74-1249-E0E5-939FCB704E0F}"/>
              </a:ext>
            </a:extLst>
          </p:cNvPr>
          <p:cNvSpPr/>
          <p:nvPr userDrawn="1"/>
        </p:nvSpPr>
        <p:spPr>
          <a:xfrm>
            <a:off x="6894149" y="3143250"/>
            <a:ext cx="571500" cy="571500"/>
          </a:xfrm>
          <a:prstGeom prst="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759FDA-B650-579F-E964-1D107B485CFE}"/>
              </a:ext>
            </a:extLst>
          </p:cNvPr>
          <p:cNvSpPr/>
          <p:nvPr userDrawn="1"/>
        </p:nvSpPr>
        <p:spPr>
          <a:xfrm>
            <a:off x="6894149" y="4219575"/>
            <a:ext cx="571500" cy="571500"/>
          </a:xfrm>
          <a:prstGeom prst="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7B421-B305-84BA-0414-8CC1D32A4524}"/>
              </a:ext>
            </a:extLst>
          </p:cNvPr>
          <p:cNvSpPr/>
          <p:nvPr userDrawn="1"/>
        </p:nvSpPr>
        <p:spPr>
          <a:xfrm>
            <a:off x="6894149" y="5295900"/>
            <a:ext cx="571500" cy="571500"/>
          </a:xfrm>
          <a:prstGeom prst="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A78578E-7E4A-7403-02EC-092455601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39900" y="1018382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Bullet1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Subtitle1</a:t>
            </a:r>
          </a:p>
          <a:p>
            <a:pPr lvl="0"/>
            <a:endParaRPr lang="en-US" dirty="0"/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5D7A2B5-B506-8B93-4F7F-8E6FE36A56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39900" y="2109788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Bullet2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Subtitle2</a:t>
            </a:r>
          </a:p>
          <a:p>
            <a:pPr lvl="0"/>
            <a:endParaRPr lang="en-US" dirty="0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2572F34A-3EF8-E1BE-7986-5BC76197F7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7898" y="3171031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Bullet3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Subtitle3</a:t>
            </a:r>
          </a:p>
          <a:p>
            <a:pPr lvl="0"/>
            <a:endParaRPr lang="en-US" dirty="0"/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A114A740-2BE4-02C2-93BB-32932FC6E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900" y="4247356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Bullet4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Subtitle4</a:t>
            </a:r>
          </a:p>
          <a:p>
            <a:pPr lvl="0"/>
            <a:endParaRPr lang="en-US" dirty="0"/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6CADAC0-EB3F-C8EF-9E03-5162981F5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0146" y="5323681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Bullet5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Subtitle5</a:t>
            </a:r>
          </a:p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5A3DE-3B08-0674-E116-D6003DCFDB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4D84DB1-01E5-665D-BC24-790C1E215B7A}"/>
              </a:ext>
            </a:extLst>
          </p:cNvPr>
          <p:cNvSpPr/>
          <p:nvPr userDrawn="1"/>
        </p:nvSpPr>
        <p:spPr>
          <a:xfrm>
            <a:off x="-7916" y="3453809"/>
            <a:ext cx="12192000" cy="3429000"/>
          </a:xfrm>
          <a:prstGeom prst="rect">
            <a:avLst/>
          </a:prstGeom>
          <a:gradFill>
            <a:gsLst>
              <a:gs pos="100000">
                <a:srgbClr val="2099D8"/>
              </a:gs>
              <a:gs pos="0">
                <a:srgbClr val="47A9A6"/>
              </a:gs>
            </a:gsLst>
            <a:lin ang="108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A05026-896B-F63A-CFF8-D11EE5AB3166}"/>
              </a:ext>
            </a:extLst>
          </p:cNvPr>
          <p:cNvSpPr/>
          <p:nvPr userDrawn="1"/>
        </p:nvSpPr>
        <p:spPr>
          <a:xfrm>
            <a:off x="1375317" y="3152186"/>
            <a:ext cx="609600" cy="603246"/>
          </a:xfrm>
          <a:prstGeom prst="ellipse">
            <a:avLst/>
          </a:prstGeom>
          <a:solidFill>
            <a:srgbClr val="219AD9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59F1DC-F844-AE2E-8BEE-985F40C169DF}"/>
              </a:ext>
            </a:extLst>
          </p:cNvPr>
          <p:cNvCxnSpPr>
            <a:stCxn id="31" idx="4"/>
          </p:cNvCxnSpPr>
          <p:nvPr userDrawn="1"/>
        </p:nvCxnSpPr>
        <p:spPr>
          <a:xfrm flipH="1">
            <a:off x="4471307" y="3733800"/>
            <a:ext cx="1" cy="370115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9D758-95A0-A259-7A42-4075E0CDEC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17921" y="3733800"/>
            <a:ext cx="1" cy="936172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301A2A-5246-3B3C-2E83-039F5D92E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21685" y="3733792"/>
            <a:ext cx="1" cy="391901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1DF3A6F-16D7-A9AD-AF89-7124F0A07E17}"/>
              </a:ext>
            </a:extLst>
          </p:cNvPr>
          <p:cNvSpPr/>
          <p:nvPr userDrawn="1"/>
        </p:nvSpPr>
        <p:spPr>
          <a:xfrm>
            <a:off x="7013121" y="3124200"/>
            <a:ext cx="609600" cy="609600"/>
          </a:xfrm>
          <a:prstGeom prst="ellipse">
            <a:avLst/>
          </a:prstGeom>
          <a:solidFill>
            <a:srgbClr val="33A1BF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8F936A-B88A-7E59-EA30-9D9960E9F9D9}"/>
              </a:ext>
            </a:extLst>
          </p:cNvPr>
          <p:cNvSpPr/>
          <p:nvPr userDrawn="1"/>
        </p:nvSpPr>
        <p:spPr>
          <a:xfrm>
            <a:off x="4166508" y="3124200"/>
            <a:ext cx="609600" cy="609600"/>
          </a:xfrm>
          <a:prstGeom prst="ellipse">
            <a:avLst/>
          </a:prstGeom>
          <a:solidFill>
            <a:srgbClr val="2099D8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FEE4ED-9662-BBE4-28C6-31873D22BEB0}"/>
              </a:ext>
            </a:extLst>
          </p:cNvPr>
          <p:cNvSpPr/>
          <p:nvPr userDrawn="1"/>
        </p:nvSpPr>
        <p:spPr>
          <a:xfrm>
            <a:off x="9906001" y="3119326"/>
            <a:ext cx="609600" cy="609600"/>
          </a:xfrm>
          <a:prstGeom prst="ellipse">
            <a:avLst/>
          </a:prstGeom>
          <a:solidFill>
            <a:srgbClr val="47A9A6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6CFD99-F6BE-44DF-B72C-66B759DBF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1669232" y="3745835"/>
            <a:ext cx="1" cy="936172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7" name="Text Placeholder 54">
            <a:extLst>
              <a:ext uri="{FF2B5EF4-FFF2-40B4-BE49-F238E27FC236}">
                <a16:creationId xmlns:a16="http://schemas.microsoft.com/office/drawing/2014/main" id="{B9C8FF0F-15F9-6EB6-CF08-179210C3A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 Placeholder 54">
            <a:extLst>
              <a:ext uri="{FF2B5EF4-FFF2-40B4-BE49-F238E27FC236}">
                <a16:creationId xmlns:a16="http://schemas.microsoft.com/office/drawing/2014/main" id="{E5CC8320-5156-449E-7358-260DD9B421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70BEEAD-197B-70DE-06C9-246352987D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810" y="4974033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Date1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AboutDate1</a:t>
            </a:r>
            <a:endParaRPr lang="en-US" dirty="0"/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4BD38E4-150E-9D60-0368-00E3B5F785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9154" y="419808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Date2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AboutDate2</a:t>
            </a:r>
            <a:endParaRPr lang="en-US" dirty="0"/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8FFE5C78-A4FF-9623-FDF4-81CB84C94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33498" y="4959106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Date3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AboutDate3</a:t>
            </a:r>
            <a:endParaRPr lang="en-US" dirty="0"/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D439FC7-5058-34FA-E894-6EF608E4CF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01469" y="4213921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Date4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31CD066-CA5D-6290-A45E-B920F583C957}"/>
              </a:ext>
            </a:extLst>
          </p:cNvPr>
          <p:cNvSpPr/>
          <p:nvPr userDrawn="1"/>
        </p:nvSpPr>
        <p:spPr>
          <a:xfrm>
            <a:off x="1023512" y="2729577"/>
            <a:ext cx="1382484" cy="3208998"/>
          </a:xfrm>
          <a:prstGeom prst="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4904FC-325E-D30F-AEFD-116F60F614E6}"/>
              </a:ext>
            </a:extLst>
          </p:cNvPr>
          <p:cNvSpPr/>
          <p:nvPr userDrawn="1"/>
        </p:nvSpPr>
        <p:spPr>
          <a:xfrm>
            <a:off x="1023512" y="1798285"/>
            <a:ext cx="1382485" cy="1382485"/>
          </a:xfrm>
          <a:prstGeom prst="ellipse">
            <a:avLst/>
          </a:prstGeom>
          <a:solidFill>
            <a:srgbClr val="2099D8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8C4A18-3DD3-A397-2D42-35D862CD1DA0}"/>
              </a:ext>
            </a:extLst>
          </p:cNvPr>
          <p:cNvSpPr/>
          <p:nvPr userDrawn="1"/>
        </p:nvSpPr>
        <p:spPr>
          <a:xfrm>
            <a:off x="2835982" y="2729577"/>
            <a:ext cx="1382484" cy="3208998"/>
          </a:xfrm>
          <a:prstGeom prst="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C5F4F7-9CFE-A1BE-551C-0D18B56FB6CA}"/>
              </a:ext>
            </a:extLst>
          </p:cNvPr>
          <p:cNvSpPr/>
          <p:nvPr userDrawn="1"/>
        </p:nvSpPr>
        <p:spPr>
          <a:xfrm>
            <a:off x="2835982" y="1798285"/>
            <a:ext cx="1382485" cy="1382485"/>
          </a:xfrm>
          <a:prstGeom prst="ellipse">
            <a:avLst/>
          </a:prstGeom>
          <a:solidFill>
            <a:srgbClr val="33A1BF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5A0EC5-F4A6-E009-9823-9BC7780F967C}"/>
              </a:ext>
            </a:extLst>
          </p:cNvPr>
          <p:cNvSpPr/>
          <p:nvPr userDrawn="1"/>
        </p:nvSpPr>
        <p:spPr>
          <a:xfrm>
            <a:off x="4615791" y="2729577"/>
            <a:ext cx="1382484" cy="3208998"/>
          </a:xfrm>
          <a:prstGeom prst="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00F5F4-64DC-4CF4-9957-264608576B93}"/>
              </a:ext>
            </a:extLst>
          </p:cNvPr>
          <p:cNvSpPr/>
          <p:nvPr userDrawn="1"/>
        </p:nvSpPr>
        <p:spPr>
          <a:xfrm>
            <a:off x="4615791" y="1798285"/>
            <a:ext cx="1382485" cy="1382485"/>
          </a:xfrm>
          <a:prstGeom prst="ellipse">
            <a:avLst/>
          </a:prstGeom>
          <a:solidFill>
            <a:srgbClr val="47A9A6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5AE513-FADA-8E63-F702-C9069DFAC6EB}"/>
              </a:ext>
            </a:extLst>
          </p:cNvPr>
          <p:cNvSpPr/>
          <p:nvPr userDrawn="1"/>
        </p:nvSpPr>
        <p:spPr>
          <a:xfrm>
            <a:off x="6395600" y="2729577"/>
            <a:ext cx="1382484" cy="3208998"/>
          </a:xfrm>
          <a:prstGeom prst="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2F76ED-735D-41B9-6E7F-04F225A1F73B}"/>
              </a:ext>
            </a:extLst>
          </p:cNvPr>
          <p:cNvSpPr/>
          <p:nvPr userDrawn="1"/>
        </p:nvSpPr>
        <p:spPr>
          <a:xfrm>
            <a:off x="6395600" y="1798285"/>
            <a:ext cx="1382485" cy="1382485"/>
          </a:xfrm>
          <a:prstGeom prst="ellipse">
            <a:avLst/>
          </a:prstGeom>
          <a:solidFill>
            <a:srgbClr val="5BB18D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DFA647-DB55-89D6-8FFE-E712519112DE}"/>
              </a:ext>
            </a:extLst>
          </p:cNvPr>
          <p:cNvSpPr/>
          <p:nvPr userDrawn="1"/>
        </p:nvSpPr>
        <p:spPr>
          <a:xfrm>
            <a:off x="8175409" y="2729577"/>
            <a:ext cx="1382484" cy="3208998"/>
          </a:xfrm>
          <a:prstGeom prst="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866FDB-92F0-4379-1F34-10DB0003F27B}"/>
              </a:ext>
            </a:extLst>
          </p:cNvPr>
          <p:cNvSpPr/>
          <p:nvPr userDrawn="1"/>
        </p:nvSpPr>
        <p:spPr>
          <a:xfrm>
            <a:off x="8175409" y="1798285"/>
            <a:ext cx="1382485" cy="1382485"/>
          </a:xfrm>
          <a:prstGeom prst="ellipse">
            <a:avLst/>
          </a:prstGeom>
          <a:solidFill>
            <a:srgbClr val="6FB974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F54CCD-EE6F-72D7-2C39-2D1B6124673F}"/>
              </a:ext>
            </a:extLst>
          </p:cNvPr>
          <p:cNvSpPr/>
          <p:nvPr userDrawn="1"/>
        </p:nvSpPr>
        <p:spPr>
          <a:xfrm>
            <a:off x="9955218" y="2729577"/>
            <a:ext cx="1382484" cy="3208998"/>
          </a:xfrm>
          <a:prstGeom prst="rect">
            <a:avLst/>
          </a:prstGeom>
          <a:solidFill>
            <a:srgbClr val="83C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B4E55E-0A8D-6486-8B41-81812D5AE828}"/>
              </a:ext>
            </a:extLst>
          </p:cNvPr>
          <p:cNvSpPr/>
          <p:nvPr userDrawn="1"/>
        </p:nvSpPr>
        <p:spPr>
          <a:xfrm>
            <a:off x="9955218" y="1798285"/>
            <a:ext cx="1382485" cy="1382485"/>
          </a:xfrm>
          <a:prstGeom prst="ellipse">
            <a:avLst/>
          </a:prstGeom>
          <a:solidFill>
            <a:srgbClr val="83C15B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BBFAED68-CF47-E5AB-00BF-74ABB1F5A7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3512" y="3455064"/>
            <a:ext cx="1382484" cy="2338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Step1Details</a:t>
            </a:r>
          </a:p>
        </p:txBody>
      </p:sp>
      <p:sp>
        <p:nvSpPr>
          <p:cNvPr id="74" name="Text Placeholder 72">
            <a:extLst>
              <a:ext uri="{FF2B5EF4-FFF2-40B4-BE49-F238E27FC236}">
                <a16:creationId xmlns:a16="http://schemas.microsoft.com/office/drawing/2014/main" id="{AF867A76-9C10-264E-A2E8-0E71360C7B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35982" y="3455064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Step2Details</a:t>
            </a:r>
          </a:p>
        </p:txBody>
      </p:sp>
      <p:sp>
        <p:nvSpPr>
          <p:cNvPr id="75" name="Text Placeholder 72">
            <a:extLst>
              <a:ext uri="{FF2B5EF4-FFF2-40B4-BE49-F238E27FC236}">
                <a16:creationId xmlns:a16="http://schemas.microsoft.com/office/drawing/2014/main" id="{48D3EBCC-1498-8151-1FF2-E7A6622EF8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5791" y="3429000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Step3Details</a:t>
            </a:r>
          </a:p>
        </p:txBody>
      </p:sp>
      <p:sp>
        <p:nvSpPr>
          <p:cNvPr id="76" name="Text Placeholder 72">
            <a:extLst>
              <a:ext uri="{FF2B5EF4-FFF2-40B4-BE49-F238E27FC236}">
                <a16:creationId xmlns:a16="http://schemas.microsoft.com/office/drawing/2014/main" id="{C1139C11-3A93-FCFC-E0D2-D066EB7087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5600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Step4Details</a:t>
            </a:r>
          </a:p>
        </p:txBody>
      </p:sp>
      <p:sp>
        <p:nvSpPr>
          <p:cNvPr id="77" name="Text Placeholder 72">
            <a:extLst>
              <a:ext uri="{FF2B5EF4-FFF2-40B4-BE49-F238E27FC236}">
                <a16:creationId xmlns:a16="http://schemas.microsoft.com/office/drawing/2014/main" id="{C119DF6E-A9E5-56F4-85E5-B882C390A8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5409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Step5Details</a:t>
            </a:r>
          </a:p>
          <a:p>
            <a:pPr lvl="0"/>
            <a:endParaRPr lang="en-US" dirty="0"/>
          </a:p>
        </p:txBody>
      </p:sp>
      <p:sp>
        <p:nvSpPr>
          <p:cNvPr id="78" name="Text Placeholder 72">
            <a:extLst>
              <a:ext uri="{FF2B5EF4-FFF2-40B4-BE49-F238E27FC236}">
                <a16:creationId xmlns:a16="http://schemas.microsoft.com/office/drawing/2014/main" id="{846541A0-6B95-A293-266A-2753409FA4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5218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Step6Details</a:t>
            </a:r>
          </a:p>
          <a:p>
            <a:pPr lvl="0"/>
            <a:endParaRPr lang="en-US" dirty="0"/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9C772DF5-6E35-296C-60F4-16CBECB34C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 Placeholder 54">
            <a:extLst>
              <a:ext uri="{FF2B5EF4-FFF2-40B4-BE49-F238E27FC236}">
                <a16:creationId xmlns:a16="http://schemas.microsoft.com/office/drawing/2014/main" id="{CE0B608C-167B-0912-D740-A11E17BBC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ACF97152-B556-3832-BA83-2B0DBC1583CD}"/>
              </a:ext>
            </a:extLst>
          </p:cNvPr>
          <p:cNvSpPr/>
          <p:nvPr userDrawn="1"/>
        </p:nvSpPr>
        <p:spPr>
          <a:xfrm>
            <a:off x="1438275" y="1966118"/>
            <a:ext cx="1857829" cy="530768"/>
          </a:xfrm>
          <a:prstGeom prst="round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Rectangle: Rounded Corners 22">
            <a:extLst>
              <a:ext uri="{FF2B5EF4-FFF2-40B4-BE49-F238E27FC236}">
                <a16:creationId xmlns:a16="http://schemas.microsoft.com/office/drawing/2014/main" id="{AB210871-34E5-DF40-C4A3-210C78011C1D}"/>
              </a:ext>
            </a:extLst>
          </p:cNvPr>
          <p:cNvSpPr/>
          <p:nvPr userDrawn="1"/>
        </p:nvSpPr>
        <p:spPr>
          <a:xfrm>
            <a:off x="1438274" y="2670006"/>
            <a:ext cx="1857829" cy="530768"/>
          </a:xfrm>
          <a:prstGeom prst="round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A5860397-68E9-7349-61F8-0C8CA11FF449}"/>
              </a:ext>
            </a:extLst>
          </p:cNvPr>
          <p:cNvSpPr/>
          <p:nvPr userDrawn="1"/>
        </p:nvSpPr>
        <p:spPr>
          <a:xfrm>
            <a:off x="1438273" y="3373894"/>
            <a:ext cx="1857829" cy="530768"/>
          </a:xfrm>
          <a:prstGeom prst="round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Rectangle: Rounded Corners 26">
            <a:extLst>
              <a:ext uri="{FF2B5EF4-FFF2-40B4-BE49-F238E27FC236}">
                <a16:creationId xmlns:a16="http://schemas.microsoft.com/office/drawing/2014/main" id="{51E8CF58-A056-2FDB-D381-5016655DDCFF}"/>
              </a:ext>
            </a:extLst>
          </p:cNvPr>
          <p:cNvSpPr/>
          <p:nvPr userDrawn="1"/>
        </p:nvSpPr>
        <p:spPr>
          <a:xfrm>
            <a:off x="1438272" y="4077782"/>
            <a:ext cx="1857829" cy="530768"/>
          </a:xfrm>
          <a:prstGeom prst="round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Rectangle: Rounded Corners 42">
            <a:extLst>
              <a:ext uri="{FF2B5EF4-FFF2-40B4-BE49-F238E27FC236}">
                <a16:creationId xmlns:a16="http://schemas.microsoft.com/office/drawing/2014/main" id="{C0DB53E2-CAC8-F8C9-8F79-9B652A1B36E9}"/>
              </a:ext>
            </a:extLst>
          </p:cNvPr>
          <p:cNvSpPr/>
          <p:nvPr userDrawn="1"/>
        </p:nvSpPr>
        <p:spPr>
          <a:xfrm>
            <a:off x="1438271" y="4781670"/>
            <a:ext cx="1857829" cy="530768"/>
          </a:xfrm>
          <a:prstGeom prst="round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1BDC03B1-A9D5-231C-B3A1-97B8603B9E54}"/>
              </a:ext>
            </a:extLst>
          </p:cNvPr>
          <p:cNvSpPr/>
          <p:nvPr userDrawn="1"/>
        </p:nvSpPr>
        <p:spPr>
          <a:xfrm>
            <a:off x="3524250" y="1966118"/>
            <a:ext cx="6305550" cy="530768"/>
          </a:xfrm>
          <a:prstGeom prst="roundRect">
            <a:avLst/>
          </a:prstGeom>
          <a:solidFill>
            <a:srgbClr val="2099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8735B5E2-744D-EFB4-44BA-F864639C387C}"/>
              </a:ext>
            </a:extLst>
          </p:cNvPr>
          <p:cNvSpPr/>
          <p:nvPr userDrawn="1"/>
        </p:nvSpPr>
        <p:spPr>
          <a:xfrm>
            <a:off x="3524250" y="2670006"/>
            <a:ext cx="6305550" cy="530768"/>
          </a:xfrm>
          <a:prstGeom prst="roundRect">
            <a:avLst/>
          </a:prstGeom>
          <a:solidFill>
            <a:srgbClr val="33A1B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509DD36-A03A-2712-1934-F4F686523EC7}"/>
              </a:ext>
            </a:extLst>
          </p:cNvPr>
          <p:cNvSpPr/>
          <p:nvPr userDrawn="1"/>
        </p:nvSpPr>
        <p:spPr>
          <a:xfrm>
            <a:off x="3524250" y="3373894"/>
            <a:ext cx="6305550" cy="530768"/>
          </a:xfrm>
          <a:prstGeom prst="roundRect">
            <a:avLst/>
          </a:prstGeom>
          <a:solidFill>
            <a:srgbClr val="47A9A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EF00457-D5F6-413D-023B-CC5E7514AA2F}"/>
              </a:ext>
            </a:extLst>
          </p:cNvPr>
          <p:cNvSpPr/>
          <p:nvPr userDrawn="1"/>
        </p:nvSpPr>
        <p:spPr>
          <a:xfrm>
            <a:off x="3524250" y="4077782"/>
            <a:ext cx="6305550" cy="530768"/>
          </a:xfrm>
          <a:prstGeom prst="roundRect">
            <a:avLst/>
          </a:prstGeom>
          <a:solidFill>
            <a:srgbClr val="5BB18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Rectangle: Rounded Corners 17">
            <a:extLst>
              <a:ext uri="{FF2B5EF4-FFF2-40B4-BE49-F238E27FC236}">
                <a16:creationId xmlns:a16="http://schemas.microsoft.com/office/drawing/2014/main" id="{909E4C32-87AC-1FC8-4229-07F3017FDB3A}"/>
              </a:ext>
            </a:extLst>
          </p:cNvPr>
          <p:cNvSpPr/>
          <p:nvPr userDrawn="1"/>
        </p:nvSpPr>
        <p:spPr>
          <a:xfrm>
            <a:off x="3524250" y="4781670"/>
            <a:ext cx="6305550" cy="530768"/>
          </a:xfrm>
          <a:prstGeom prst="roundRect">
            <a:avLst/>
          </a:prstGeom>
          <a:solidFill>
            <a:srgbClr val="6FB97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 Placeholder 54">
            <a:extLst>
              <a:ext uri="{FF2B5EF4-FFF2-40B4-BE49-F238E27FC236}">
                <a16:creationId xmlns:a16="http://schemas.microsoft.com/office/drawing/2014/main" id="{73BE4DAB-27AC-AF5B-BBCB-2C16DF5F7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6319" y="1175690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 Placeholder 54">
            <a:extLst>
              <a:ext uri="{FF2B5EF4-FFF2-40B4-BE49-F238E27FC236}">
                <a16:creationId xmlns:a16="http://schemas.microsoft.com/office/drawing/2014/main" id="{99FFD045-79A8-D505-7339-5274DFCC0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3512" y="609591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EF3E6F7F-7CD4-287C-207A-623F3C44D1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8271" y="2807795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Topic2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C0E93CD-8ACE-6A5B-49D3-B53F9B4B38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8271" y="3499766"/>
            <a:ext cx="1857829" cy="2970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Topic3</a:t>
            </a:r>
            <a:endParaRPr lang="en-US" sz="32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9D39B53-C648-AEC5-CCF9-ACD05225CF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4246" y="1981478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Topic1Detail</a:t>
            </a:r>
            <a:endParaRPr lang="en-US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313E93CE-1629-E666-1977-84D634B0A4F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4246" y="2686316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Topic2Detail</a:t>
            </a:r>
            <a:endParaRPr lang="en-US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128FEDD5-6134-7440-F101-A95CAA2CEE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4246" y="3390204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Topic3Detail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4671A826-2F64-04B5-FB62-CD29AC69EC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4246" y="4105693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Topic4Detail</a:t>
            </a:r>
            <a:endParaRPr lang="en-US" dirty="0"/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04DE258C-DDD1-C6F8-3D2B-86D512F7C9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4246" y="4809581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Topic5Detail</a:t>
            </a:r>
            <a:endParaRPr lang="en-US" dirty="0"/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FC58FF28-F10E-4665-49BC-74D1A3E206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38271" y="2103907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14E46686-6FDA-E31A-BA9D-6DA5F51EA6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3285" y="4203654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Topic4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CB811B98-67B4-4E27-899B-0DE1A60679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33285" y="4913990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Topic5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Sen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73FA1B-9DB3-30AA-F504-CDC9F06D68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99D8"/>
              </a:gs>
              <a:gs pos="100000">
                <a:srgbClr val="83C15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B5AA1-FA58-77B0-4A2E-6DB0833287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7" y="1090612"/>
            <a:ext cx="9890125" cy="4676775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One </a:t>
            </a:r>
            <a:r>
              <a:rPr lang="en-US" dirty="0" err="1"/>
              <a:t>Sentance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628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E3A1E-86D0-DE95-CEFB-AB31290B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44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9BC16-FEF8-939F-8585-EF4A6DF1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2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24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entury Gothic" panose="020B0502020202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New Mover Campaign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Engaging New Residents with Our Hometown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Campaign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Mailer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Launching a targeted campaign to welcome and engage new movers.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Details about mailers, offers, and game day experiences.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Design elements and messaging for the mailers.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Recap of engagement strategy and actionable steps.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Action items for campaign execution.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Launching a targeted campaign to engage approximately 2,500 recent movers.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Approximately 2,500 recent movers who relocated over 75 miles.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Large-format postcards with QR codes and unique codes.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Scan QR code for two free game tickets.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Check-in, meet the team, and receive a welcome gift.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Campaign Details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Engaging New Movers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Mailers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Offer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Game Day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Large postcard, full-bleed design, semi-gloss finish.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Theme around 'supporting your 2nd home team.'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Directs to a preloaded text flow for offer redemption.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Unique, one-time-use codes for each recipient.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Mailer Design Details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Creative and Engaging Design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Messaging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QR Code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Variable Printing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Construct SMS Journey – [Matt Sheridan]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Revise Quotes – [Britney Rochette/Alex Wright]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Deck Preparation – [Carly Callans]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Work Order for Creative – [Carly Callans]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Form Questions – [Ian Rewoldt/Alex Wright]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Copy for Mailers – [Liz Rackoff and Team/Virginia Pond]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9" name="Text Placeholder 8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Next Steps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Summary of Campaign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Century Gothic</vt:lpstr>
      <vt:lpstr>Open Sans</vt:lpstr>
      <vt:lpstr>Open Sans Light</vt:lpstr>
      <vt:lpstr>Open Sans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Carly Callans</dc:creator>
  <cp:lastModifiedBy>Carly Callans</cp:lastModifiedBy>
  <cp:revision>65</cp:revision>
  <dcterms:created xsi:type="dcterms:W3CDTF">2024-10-22T15:17:09Z</dcterms:created>
  <dcterms:modified xsi:type="dcterms:W3CDTF">2024-11-27T15:43:51Z</dcterms:modified>
</cp:coreProperties>
</file>