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CE41AE55-B857-430C-8812-590EF7622A31}" srcId="{C2F32807-89DF-4A6A-9105-2B1633BCF11A}" destId="{6788FAE5-A6FB-42F2-835C-94A0A4FB1CF9}" srcOrd="1" destOrd="0" parTransId="{0967514F-C9A3-4353-93D3-88CC5635D01C}" sibTransId="{C1A155A1-4E5A-42DD-A6D0-F5ECD487885E}"/>
    <dgm:cxn modelId="{31A1B763-DD70-4049-8D47-153B0A4907B5}" srcId="{7E3C040A-08C6-400B-A451-A114A2D206E3}" destId="{2A210BCB-6221-4C67-8A52-2DA823DE4536}" srcOrd="1" destOrd="0" parTransId="{6B8FF719-B6E0-4377-9617-7C96BC8B6C60}" sibTransId="{0399D41C-E8AC-401B-9C15-C05619DDAAAD}"/>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24/10/2022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24/10/2022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24/10/2022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24/10/2022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of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Carly Gilson</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carly.gilson@softwire.com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2200321791"/>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505</TotalTime>
  <Words>1366</Words>
  <Application>Microsoft Macintosh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Carly Gilson</cp:lastModifiedBy>
  <cp:revision>8</cp:revision>
  <dcterms:created xsi:type="dcterms:W3CDTF">2021-11-04T13:51:55Z</dcterms:created>
  <dcterms:modified xsi:type="dcterms:W3CDTF">2022-10-24T15:51:50Z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