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698E7-8A78-4630-A220-D1CD7379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532" y="1650466"/>
            <a:ext cx="3037786" cy="49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Carly Gilson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carly.gilson@softwire.com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818</Words>
  <Application>Microsoft Macintosh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Carly Gilson</cp:lastModifiedBy>
  <cp:revision>7</cp:revision>
  <dcterms:created xsi:type="dcterms:W3CDTF">2021-11-04T13:51:55Z</dcterms:created>
  <dcterms:modified xsi:type="dcterms:W3CDTF">2022-10-24T16:51:32Z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