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1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1" r:id="rId18"/>
    <p:sldId id="449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 McCormack</a:t>
            </a:r>
            <a:endParaRPr lang="en-US"/>
          </a:p>
          <a:p>
            <a:pPr lvl="1"/>
            <a:r>
              <a:rPr lang="en-GB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cameron.mccormack@softwire.com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788</Words>
  <Application>Microsoft Office PowerPoint</Application>
  <PresentationFormat>Widescreen</PresentationFormat>
  <Paragraphs>104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Cameron McCormack</cp:lastModifiedBy>
  <cp:revision>3</cp:revision>
  <dcterms:created xsi:type="dcterms:W3CDTF">2021-11-04T13:51:55Z</dcterms:created>
  <dcterms:modified xsi:type="dcterms:W3CDTF">2022-02-10T11:41:06Z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