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9"/>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16" r:id="rId23"/>
    <p:sldId id="4527" r:id="rId24"/>
    <p:sldId id="4528" r:id="rId25"/>
    <p:sldId id="4529" r:id="rId26"/>
    <p:sldId id="4530"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11/02/2022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11/02/2022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11/02/2022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11/02/2022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7" name="Content Placeholder 6">
            <a:extLst>
              <a:ext uri="{FF2B5EF4-FFF2-40B4-BE49-F238E27FC236}">
                <a16:creationId xmlns:a16="http://schemas.microsoft.com/office/drawing/2014/main" id="{C5195375-971E-429F-852E-A4127B0983E3}"/>
              </a:ext>
            </a:extLst>
          </p:cNvPr>
          <p:cNvPicPr>
            <a:picLocks noGrp="1" noChangeAspect="1"/>
          </p:cNvPicPr>
          <p:nvPr>
            <p:ph idx="1"/>
          </p:nvPr>
        </p:nvPicPr>
        <p:blipFill>
          <a:blip r:embed="rId3"/>
          <a:stretch>
            <a:fillRect/>
          </a:stretch>
        </p:blipFill>
        <p:spPr>
          <a:xfrm>
            <a:off x="1180882" y="1817244"/>
            <a:ext cx="9981065" cy="4577207"/>
          </a:xfr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5EA5C40-9073-415D-8836-8B343D92EF98}"/>
              </a:ext>
            </a:extLst>
          </p:cNvPr>
          <p:cNvPicPr>
            <a:picLocks noChangeAspect="1"/>
          </p:cNvPicPr>
          <p:nvPr/>
        </p:nvPicPr>
        <p:blipFill>
          <a:blip r:embed="rId3"/>
          <a:stretch>
            <a:fillRect/>
          </a:stretch>
        </p:blipFill>
        <p:spPr>
          <a:xfrm>
            <a:off x="1180882" y="1817244"/>
            <a:ext cx="999637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25DA1A-B9CC-4855-9AA6-BAA26810602F}"/>
              </a:ext>
            </a:extLst>
          </p:cNvPr>
          <p:cNvPicPr>
            <a:picLocks noChangeAspect="1"/>
          </p:cNvPicPr>
          <p:nvPr/>
        </p:nvPicPr>
        <p:blipFill>
          <a:blip r:embed="rId3"/>
          <a:stretch>
            <a:fillRect/>
          </a:stretch>
        </p:blipFill>
        <p:spPr>
          <a:xfrm>
            <a:off x="1180882" y="1817244"/>
            <a:ext cx="9963053"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3CA860-0AD0-4E65-9D45-A578AAF155AE}"/>
              </a:ext>
            </a:extLst>
          </p:cNvPr>
          <p:cNvPicPr>
            <a:picLocks noChangeAspect="1"/>
          </p:cNvPicPr>
          <p:nvPr/>
        </p:nvPicPr>
        <p:blipFill>
          <a:blip r:embed="rId3"/>
          <a:stretch>
            <a:fillRect/>
          </a:stretch>
        </p:blipFill>
        <p:spPr>
          <a:xfrm>
            <a:off x="1180882" y="1817244"/>
            <a:ext cx="9978310" cy="4577207"/>
          </a:xfrm>
          <a:prstGeom prst="rect">
            <a:avLst/>
          </a:prstGeom>
        </p:spPr>
      </p:pic>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Version Control, Git and GitHub</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6" name="Picture 5">
            <a:extLst>
              <a:ext uri="{FF2B5EF4-FFF2-40B4-BE49-F238E27FC236}">
                <a16:creationId xmlns:a16="http://schemas.microsoft.com/office/drawing/2014/main" id="{ED387151-A89D-483B-9844-F99955D19E6F}"/>
              </a:ext>
            </a:extLst>
          </p:cNvPr>
          <p:cNvPicPr>
            <a:picLocks noChangeAspect="1"/>
          </p:cNvPicPr>
          <p:nvPr/>
        </p:nvPicPr>
        <p:blipFill>
          <a:blip r:embed="rId3"/>
          <a:stretch>
            <a:fillRect/>
          </a:stretch>
        </p:blipFill>
        <p:spPr>
          <a:xfrm>
            <a:off x="1180882" y="1817244"/>
            <a:ext cx="8049994" cy="4577207"/>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Cameron McCormack</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cameron.mccormack@softwire.com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110,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Cameron, and I’m a Software Developer at Softwire.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studied Chemical Engineering at University and worked as a chemical engineer for a while, before switching to being a Software Developer full-time. I’ve been at Softwire for just over 18 months.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Since being at Softwire, I’ve worked on:</a:t>
            </a:r>
          </a:p>
          <a:p>
            <a:pPr marL="819150" lvl="2" indent="-285750"/>
            <a:r>
              <a:rPr lang="en-GB" dirty="0"/>
              <a:t>The mobile apps and backend services for LNER</a:t>
            </a:r>
          </a:p>
          <a:p>
            <a:pPr marL="819150" lvl="2" indent="-285750"/>
            <a:r>
              <a:rPr lang="en-GB" dirty="0"/>
              <a:t>The website for RSA/Motability</a:t>
            </a:r>
          </a:p>
          <a:p>
            <a:pPr marL="819150" lvl="2" indent="-285750"/>
            <a:endParaRPr lang="en-GB" dirty="0"/>
          </a:p>
          <a:p>
            <a:pPr marL="285750" indent="-285750">
              <a:buFont typeface="Arial" panose="020B0604020202020204" pitchFamily="34" charset="0"/>
              <a:buChar char="•"/>
            </a:pPr>
            <a:r>
              <a:rPr lang="en-GB" dirty="0"/>
              <a:t>Outside of work, I love playing music and have been playing the saxophone for 17 years!</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We will need the following software during the week. Did you get it all installed OK?:</a:t>
            </a:r>
          </a:p>
          <a:p>
            <a:pPr marL="285750" indent="-285750">
              <a:buFont typeface="Arial" panose="020B0604020202020204" pitchFamily="34" charset="0"/>
              <a:buChar char="•"/>
            </a:pPr>
            <a:r>
              <a:rPr lang="en-GB" sz="1800" dirty="0"/>
              <a:t>Microsoft Teams (hopefully yes, as we’re in a Teams call!)</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pPr marL="285750" indent="-285750">
              <a:buFont typeface="Arial" panose="020B0604020202020204" pitchFamily="34" charset="0"/>
              <a:buChar char="•"/>
            </a:pPr>
            <a:endParaRPr lang="en-GB" sz="1800" dirty="0"/>
          </a:p>
          <a:p>
            <a:r>
              <a:rPr lang="en-GB" sz="1800" dirty="0"/>
              <a:t>You may also want:</a:t>
            </a:r>
          </a:p>
          <a:p>
            <a:pPr marL="285750" indent="-285750">
              <a:buFont typeface="Arial" panose="020B0604020202020204" pitchFamily="34" charset="0"/>
              <a:buChar char="•"/>
            </a:pPr>
            <a:r>
              <a:rPr lang="en-GB" sz="1800" dirty="0"/>
              <a:t>Postman</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249</TotalTime>
  <Words>1262</Words>
  <Application>Microsoft Office PowerPoint</Application>
  <PresentationFormat>Widescreen</PresentationFormat>
  <Paragraphs>187</Paragraphs>
  <Slides>23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Montserrat</vt:lpstr>
      <vt:lpstr>Montserrat Bold</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Cameron McCormack</cp:lastModifiedBy>
  <cp:revision>8</cp:revision>
  <dcterms:created xsi:type="dcterms:W3CDTF">2021-11-04T13:51:55Z</dcterms:created>
  <dcterms:modified xsi:type="dcterms:W3CDTF">2022-02-11T10:11:04Z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