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9" r:id="rId10"/>
    <p:sldId id="4514" r:id="rId11"/>
    <p:sldId id="4515" r:id="rId12"/>
    <p:sldId id="4531" r:id="rId13"/>
    <p:sldId id="4520" r:id="rId14"/>
    <p:sldId id="4521" r:id="rId15"/>
    <p:sldId id="4522" r:id="rId16"/>
    <p:sldId id="4523" r:id="rId17"/>
    <p:sldId id="4524" r:id="rId18"/>
    <p:sldId id="4525" r:id="rId19"/>
    <p:sldId id="4526" r:id="rId20"/>
    <p:sldId id="4513" r:id="rId21"/>
    <p:sldId id="4532" r:id="rId22"/>
    <p:sldId id="4533" r:id="rId23"/>
    <p:sldId id="4516" r:id="rId24"/>
    <p:sldId id="4527" r:id="rId25"/>
    <p:sldId id="4528" r:id="rId26"/>
    <p:sldId id="4529"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14/02/2022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357758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274263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18</a:t>
            </a:fld>
            <a:endParaRPr lang="en-GB"/>
          </a:p>
        </p:txBody>
      </p:sp>
    </p:spTree>
    <p:extLst>
      <p:ext uri="{BB962C8B-B14F-4D97-AF65-F5344CB8AC3E}">
        <p14:creationId xmlns:p14="http://schemas.microsoft.com/office/powerpoint/2010/main" val="184053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19</a:t>
            </a:fld>
            <a:endParaRPr lang="en-GB"/>
          </a:p>
        </p:txBody>
      </p:sp>
    </p:spTree>
    <p:extLst>
      <p:ext uri="{BB962C8B-B14F-4D97-AF65-F5344CB8AC3E}">
        <p14:creationId xmlns:p14="http://schemas.microsoft.com/office/powerpoint/2010/main" val="13871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232537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21</a:t>
            </a:fld>
            <a:endParaRPr lang="en-GB"/>
          </a:p>
        </p:txBody>
      </p:sp>
    </p:spTree>
    <p:extLst>
      <p:ext uri="{BB962C8B-B14F-4D97-AF65-F5344CB8AC3E}">
        <p14:creationId xmlns:p14="http://schemas.microsoft.com/office/powerpoint/2010/main" val="307826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22</a:t>
            </a:fld>
            <a:endParaRPr lang="en-GB"/>
          </a:p>
        </p:txBody>
      </p:sp>
    </p:spTree>
    <p:extLst>
      <p:ext uri="{BB962C8B-B14F-4D97-AF65-F5344CB8AC3E}">
        <p14:creationId xmlns:p14="http://schemas.microsoft.com/office/powerpoint/2010/main" val="24455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23</a:t>
            </a:fld>
            <a:endParaRPr lang="en-GB"/>
          </a:p>
        </p:txBody>
      </p:sp>
    </p:spTree>
    <p:extLst>
      <p:ext uri="{BB962C8B-B14F-4D97-AF65-F5344CB8AC3E}">
        <p14:creationId xmlns:p14="http://schemas.microsoft.com/office/powerpoint/2010/main" val="159182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28626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35182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33252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71250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9</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302356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294179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14/02/2022</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14/02/2022</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14/02/2022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14/02/2022</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February 2022</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are we going to build?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dirty="0"/>
              <a:t>We will be building a Tetris website!</a:t>
            </a:r>
          </a:p>
          <a:p>
            <a:endParaRPr lang="en-GB" sz="1800" dirty="0"/>
          </a:p>
          <a:p>
            <a:r>
              <a:rPr lang="en-GB" sz="1800" dirty="0"/>
              <a:t>This website must:</a:t>
            </a:r>
          </a:p>
          <a:p>
            <a:pPr marL="285750" indent="-285750">
              <a:buFont typeface="Arial" panose="020B0604020202020204" pitchFamily="34" charset="0"/>
              <a:buChar char="•"/>
            </a:pPr>
            <a:r>
              <a:rPr lang="en-GB" sz="1800" dirty="0"/>
              <a:t>Have a home screen from which a game of Tetris can be started</a:t>
            </a:r>
          </a:p>
          <a:p>
            <a:pPr marL="285750" indent="-285750">
              <a:buFont typeface="Arial" panose="020B0604020202020204" pitchFamily="34" charset="0"/>
              <a:buChar char="•"/>
            </a:pPr>
            <a:r>
              <a:rPr lang="en-GB" sz="1800" dirty="0"/>
              <a:t>Have a playable Tetris game</a:t>
            </a:r>
          </a:p>
          <a:p>
            <a:pPr marL="285750" indent="-285750">
              <a:buFont typeface="Arial" panose="020B0604020202020204" pitchFamily="34" charset="0"/>
              <a:buChar char="•"/>
            </a:pPr>
            <a:r>
              <a:rPr lang="en-GB" sz="1800" dirty="0"/>
              <a:t>Handle the end of the Tetris game sensibly</a:t>
            </a:r>
          </a:p>
          <a:p>
            <a:pPr marL="285750" indent="-285750">
              <a:buFont typeface="Arial" panose="020B0604020202020204" pitchFamily="34" charset="0"/>
              <a:buChar char="•"/>
            </a:pPr>
            <a:endParaRPr lang="en-GB" sz="1800" dirty="0"/>
          </a:p>
          <a:p>
            <a:r>
              <a:rPr lang="en-GB" sz="1800" dirty="0"/>
              <a:t>Also:</a:t>
            </a:r>
          </a:p>
          <a:p>
            <a:pPr marL="285750" indent="-285750">
              <a:buFont typeface="Arial" panose="020B0604020202020204" pitchFamily="34" charset="0"/>
              <a:buChar char="•"/>
            </a:pPr>
            <a:r>
              <a:rPr lang="en-GB" sz="1800" dirty="0"/>
              <a:t>We’ll be able to come up with lots of our own features too!</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is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You can play Tetris here: </a:t>
            </a:r>
            <a:r>
              <a:rPr lang="en-GB" sz="1800" dirty="0">
                <a:hlinkClick r:id="rId3"/>
              </a:rPr>
              <a:t>https://tetris.com/play-tetris</a:t>
            </a:r>
            <a:endParaRPr lang="en-GB" sz="1800" dirty="0"/>
          </a:p>
          <a:p>
            <a:endParaRPr lang="en-GB" sz="1800" dirty="0"/>
          </a:p>
          <a:p>
            <a:pPr marL="285750" indent="-285750">
              <a:buFont typeface="Arial" panose="020B0604020202020204" pitchFamily="34" charset="0"/>
              <a:buChar char="•"/>
            </a:pPr>
            <a:r>
              <a:rPr lang="en-GB" sz="1800" dirty="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dirty="0"/>
              <a:t>The player can move the piece in play left or right, or rotate the piece into a different orientation.</a:t>
            </a:r>
          </a:p>
          <a:p>
            <a:pPr marL="285750" indent="-285750">
              <a:buFont typeface="Arial" panose="020B0604020202020204" pitchFamily="34" charset="0"/>
              <a:buChar char="•"/>
            </a:pPr>
            <a:r>
              <a:rPr lang="en-GB" sz="1800" dirty="0"/>
              <a:t>In some versions of Tetris, the player can make the pieces drop faster with the down key.</a:t>
            </a:r>
          </a:p>
          <a:p>
            <a:pPr marL="285750" indent="-285750">
              <a:buFont typeface="Arial" panose="020B0604020202020204" pitchFamily="34" charset="0"/>
              <a:buChar char="•"/>
            </a:pPr>
            <a:r>
              <a:rPr lang="en-GB" sz="1800" dirty="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Let’s play some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Let’s take 10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The project will have two parts:</a:t>
            </a:r>
          </a:p>
          <a:p>
            <a:endParaRPr lang="en-GB" sz="1800" dirty="0"/>
          </a:p>
          <a:p>
            <a:pPr marL="285750" indent="-285750">
              <a:buFont typeface="Arial" panose="020B0604020202020204" pitchFamily="34" charset="0"/>
              <a:buChar char="•"/>
            </a:pPr>
            <a:r>
              <a:rPr lang="en-GB" sz="1800" dirty="0"/>
              <a:t>The frontend code – this is where the static web pages and main gameplay will be. Most of the work will probably be in this area.</a:t>
            </a:r>
          </a:p>
          <a:p>
            <a:endParaRPr lang="en-GB" sz="1800" dirty="0"/>
          </a:p>
          <a:p>
            <a:pPr marL="285750" indent="-285750">
              <a:buFont typeface="Arial" panose="020B0604020202020204" pitchFamily="34" charset="0"/>
              <a:buChar char="•"/>
            </a:pPr>
            <a:r>
              <a:rPr lang="en-GB" sz="1800" dirty="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tomorrow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a:p>
            <a:endParaRPr lang="en-GB" sz="1500" dirty="0"/>
          </a:p>
          <a:p>
            <a:r>
              <a:rPr lang="en-GB" sz="1500" dirty="0"/>
              <a:t>On Wednesday, I’ll be explaining the backend codebase in more detail. I expect we will all start by working on frontend code.</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Timetable</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1055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Agile/Scrum/Sprints</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a:t>
            </a:r>
            <a:r>
              <a:rPr lang="en-GB" sz="1400" dirty="0" err="1"/>
              <a:t>standup</a:t>
            </a:r>
            <a:r>
              <a:rPr lang="en-GB" sz="1400" dirty="0"/>
              <a:t>”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a:t>
            </a:r>
            <a:r>
              <a:rPr lang="en-GB" sz="1400" dirty="0" err="1"/>
              <a:t>standup</a:t>
            </a:r>
            <a:r>
              <a:rPr lang="en-GB" sz="1400" dirty="0"/>
              <a:t>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380010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Pairing</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dirty="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There are two roles:</a:t>
            </a:r>
          </a:p>
          <a:p>
            <a:pPr marL="819150" lvl="2" indent="-285750"/>
            <a:r>
              <a:rPr lang="en-GB" sz="1200" dirty="0"/>
              <a:t>The “Driver”: writes the code and focuses closely with line-by-line detail</a:t>
            </a:r>
          </a:p>
          <a:p>
            <a:pPr marL="819150" lvl="2" indent="-285750"/>
            <a:r>
              <a:rPr lang="en-GB" sz="1200" dirty="0"/>
              <a:t>The “Navigator”: reviews each line of code as it is typed in, and tries to keep in mind the overall direction of the work beyond the current line of code</a:t>
            </a:r>
          </a:p>
          <a:p>
            <a:pPr marL="819150" lvl="2" indent="-285750"/>
            <a:endParaRPr lang="en-GB" sz="1200" dirty="0"/>
          </a:p>
          <a:p>
            <a:pPr marL="285750" indent="-285750">
              <a:buFont typeface="Arial" panose="020B0604020202020204" pitchFamily="34" charset="0"/>
              <a:buChar char="•"/>
            </a:pPr>
            <a:r>
              <a:rPr lang="en-GB" sz="1200" dirty="0"/>
              <a:t>Advantages of this:</a:t>
            </a:r>
          </a:p>
          <a:p>
            <a:pPr marL="819150" lvl="2" indent="-285750"/>
            <a:r>
              <a:rPr lang="en-GB" sz="1200" dirty="0"/>
              <a:t>Developers bring different experience to the task and may assess it in different ways</a:t>
            </a:r>
          </a:p>
          <a:p>
            <a:pPr marL="819150" lvl="2" indent="-285750"/>
            <a:r>
              <a:rPr lang="en-GB" sz="1200" dirty="0"/>
              <a:t>Developers are forced to think in different ways by the two different roles</a:t>
            </a:r>
          </a:p>
          <a:p>
            <a:pPr marL="819150" lvl="2" indent="-285750"/>
            <a:r>
              <a:rPr lang="en-GB" sz="1200" dirty="0"/>
              <a:t>Knowledge sharing happens between the developers</a:t>
            </a:r>
          </a:p>
          <a:p>
            <a:pPr marL="285750" indent="-285750"/>
            <a:endParaRPr lang="en-GB" sz="1200" dirty="0"/>
          </a:p>
          <a:p>
            <a:pPr marL="285750" indent="-285750">
              <a:buFont typeface="Arial" panose="020B0604020202020204" pitchFamily="34" charset="0"/>
              <a:buChar char="•"/>
            </a:pPr>
            <a:r>
              <a:rPr lang="en-GB" sz="1200" dirty="0"/>
              <a:t>Main disadvantage: it takes longer!</a:t>
            </a:r>
          </a:p>
        </p:txBody>
      </p:sp>
    </p:spTree>
    <p:extLst>
      <p:ext uri="{BB962C8B-B14F-4D97-AF65-F5344CB8AC3E}">
        <p14:creationId xmlns:p14="http://schemas.microsoft.com/office/powerpoint/2010/main" val="587718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Monday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7" name="Content Placeholder 6">
            <a:extLst>
              <a:ext uri="{FF2B5EF4-FFF2-40B4-BE49-F238E27FC236}">
                <a16:creationId xmlns:a16="http://schemas.microsoft.com/office/drawing/2014/main" id="{C5195375-971E-429F-852E-A4127B0983E3}"/>
              </a:ext>
            </a:extLst>
          </p:cNvPr>
          <p:cNvPicPr>
            <a:picLocks noGrp="1" noChangeAspect="1"/>
          </p:cNvPicPr>
          <p:nvPr>
            <p:ph idx="1"/>
          </p:nvPr>
        </p:nvPicPr>
        <p:blipFill>
          <a:blip r:embed="rId3"/>
          <a:stretch>
            <a:fillRect/>
          </a:stretch>
        </p:blipFill>
        <p:spPr>
          <a:xfrm>
            <a:off x="1180882" y="1817244"/>
            <a:ext cx="9981065" cy="4577207"/>
          </a:xfrm>
        </p:spPr>
      </p:pic>
    </p:spTree>
    <p:extLst>
      <p:ext uri="{BB962C8B-B14F-4D97-AF65-F5344CB8AC3E}">
        <p14:creationId xmlns:p14="http://schemas.microsoft.com/office/powerpoint/2010/main" val="168284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644291650"/>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Introductions</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dirty="0">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dirty="0">
                          <a:latin typeface="Montserrat"/>
                        </a:rPr>
                        <a:t>Setup</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5EA5C40-9073-415D-8836-8B343D92EF98}"/>
              </a:ext>
            </a:extLst>
          </p:cNvPr>
          <p:cNvPicPr>
            <a:picLocks noChangeAspect="1"/>
          </p:cNvPicPr>
          <p:nvPr/>
        </p:nvPicPr>
        <p:blipFill>
          <a:blip r:embed="rId3"/>
          <a:stretch>
            <a:fillRect/>
          </a:stretch>
        </p:blipFill>
        <p:spPr>
          <a:xfrm>
            <a:off x="1180882" y="1817244"/>
            <a:ext cx="9996373" cy="4577207"/>
          </a:xfrm>
          <a:prstGeom prst="rect">
            <a:avLst/>
          </a:prstGeom>
        </p:spPr>
      </p:pic>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Tuesday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spTree>
    <p:extLst>
      <p:ext uri="{BB962C8B-B14F-4D97-AF65-F5344CB8AC3E}">
        <p14:creationId xmlns:p14="http://schemas.microsoft.com/office/powerpoint/2010/main" val="33629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25DA1A-B9CC-4855-9AA6-BAA26810602F}"/>
              </a:ext>
            </a:extLst>
          </p:cNvPr>
          <p:cNvPicPr>
            <a:picLocks noChangeAspect="1"/>
          </p:cNvPicPr>
          <p:nvPr/>
        </p:nvPicPr>
        <p:blipFill>
          <a:blip r:embed="rId3"/>
          <a:stretch>
            <a:fillRect/>
          </a:stretch>
        </p:blipFill>
        <p:spPr>
          <a:xfrm>
            <a:off x="1180882" y="1817244"/>
            <a:ext cx="9963053" cy="4577207"/>
          </a:xfrm>
          <a:prstGeom prst="rect">
            <a:avLst/>
          </a:prstGeom>
        </p:spPr>
      </p:pic>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Wednesday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spTree>
    <p:extLst>
      <p:ext uri="{BB962C8B-B14F-4D97-AF65-F5344CB8AC3E}">
        <p14:creationId xmlns:p14="http://schemas.microsoft.com/office/powerpoint/2010/main" val="384686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3CA860-0AD0-4E65-9D45-A578AAF155AE}"/>
              </a:ext>
            </a:extLst>
          </p:cNvPr>
          <p:cNvPicPr>
            <a:picLocks noChangeAspect="1"/>
          </p:cNvPicPr>
          <p:nvPr/>
        </p:nvPicPr>
        <p:blipFill>
          <a:blip r:embed="rId3"/>
          <a:stretch>
            <a:fillRect/>
          </a:stretch>
        </p:blipFill>
        <p:spPr>
          <a:xfrm>
            <a:off x="1180882" y="1817244"/>
            <a:ext cx="9978310" cy="4577207"/>
          </a:xfrm>
          <a:prstGeom prst="rect">
            <a:avLst/>
          </a:prstGeom>
        </p:spPr>
      </p:pic>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Thursday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spTree>
    <p:extLst>
      <p:ext uri="{BB962C8B-B14F-4D97-AF65-F5344CB8AC3E}">
        <p14:creationId xmlns:p14="http://schemas.microsoft.com/office/powerpoint/2010/main" val="13501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Friday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pic>
        <p:nvPicPr>
          <p:cNvPr id="6" name="Picture 5">
            <a:extLst>
              <a:ext uri="{FF2B5EF4-FFF2-40B4-BE49-F238E27FC236}">
                <a16:creationId xmlns:a16="http://schemas.microsoft.com/office/drawing/2014/main" id="{ED387151-A89D-483B-9844-F99955D19E6F}"/>
              </a:ext>
            </a:extLst>
          </p:cNvPr>
          <p:cNvPicPr>
            <a:picLocks noChangeAspect="1"/>
          </p:cNvPicPr>
          <p:nvPr/>
        </p:nvPicPr>
        <p:blipFill>
          <a:blip r:embed="rId3"/>
          <a:stretch>
            <a:fillRect/>
          </a:stretch>
        </p:blipFill>
        <p:spPr>
          <a:xfrm>
            <a:off x="1180882" y="1817244"/>
            <a:ext cx="8049994" cy="4577207"/>
          </a:xfrm>
          <a:prstGeom prst="rect">
            <a:avLst/>
          </a:prstGeom>
        </p:spPr>
      </p:pic>
    </p:spTree>
    <p:extLst>
      <p:ext uri="{BB962C8B-B14F-4D97-AF65-F5344CB8AC3E}">
        <p14:creationId xmlns:p14="http://schemas.microsoft.com/office/powerpoint/2010/main" val="3191723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dirty="0"/>
              <a:t>Cameron McCormack</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a:t>cameron.mccormack@softwire.com</a:t>
            </a:r>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a:t>Suite 110, Highgate Studios</a:t>
            </a:r>
          </a:p>
          <a:p>
            <a:r>
              <a:rPr lang="en-GB"/>
              <a:t>53-79 Highgate Road</a:t>
            </a:r>
          </a:p>
          <a:p>
            <a:r>
              <a:rPr lang="en-GB"/>
              <a:t>London NW5 1TL</a:t>
            </a:r>
          </a:p>
          <a:p>
            <a:endParaRPr lang="en-GB"/>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Introductions</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am I?</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dirty="0"/>
              <a:t>My name is Cameron, and I’m a Software Developer at Softwire.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I’ll be running your work experience program this week, and will be the main person you interact with.</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 studied Chemical Engineering at university and worked as a chemical engineer for a while, before switching to being a Software Developer full-time. I’ve been at Softwire for just over 18 months.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Since being at Softwire, I’ve worked on:</a:t>
            </a:r>
          </a:p>
          <a:p>
            <a:pPr marL="819150" lvl="2" indent="-285750"/>
            <a:r>
              <a:rPr lang="en-GB" dirty="0"/>
              <a:t>The mobile apps and backend services for LNER</a:t>
            </a:r>
          </a:p>
          <a:p>
            <a:pPr marL="819150" lvl="2" indent="-285750"/>
            <a:r>
              <a:rPr lang="en-GB" dirty="0"/>
              <a:t>The website for RSA/Motability</a:t>
            </a:r>
          </a:p>
          <a:p>
            <a:pPr marL="819150" lvl="2" indent="-285750"/>
            <a:endParaRPr lang="en-GB" dirty="0"/>
          </a:p>
          <a:p>
            <a:pPr marL="285750" indent="-285750">
              <a:buFont typeface="Arial" panose="020B0604020202020204" pitchFamily="34" charset="0"/>
              <a:buChar char="•"/>
            </a:pPr>
            <a:r>
              <a:rPr lang="en-GB" dirty="0"/>
              <a:t>Outside of work, I love playing music and have been playing the saxophone for 17 years!</a:t>
            </a:r>
          </a:p>
        </p:txBody>
      </p:sp>
      <p:pic>
        <p:nvPicPr>
          <p:cNvPr id="1026" name="Picture 2" descr="LNER announces new Azuma trains will enter service in May">
            <a:extLst>
              <a:ext uri="{FF2B5EF4-FFF2-40B4-BE49-F238E27FC236}">
                <a16:creationId xmlns:a16="http://schemas.microsoft.com/office/drawing/2014/main" id="{49DFF345-35E2-49C7-ADBB-27C0B43FC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062" y="4338285"/>
            <a:ext cx="2387010" cy="14322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erson sitting in a wheelchair&#10;&#10;Description automatically generated with low confidence">
            <a:extLst>
              <a:ext uri="{FF2B5EF4-FFF2-40B4-BE49-F238E27FC236}">
                <a16:creationId xmlns:a16="http://schemas.microsoft.com/office/drawing/2014/main" id="{B00C1904-4F0F-41FF-AAE8-809005BA44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4072" y="4338285"/>
            <a:ext cx="2157046" cy="1438031"/>
          </a:xfrm>
          <a:prstGeom prst="rect">
            <a:avLst/>
          </a:prstGeom>
        </p:spPr>
      </p:pic>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are you?</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sz="2000" dirty="0"/>
              <a:t>What is your name?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What year are you in at school and what subjects are you studying?</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How much coding have you done (if any), and in what languages? It’s absolutely fine to have not done any!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Do you have any fun hobbies?</a:t>
            </a:r>
          </a:p>
        </p:txBody>
      </p:sp>
    </p:spTree>
    <p:extLst>
      <p:ext uri="{BB962C8B-B14F-4D97-AF65-F5344CB8AC3E}">
        <p14:creationId xmlns:p14="http://schemas.microsoft.com/office/powerpoint/2010/main" val="203092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Setup</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4300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Required Software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800" dirty="0"/>
              <a:t>We will need the following software during the week. Did you get it all installed OK?:</a:t>
            </a:r>
          </a:p>
          <a:p>
            <a:pPr marL="285750" indent="-285750">
              <a:buFont typeface="Arial" panose="020B0604020202020204" pitchFamily="34" charset="0"/>
              <a:buChar char="•"/>
            </a:pPr>
            <a:r>
              <a:rPr lang="en-GB" sz="1800" dirty="0"/>
              <a:t>Microsoft Teams (hopefully yes, as we’re in a Teams call!)</a:t>
            </a:r>
          </a:p>
          <a:p>
            <a:pPr marL="285750" indent="-285750">
              <a:buFont typeface="Arial" panose="020B0604020202020204" pitchFamily="34" charset="0"/>
              <a:buChar char="•"/>
            </a:pPr>
            <a:r>
              <a:rPr lang="en-GB" sz="1800" dirty="0"/>
              <a:t>VS Code + Live Share Extension</a:t>
            </a:r>
          </a:p>
          <a:p>
            <a:pPr marL="285750" indent="-285750">
              <a:buFont typeface="Arial" panose="020B0604020202020204" pitchFamily="34" charset="0"/>
              <a:buChar char="•"/>
            </a:pPr>
            <a:r>
              <a:rPr lang="en-GB" sz="1800" dirty="0"/>
              <a:t>Node.js</a:t>
            </a:r>
          </a:p>
          <a:p>
            <a:pPr marL="285750" indent="-285750">
              <a:buFont typeface="Arial" panose="020B0604020202020204" pitchFamily="34" charset="0"/>
              <a:buChar char="•"/>
            </a:pPr>
            <a:r>
              <a:rPr lang="en-GB" sz="1800" dirty="0"/>
              <a:t>Git</a:t>
            </a:r>
          </a:p>
          <a:p>
            <a:endParaRPr lang="en-GB" sz="1800" dirty="0"/>
          </a:p>
          <a:p>
            <a:r>
              <a:rPr lang="en-GB" sz="1800" dirty="0"/>
              <a:t>You will also need:</a:t>
            </a:r>
          </a:p>
          <a:p>
            <a:pPr marL="285750" indent="-285750">
              <a:buFont typeface="Arial" panose="020B0604020202020204" pitchFamily="34" charset="0"/>
              <a:buChar char="•"/>
            </a:pPr>
            <a:r>
              <a:rPr lang="en-GB" sz="1800" dirty="0"/>
              <a:t>A GitHub account</a:t>
            </a:r>
          </a:p>
          <a:p>
            <a:endParaRPr lang="en-GB" sz="1800" dirty="0"/>
          </a:p>
          <a:p>
            <a:r>
              <a:rPr lang="en-GB" sz="1800" dirty="0"/>
              <a:t>You may also want:</a:t>
            </a:r>
          </a:p>
          <a:p>
            <a:pPr marL="285750" indent="-285750">
              <a:buFont typeface="Arial" panose="020B0604020202020204" pitchFamily="34" charset="0"/>
              <a:buChar char="•"/>
            </a:pPr>
            <a:r>
              <a:rPr lang="en-GB" sz="1800" dirty="0"/>
              <a:t>Postman</a:t>
            </a:r>
          </a:p>
        </p:txBody>
      </p:sp>
    </p:spTree>
    <p:extLst>
      <p:ext uri="{BB962C8B-B14F-4D97-AF65-F5344CB8AC3E}">
        <p14:creationId xmlns:p14="http://schemas.microsoft.com/office/powerpoint/2010/main" val="20971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GitHub Repository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8</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I’ll send the link to the repository this afternoon.</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Timetable</a:t>
            </a:r>
          </a:p>
          <a:p>
            <a:pPr marL="819150" lvl="2" indent="-285750"/>
            <a:r>
              <a:rPr lang="en-GB" sz="1350" dirty="0"/>
              <a:t>Useful links</a:t>
            </a:r>
          </a:p>
          <a:p>
            <a:pPr marL="819150" lvl="2" indent="-285750"/>
            <a:r>
              <a:rPr lang="en-GB" sz="1350" dirty="0"/>
              <a:t>Technical overview</a:t>
            </a:r>
          </a:p>
          <a:p>
            <a:pPr marL="819150" lvl="2" indent="-285750"/>
            <a:r>
              <a:rPr lang="en-GB" sz="1350" dirty="0"/>
              <a:t>How to run the website locally</a:t>
            </a:r>
          </a:p>
          <a:p>
            <a:pPr marL="819150" lvl="2" indent="-285750"/>
            <a:r>
              <a:rPr lang="en-GB" sz="1350" dirty="0"/>
              <a:t>How to contribute code</a:t>
            </a:r>
          </a:p>
          <a:p>
            <a:pPr marL="285750" indent="-285750">
              <a:buFont typeface="Arial" panose="020B0604020202020204" pitchFamily="34" charset="0"/>
              <a:buChar char="•"/>
            </a:pPr>
            <a:r>
              <a:rPr lang="en-GB" sz="1350" dirty="0"/>
              <a:t>The slides for all of the presentations I’ll be giving this week in case you want to look back and remind yourself of anything</a:t>
            </a:r>
          </a:p>
        </p:txBody>
      </p:sp>
    </p:spTree>
    <p:extLst>
      <p:ext uri="{BB962C8B-B14F-4D97-AF65-F5344CB8AC3E}">
        <p14:creationId xmlns:p14="http://schemas.microsoft.com/office/powerpoint/2010/main" val="20907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Project Introduction</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2.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384</TotalTime>
  <Words>1389</Words>
  <Application>Microsoft Office PowerPoint</Application>
  <PresentationFormat>Widescreen</PresentationFormat>
  <Paragraphs>205</Paragraphs>
  <Slides>24</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Montserrat</vt:lpstr>
      <vt:lpstr>Montserrat Bold</vt:lpstr>
      <vt:lpstr>Montserrat Light</vt:lpstr>
      <vt:lpstr>Office Theme</vt:lpstr>
      <vt:lpstr>Core Slides</vt:lpstr>
      <vt:lpstr>Work Experience</vt:lpstr>
      <vt:lpstr>Contents</vt:lpstr>
      <vt:lpstr>PowerPoint Presentation</vt:lpstr>
      <vt:lpstr>Who am I?</vt:lpstr>
      <vt:lpstr>Who are you?</vt:lpstr>
      <vt:lpstr>PowerPoint Presentation</vt:lpstr>
      <vt:lpstr>Required Software</vt:lpstr>
      <vt:lpstr>GitHub Repository</vt:lpstr>
      <vt:lpstr>PowerPoint Presentation</vt:lpstr>
      <vt:lpstr>What are we going to build?</vt:lpstr>
      <vt:lpstr>What is Tetris?</vt:lpstr>
      <vt:lpstr>Let’s play some Tetris!</vt:lpstr>
      <vt:lpstr>What technology are we going to use?</vt:lpstr>
      <vt:lpstr>What technology are we going to use?</vt:lpstr>
      <vt:lpstr>What technology are we going to use?</vt:lpstr>
      <vt:lpstr>PowerPoint Presentation</vt:lpstr>
      <vt:lpstr>An aside: Agile/Scrum/Sprints</vt:lpstr>
      <vt:lpstr>An aside: Pairing</vt:lpstr>
      <vt:lpstr>Timetable - Monday</vt:lpstr>
      <vt:lpstr>Timetable - Tuesday</vt:lpstr>
      <vt:lpstr>Timetable - Wednesday</vt:lpstr>
      <vt:lpstr>Timetable - Thursday</vt:lpstr>
      <vt:lpstr>Timetable - Friday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Cameron McCormack</cp:lastModifiedBy>
  <cp:revision>10</cp:revision>
  <dcterms:created xsi:type="dcterms:W3CDTF">2021-11-04T13:51:55Z</dcterms:created>
  <dcterms:modified xsi:type="dcterms:W3CDTF">2022-02-14T11:50:08Z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