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2"/>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4531" r:id="rId29"/>
    <p:sldId id="4532"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2106" y="13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31A1B763-DD70-4049-8D47-153B0A4907B5}" srcId="{7E3C040A-08C6-400B-A451-A114A2D206E3}" destId="{2A210BCB-6221-4C67-8A52-2DA823DE4536}" srcOrd="1" destOrd="0" parTransId="{6B8FF719-B6E0-4377-9617-7C96BC8B6C60}" sibTransId="{0399D41C-E8AC-401B-9C15-C05619DDAAAD}"/>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CE41AE55-B857-430C-8812-590EF7622A31}" srcId="{C2F32807-89DF-4A6A-9105-2B1633BCF11A}" destId="{6788FAE5-A6FB-42F2-835C-94A0A4FB1CF9}" srcOrd="1" destOrd="0" parTransId="{0967514F-C9A3-4353-93D3-88CC5635D01C}" sibTransId="{C1A155A1-4E5A-42DD-A6D0-F5ECD487885E}"/>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10/02/2022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10/02/2022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10/02/2022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10/02/2022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10/02/2022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of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2186844611"/>
              </p:ext>
            </p:extLst>
          </p:nvPr>
        </p:nvGraphicFramePr>
        <p:xfrm>
          <a:off x="457201" y="1933575"/>
          <a:ext cx="9281885" cy="31248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r h="370840">
                <a:tc>
                  <a:txBody>
                    <a:bodyPr/>
                    <a:lstStyle/>
                    <a:p>
                      <a:pPr algn="ctr"/>
                      <a:r>
                        <a:rPr lang="en-GB" sz="2000" b="1" dirty="0">
                          <a:solidFill>
                            <a:schemeClr val="bg1"/>
                          </a:solidFill>
                        </a:rPr>
                        <a:t>6</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Example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be moving between the breakout rooms regularly to help you out and answer any questions.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Demonstration</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Icon&#10;&#10;Description automatically generated">
            <a:extLst>
              <a:ext uri="{FF2B5EF4-FFF2-40B4-BE49-F238E27FC236}">
                <a16:creationId xmlns:a16="http://schemas.microsoft.com/office/drawing/2014/main" id="{269D2246-CDC7-4287-A119-3F3BAAB59CF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0770" y="846162"/>
            <a:ext cx="5547282" cy="5547282"/>
          </a:xfrm>
          <a:prstGeom prst="rect">
            <a:avLst/>
          </a:prstGeom>
        </p:spPr>
      </p:pic>
    </p:spTree>
    <p:extLst>
      <p:ext uri="{BB962C8B-B14F-4D97-AF65-F5344CB8AC3E}">
        <p14:creationId xmlns:p14="http://schemas.microsoft.com/office/powerpoint/2010/main" val="2946978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 will now demonstrate adding a quick feature to the website using HTML, CSS and </a:t>
            </a:r>
            <a:r>
              <a:rPr lang="en-GB" dirty="0" err="1"/>
              <a:t>Javascript</a:t>
            </a:r>
            <a:r>
              <a:rPr lang="en-GB" dirty="0"/>
              <a:t>.</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Demonstration</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25</a:t>
            </a:fld>
            <a:endParaRPr lang="en-GB"/>
          </a:p>
        </p:txBody>
      </p:sp>
    </p:spTree>
    <p:extLst>
      <p:ext uri="{BB962C8B-B14F-4D97-AF65-F5344CB8AC3E}">
        <p14:creationId xmlns:p14="http://schemas.microsoft.com/office/powerpoint/2010/main" val="31418618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a:t>Cameron McCormack</a:t>
            </a:r>
            <a:endParaRPr lang="en-US"/>
          </a:p>
          <a:p>
            <a:pPr lvl="1"/>
            <a:r>
              <a:rPr lang="en-GB"/>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t>cameron.mccormack@softwire.com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110,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2200321791"/>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350</TotalTime>
  <Words>1393</Words>
  <Application>Microsoft Office PowerPoint</Application>
  <PresentationFormat>Widescreen</PresentationFormat>
  <Paragraphs>194</Paragraphs>
  <Slides>26</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Montserrat</vt:lpstr>
      <vt:lpstr>Montserrat Bold</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lpstr>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Cameron McCormack</cp:lastModifiedBy>
  <cp:revision>6</cp:revision>
  <dcterms:created xsi:type="dcterms:W3CDTF">2021-11-04T13:51:55Z</dcterms:created>
  <dcterms:modified xsi:type="dcterms:W3CDTF">2022-02-10T16:04:33Z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