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6" r:id="rId1"/>
  </p:sldMasterIdLst>
  <p:notesMasterIdLst>
    <p:notesMasterId r:id="rId9"/>
  </p:notesMasterIdLst>
  <p:sldIdLst>
    <p:sldId id="256" r:id="rId2"/>
    <p:sldId id="270" r:id="rId3"/>
    <p:sldId id="278" r:id="rId4"/>
    <p:sldId id="285" r:id="rId5"/>
    <p:sldId id="286" r:id="rId6"/>
    <p:sldId id="287" r:id="rId7"/>
    <p:sldId id="288"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ngdan Lu" initials="YL" lastIdx="2" clrIdx="0">
    <p:extLst>
      <p:ext uri="{19B8F6BF-5375-455C-9EA6-DF929625EA0E}">
        <p15:presenceInfo xmlns:p15="http://schemas.microsoft.com/office/powerpoint/2012/main" userId="590561040b7bac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8"/>
    <p:restoredTop sz="96113" autoAdjust="0"/>
  </p:normalViewPr>
  <p:slideViewPr>
    <p:cSldViewPr snapToGrid="0" snapToObjects="1">
      <p:cViewPr varScale="1">
        <p:scale>
          <a:sx n="120" d="100"/>
          <a:sy n="120" d="100"/>
        </p:scale>
        <p:origin x="63" y="3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spcAft>
                <a:spcPts val="0"/>
              </a:spcAft>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spcAft>
                <a:spcPts val="0"/>
              </a:spcAft>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360"/>
              </a:spcBef>
              <a:spcAft>
                <a:spcPts val="0"/>
              </a:spcAft>
              <a:buSzPct val="116666"/>
              <a:buChar char="●"/>
              <a:defRPr sz="1200" b="0" i="0" u="none" strike="noStrike" cap="none">
                <a:solidFill>
                  <a:schemeClr val="dk1"/>
                </a:solidFill>
                <a:latin typeface="Calibri"/>
                <a:ea typeface="Calibri"/>
                <a:cs typeface="Calibri"/>
                <a:sym typeface="Calibri"/>
              </a:defRPr>
            </a:lvl1pPr>
            <a:lvl2pPr marL="457200" marR="0" lvl="1" indent="0" algn="l" rtl="0">
              <a:spcBef>
                <a:spcPts val="360"/>
              </a:spcBef>
              <a:spcAft>
                <a:spcPts val="0"/>
              </a:spcAft>
              <a:buSzPct val="116666"/>
              <a:buChar char="○"/>
              <a:defRPr sz="1200" b="0" i="0" u="none" strike="noStrike" cap="none">
                <a:solidFill>
                  <a:schemeClr val="dk1"/>
                </a:solidFill>
                <a:latin typeface="Calibri"/>
                <a:ea typeface="Calibri"/>
                <a:cs typeface="Calibri"/>
                <a:sym typeface="Calibri"/>
              </a:defRPr>
            </a:lvl2pPr>
            <a:lvl3pPr marL="914400" marR="0" lvl="2" indent="0" algn="l" rtl="0">
              <a:spcBef>
                <a:spcPts val="360"/>
              </a:spcBef>
              <a:spcAft>
                <a:spcPts val="0"/>
              </a:spcAft>
              <a:buSzPct val="116666"/>
              <a:buChar char="■"/>
              <a:defRPr sz="1200" b="0" i="0" u="none" strike="noStrike" cap="none">
                <a:solidFill>
                  <a:schemeClr val="dk1"/>
                </a:solidFill>
                <a:latin typeface="Calibri"/>
                <a:ea typeface="Calibri"/>
                <a:cs typeface="Calibri"/>
                <a:sym typeface="Calibri"/>
              </a:defRPr>
            </a:lvl3pPr>
            <a:lvl4pPr marL="1371600" marR="0" lvl="3" indent="0" algn="l" rtl="0">
              <a:spcBef>
                <a:spcPts val="360"/>
              </a:spcBef>
              <a:spcAft>
                <a:spcPts val="0"/>
              </a:spcAft>
              <a:buSzPct val="116666"/>
              <a:buChar char="●"/>
              <a:defRPr sz="1200" b="0" i="0" u="none" strike="noStrike" cap="none">
                <a:solidFill>
                  <a:schemeClr val="dk1"/>
                </a:solidFill>
                <a:latin typeface="Calibri"/>
                <a:ea typeface="Calibri"/>
                <a:cs typeface="Calibri"/>
                <a:sym typeface="Calibri"/>
              </a:defRPr>
            </a:lvl4pPr>
            <a:lvl5pPr marL="1828800" marR="0" lvl="4" indent="0" algn="l" rtl="0">
              <a:spcBef>
                <a:spcPts val="360"/>
              </a:spcBef>
              <a:spcAft>
                <a:spcPts val="0"/>
              </a:spcAft>
              <a:buSzPct val="116666"/>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SzPct val="116666"/>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SzPct val="116666"/>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SzPct val="116666"/>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SzPct val="116666"/>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spcAft>
                <a:spcPts val="0"/>
              </a:spcAft>
              <a:buSzPct val="116666"/>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2pPr>
            <a:lvl3pPr marL="914400" marR="0" lvl="2"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3pPr>
            <a:lvl4pPr marL="1371600" marR="0" lvl="3"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4pPr>
            <a:lvl5pPr marL="1828800" marR="0" lvl="4" indent="0" algn="l" rtl="0">
              <a:spcBef>
                <a:spcPts val="0"/>
              </a:spcBef>
              <a:spcAft>
                <a:spcPts val="0"/>
              </a:spcAft>
              <a:buSzPct val="77777"/>
              <a:buNone/>
              <a:defRPr sz="1800" b="0" i="0" u="none" strike="noStrike" cap="none">
                <a:solidFill>
                  <a:schemeClr val="dk1"/>
                </a:solidFill>
                <a:latin typeface="Source Sans Pro"/>
                <a:ea typeface="Source Sans Pro"/>
                <a:cs typeface="Source Sans Pro"/>
                <a:sym typeface="Source Sans Pro"/>
              </a:defRPr>
            </a:lvl5pPr>
            <a:lvl6pPr marL="2286000" marR="0" lvl="5"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0"/>
              </a:spcBef>
              <a:buSzPct val="77777"/>
              <a:buNone/>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53210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US" dirty="0"/>
              <a:t>Good afternoon everyone.  My name is </a:t>
            </a:r>
            <a:r>
              <a:rPr lang="en-US" dirty="0" err="1"/>
              <a:t>Yingdan</a:t>
            </a:r>
            <a:r>
              <a:rPr lang="en-US" dirty="0"/>
              <a:t> Lu and I am from Stanford University. It is a great honor for me to present the preliminary findings from the pilot study conducted by me and my collaborator Yu Xin from Oxford.</a:t>
            </a:r>
          </a:p>
        </p:txBody>
      </p:sp>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103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dirty="0"/>
              <a:t>The reason for us to do this research is two-fold. Social movements in China has a sharp increase from 2003 to 2010, when China experienced an economic boom. Meanwhile, the Internet infrastructure also has a tremendous increase, which provide new opportunities for organizing social movements. However, previous studies also investigate that the development of social media facilitates more fragmented online political engagement and individualized collective actions. Among the possible influencing factors, political values is regarded as an internal constraint of netizens’ political behaviors. So in this paper, we focus on the inference between political ideology and the participation of online collective actions.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415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When studying political values and political ideology, the most frequent paradigm would be the left-right demarcation. The leftism is usually regarded as preferring state power and government lead, defending traditional culture and existing order, and affirming Mao’s legacy. The rightism goes opposite by supporting economic and individual freedom, social justice, postmodern values and denying Mao’s legacy.</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211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Differently, the latest paper from Pan and Xu uses a more inductive way, which argues that the demarcation of Chinese political ideology includes three dimensions. Xxx, xxx and xxx. Also, the analysis of latent factors show that the dimensions are highly correlated with each other. </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4387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9099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3027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5699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Shape 15"/>
        <p:cNvGrpSpPr/>
        <p:nvPr/>
      </p:nvGrpSpPr>
      <p:grpSpPr>
        <a:xfrm>
          <a:off x="0" y="0"/>
          <a:ext cx="0" cy="0"/>
          <a:chOff x="0" y="0"/>
          <a:chExt cx="0" cy="0"/>
        </a:xfrm>
      </p:grpSpPr>
      <p:sp>
        <p:nvSpPr>
          <p:cNvPr id="16" name="Shape 16"/>
          <p:cNvSpPr/>
          <p:nvPr/>
        </p:nvSpPr>
        <p:spPr>
          <a:xfrm>
            <a:off x="0" y="4806950"/>
            <a:ext cx="9155113" cy="342900"/>
          </a:xfrm>
          <a:prstGeom prst="rect">
            <a:avLst/>
          </a:prstGeom>
          <a:solidFill>
            <a:srgbClr val="8C1515"/>
          </a:solidFill>
          <a:ln w="9525" cap="flat" cmpd="sng">
            <a:solidFill>
              <a:srgbClr val="8C1515"/>
            </a:solidFill>
            <a:prstDash val="solid"/>
            <a:round/>
            <a:headEnd type="none" w="med" len="med"/>
            <a:tailEnd type="none" w="med" len="med"/>
          </a:ln>
          <a:effectLst>
            <a:outerShdw blurRad="38100" dist="25400" dir="2700000" algn="br" rotWithShape="0">
              <a:srgbClr val="000000">
                <a:alpha val="60000"/>
              </a:srgbClr>
            </a:outerShdw>
          </a:effectLst>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chemeClr val="lt1"/>
              </a:solidFill>
              <a:latin typeface="Arial"/>
              <a:ea typeface="Arial"/>
              <a:cs typeface="Arial"/>
              <a:sym typeface="Arial"/>
            </a:endParaRPr>
          </a:p>
        </p:txBody>
      </p:sp>
      <p:pic>
        <p:nvPicPr>
          <p:cNvPr id="17" name="Shape 17" title="Stanford University"/>
          <p:cNvPicPr preferRelativeResize="0"/>
          <p:nvPr/>
        </p:nvPicPr>
        <p:blipFill rotWithShape="1">
          <a:blip r:embed="rId2">
            <a:alphaModFix/>
          </a:blip>
          <a:srcRect/>
          <a:stretch/>
        </p:blipFill>
        <p:spPr>
          <a:xfrm>
            <a:off x="7156450" y="4883150"/>
            <a:ext cx="1511976" cy="188452"/>
          </a:xfrm>
          <a:prstGeom prst="rect">
            <a:avLst/>
          </a:prstGeom>
          <a:noFill/>
          <a:ln>
            <a:noFill/>
          </a:ln>
        </p:spPr>
      </p:pic>
      <p:sp>
        <p:nvSpPr>
          <p:cNvPr id="18" name="Shape 18"/>
          <p:cNvSpPr txBox="1">
            <a:spLocks noGrp="1"/>
          </p:cNvSpPr>
          <p:nvPr>
            <p:ph type="ctrTitle"/>
          </p:nvPr>
        </p:nvSpPr>
        <p:spPr>
          <a:xfrm>
            <a:off x="457200" y="1792517"/>
            <a:ext cx="8229600" cy="618473"/>
          </a:xfrm>
          <a:prstGeom prst="rect">
            <a:avLst/>
          </a:prstGeom>
          <a:noFill/>
          <a:ln>
            <a:noFill/>
          </a:ln>
        </p:spPr>
        <p:txBody>
          <a:bodyPr wrap="square" lIns="91425" tIns="91425" rIns="91425" bIns="91425" anchor="b" anchorCtr="0"/>
          <a:lstStyle>
            <a:lvl1pPr marL="0" marR="0" lvl="0" indent="0" algn="ctr" rtl="0">
              <a:lnSpc>
                <a:spcPct val="85000"/>
              </a:lnSpc>
              <a:spcBef>
                <a:spcPts val="0"/>
              </a:spcBef>
              <a:spcAft>
                <a:spcPts val="0"/>
              </a:spcAft>
              <a:buSzPct val="38888"/>
              <a:buNone/>
              <a:defRPr sz="3600" b="0" i="0" u="none" strike="noStrike" cap="none">
                <a:solidFill>
                  <a:schemeClr val="dk1"/>
                </a:solidFill>
                <a:latin typeface="Arial"/>
                <a:ea typeface="Arial"/>
                <a:cs typeface="Arial"/>
                <a:sym typeface="Arial"/>
              </a:defRPr>
            </a:lvl1pPr>
            <a:lvl2pPr marL="0" marR="0" lvl="1"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2pPr>
            <a:lvl3pPr marL="0" marR="0" lvl="2"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3pPr>
            <a:lvl4pPr marL="0" marR="0" lvl="3"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4pPr>
            <a:lvl5pPr marL="0" marR="0" lvl="4"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5pPr>
            <a:lvl6pPr marL="457200" marR="0" lvl="5"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6pPr>
            <a:lvl7pPr marL="914400" marR="0" lvl="6"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7pPr>
            <a:lvl8pPr marL="1371600" marR="0" lvl="7"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8pPr>
            <a:lvl9pPr marL="1828800" marR="0" lvl="8"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9pPr>
          </a:lstStyle>
          <a:p>
            <a:endParaRPr/>
          </a:p>
        </p:txBody>
      </p:sp>
      <p:sp>
        <p:nvSpPr>
          <p:cNvPr id="19" name="Shape 19"/>
          <p:cNvSpPr txBox="1">
            <a:spLocks noGrp="1"/>
          </p:cNvSpPr>
          <p:nvPr>
            <p:ph type="body" idx="1"/>
          </p:nvPr>
        </p:nvSpPr>
        <p:spPr>
          <a:xfrm>
            <a:off x="1603375" y="3599022"/>
            <a:ext cx="6059488" cy="205740"/>
          </a:xfrm>
          <a:prstGeom prst="rect">
            <a:avLst/>
          </a:prstGeom>
          <a:noFill/>
          <a:ln>
            <a:noFill/>
          </a:ln>
        </p:spPr>
        <p:txBody>
          <a:bodyPr wrap="square" lIns="91425" tIns="91425" rIns="91425" bIns="91425" anchor="ctr" anchorCtr="1"/>
          <a:lstStyle>
            <a:lvl1pPr marL="342900" marR="0" lvl="0" indent="-342900" algn="ctr" rtl="0">
              <a:spcBef>
                <a:spcPts val="360"/>
              </a:spcBef>
              <a:spcAft>
                <a:spcPts val="0"/>
              </a:spcAft>
              <a:buClr>
                <a:schemeClr val="lt2"/>
              </a:buClr>
              <a:buSzPct val="100000"/>
              <a:buFont typeface="Noto Sans Symbols"/>
              <a:buNone/>
              <a:defRPr sz="1800" b="0" i="0" u="none" strike="noStrike" cap="none">
                <a:solidFill>
                  <a:srgbClr val="595959"/>
                </a:solidFill>
                <a:latin typeface="Arial"/>
                <a:ea typeface="Arial"/>
                <a:cs typeface="Arial"/>
                <a:sym typeface="Arial"/>
              </a:defRPr>
            </a:lvl1pPr>
            <a:lvl2pPr marL="288925" marR="0" lvl="1" indent="-288925" algn="l" rtl="0">
              <a:spcBef>
                <a:spcPts val="360"/>
              </a:spcBef>
              <a:spcAft>
                <a:spcPts val="0"/>
              </a:spcAft>
              <a:buClr>
                <a:schemeClr val="lt2"/>
              </a:buClr>
              <a:buSzPct val="100000"/>
              <a:buFont typeface="Noto Sans Symbols"/>
              <a:buNone/>
              <a:defRPr sz="1800" b="0" i="0" u="none" strike="noStrike" cap="none">
                <a:solidFill>
                  <a:srgbClr val="595959"/>
                </a:solidFill>
                <a:latin typeface="Arial"/>
                <a:ea typeface="Arial"/>
                <a:cs typeface="Arial"/>
                <a:sym typeface="Arial"/>
              </a:defRPr>
            </a:lvl2pPr>
            <a:lvl3pPr marL="569913" marR="0" lvl="2" indent="-227012" algn="l" rtl="0">
              <a:spcBef>
                <a:spcPts val="360"/>
              </a:spcBef>
              <a:spcAft>
                <a:spcPts val="0"/>
              </a:spcAft>
              <a:buClr>
                <a:schemeClr val="lt2"/>
              </a:buClr>
              <a:buSzPct val="102000"/>
              <a:buFont typeface="Source Sans Pro"/>
              <a:buNone/>
              <a:defRPr sz="1800" b="0" i="0" u="none" strike="noStrike" cap="none">
                <a:solidFill>
                  <a:srgbClr val="595959"/>
                </a:solidFill>
                <a:latin typeface="Arial"/>
                <a:ea typeface="Arial"/>
                <a:cs typeface="Arial"/>
                <a:sym typeface="Arial"/>
              </a:defRPr>
            </a:lvl3pPr>
            <a:lvl4pPr marL="914400" marR="0" lvl="3" indent="-228600" algn="l" rtl="0">
              <a:spcBef>
                <a:spcPts val="360"/>
              </a:spcBef>
              <a:spcAft>
                <a:spcPts val="0"/>
              </a:spcAft>
              <a:buClr>
                <a:schemeClr val="lt2"/>
              </a:buClr>
              <a:buSzPct val="100000"/>
              <a:buFont typeface="Arial"/>
              <a:buNone/>
              <a:defRPr sz="1800" b="0" i="0" u="none" strike="noStrike" cap="none">
                <a:solidFill>
                  <a:srgbClr val="595959"/>
                </a:solidFill>
                <a:latin typeface="Arial"/>
                <a:ea typeface="Arial"/>
                <a:cs typeface="Arial"/>
                <a:sym typeface="Arial"/>
              </a:defRPr>
            </a:lvl4pPr>
            <a:lvl5pPr marL="1258888" marR="0" lvl="4" indent="-230187" algn="l" rtl="0">
              <a:spcBef>
                <a:spcPts val="360"/>
              </a:spcBef>
              <a:spcAft>
                <a:spcPts val="0"/>
              </a:spcAft>
              <a:buClr>
                <a:schemeClr val="lt2"/>
              </a:buClr>
              <a:buSzPct val="100000"/>
              <a:buFont typeface="Source Sans Pro"/>
              <a:buNone/>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20" name="Shape 20"/>
          <p:cNvSpPr txBox="1">
            <a:spLocks noGrp="1"/>
          </p:cNvSpPr>
          <p:nvPr>
            <p:ph type="subTitle" idx="2"/>
          </p:nvPr>
        </p:nvSpPr>
        <p:spPr>
          <a:xfrm>
            <a:off x="457200" y="2410990"/>
            <a:ext cx="8229600" cy="461897"/>
          </a:xfrm>
          <a:prstGeom prst="rect">
            <a:avLst/>
          </a:prstGeom>
          <a:noFill/>
          <a:ln>
            <a:noFill/>
          </a:ln>
        </p:spPr>
        <p:txBody>
          <a:bodyPr wrap="square" lIns="91425" tIns="91425" rIns="91425" bIns="91425" anchor="t" anchorCtr="0"/>
          <a:lstStyle>
            <a:lvl1pPr marL="0" marR="0" lvl="0" indent="0" algn="ctr" rtl="0">
              <a:spcBef>
                <a:spcPts val="420"/>
              </a:spcBef>
              <a:spcAft>
                <a:spcPts val="0"/>
              </a:spcAft>
              <a:buClr>
                <a:schemeClr val="lt2"/>
              </a:buClr>
              <a:buSzPct val="100000"/>
              <a:buFont typeface="Noto Sans Symbols"/>
              <a:buNone/>
              <a:defRPr sz="2100" b="0" i="0" u="none" strike="noStrike" cap="small">
                <a:solidFill>
                  <a:srgbClr val="A4001D"/>
                </a:solidFill>
                <a:latin typeface="Arial"/>
                <a:ea typeface="Arial"/>
                <a:cs typeface="Arial"/>
                <a:sym typeface="Arial"/>
              </a:defRPr>
            </a:lvl1pPr>
            <a:lvl2pPr marL="457200" marR="0" lvl="1" indent="0" algn="ctr" rtl="0">
              <a:spcBef>
                <a:spcPts val="360"/>
              </a:spcBef>
              <a:spcAft>
                <a:spcPts val="0"/>
              </a:spcAft>
              <a:buClr>
                <a:schemeClr val="lt2"/>
              </a:buClr>
              <a:buSzPct val="100000"/>
              <a:buFont typeface="Noto Sans Symbols"/>
              <a:buNone/>
              <a:defRPr sz="1800" b="0" i="0" u="none" strike="noStrike" cap="none">
                <a:solidFill>
                  <a:srgbClr val="888888"/>
                </a:solidFill>
                <a:latin typeface="Arial"/>
                <a:ea typeface="Arial"/>
                <a:cs typeface="Arial"/>
                <a:sym typeface="Arial"/>
              </a:defRPr>
            </a:lvl2pPr>
            <a:lvl3pPr marL="914400" marR="0" lvl="2" indent="0" algn="ctr" rtl="0">
              <a:spcBef>
                <a:spcPts val="360"/>
              </a:spcBef>
              <a:spcAft>
                <a:spcPts val="0"/>
              </a:spcAft>
              <a:buClr>
                <a:schemeClr val="lt2"/>
              </a:buClr>
              <a:buSzPct val="102000"/>
              <a:buFont typeface="Source Sans Pro"/>
              <a:buNone/>
              <a:defRPr sz="1800" b="0" i="0" u="none" strike="noStrike" cap="none">
                <a:solidFill>
                  <a:srgbClr val="888888"/>
                </a:solidFill>
                <a:latin typeface="Arial"/>
                <a:ea typeface="Arial"/>
                <a:cs typeface="Arial"/>
                <a:sym typeface="Arial"/>
              </a:defRPr>
            </a:lvl3pPr>
            <a:lvl4pPr marL="1371600" marR="0" lvl="3" indent="0" algn="ctr" rtl="0">
              <a:spcBef>
                <a:spcPts val="360"/>
              </a:spcBef>
              <a:spcAft>
                <a:spcPts val="0"/>
              </a:spcAft>
              <a:buClr>
                <a:schemeClr val="lt2"/>
              </a:buClr>
              <a:buSzPct val="100000"/>
              <a:buFont typeface="Arial"/>
              <a:buNone/>
              <a:defRPr sz="1800" b="0" i="0" u="none" strike="noStrike" cap="none">
                <a:solidFill>
                  <a:srgbClr val="888888"/>
                </a:solidFill>
                <a:latin typeface="Arial"/>
                <a:ea typeface="Arial"/>
                <a:cs typeface="Arial"/>
                <a:sym typeface="Arial"/>
              </a:defRPr>
            </a:lvl4pPr>
            <a:lvl5pPr marL="1828800" marR="0" lvl="4" indent="0" algn="ctr" rtl="0">
              <a:spcBef>
                <a:spcPts val="360"/>
              </a:spcBef>
              <a:spcAft>
                <a:spcPts val="0"/>
              </a:spcAft>
              <a:buClr>
                <a:schemeClr val="lt2"/>
              </a:buClr>
              <a:buSzPct val="100000"/>
              <a:buFont typeface="Source Sans Pro"/>
              <a:buNone/>
              <a:defRPr sz="1800" b="0" i="0" u="none" strike="noStrike" cap="none">
                <a:solidFill>
                  <a:srgbClr val="888888"/>
                </a:solidFill>
                <a:latin typeface="Arial"/>
                <a:ea typeface="Arial"/>
                <a:cs typeface="Arial"/>
                <a:sym typeface="Arial"/>
              </a:defRPr>
            </a:lvl5pPr>
            <a:lvl6pPr marL="2286000" marR="0" lvl="5" indent="0" algn="ctr" rtl="0">
              <a:spcBef>
                <a:spcPts val="400"/>
              </a:spcBef>
              <a:buClr>
                <a:srgbClr val="888888"/>
              </a:buClr>
              <a:buSzPct val="100000"/>
              <a:buFont typeface="Arial"/>
              <a:buNone/>
              <a:defRPr sz="2000" b="0" i="0" u="none" strike="noStrike" cap="none">
                <a:solidFill>
                  <a:srgbClr val="888888"/>
                </a:solidFill>
                <a:latin typeface="Source Sans Pro"/>
                <a:ea typeface="Source Sans Pro"/>
                <a:cs typeface="Source Sans Pro"/>
                <a:sym typeface="Source Sans Pro"/>
              </a:defRPr>
            </a:lvl6pPr>
            <a:lvl7pPr marL="2743200" marR="0" lvl="6" indent="0" algn="ctr" rtl="0">
              <a:spcBef>
                <a:spcPts val="400"/>
              </a:spcBef>
              <a:buClr>
                <a:srgbClr val="888888"/>
              </a:buClr>
              <a:buSzPct val="100000"/>
              <a:buFont typeface="Arial"/>
              <a:buNone/>
              <a:defRPr sz="2000" b="0" i="0" u="none" strike="noStrike" cap="none">
                <a:solidFill>
                  <a:srgbClr val="888888"/>
                </a:solidFill>
                <a:latin typeface="Source Sans Pro"/>
                <a:ea typeface="Source Sans Pro"/>
                <a:cs typeface="Source Sans Pro"/>
                <a:sym typeface="Source Sans Pro"/>
              </a:defRPr>
            </a:lvl7pPr>
            <a:lvl8pPr marL="3200400" marR="0" lvl="7" indent="0" algn="ctr" rtl="0">
              <a:spcBef>
                <a:spcPts val="400"/>
              </a:spcBef>
              <a:buClr>
                <a:srgbClr val="888888"/>
              </a:buClr>
              <a:buSzPct val="100000"/>
              <a:buFont typeface="Arial"/>
              <a:buNone/>
              <a:defRPr sz="2000" b="0" i="0" u="none" strike="noStrike" cap="none">
                <a:solidFill>
                  <a:srgbClr val="888888"/>
                </a:solidFill>
                <a:latin typeface="Source Sans Pro"/>
                <a:ea typeface="Source Sans Pro"/>
                <a:cs typeface="Source Sans Pro"/>
                <a:sym typeface="Source Sans Pro"/>
              </a:defRPr>
            </a:lvl8pPr>
            <a:lvl9pPr marL="3657600" marR="0" lvl="8" indent="0" algn="ctr" rtl="0">
              <a:spcBef>
                <a:spcPts val="400"/>
              </a:spcBef>
              <a:buClr>
                <a:srgbClr val="888888"/>
              </a:buClr>
              <a:buSzPct val="100000"/>
              <a:buFont typeface="Arial"/>
              <a:buNone/>
              <a:defRPr sz="2000" b="0" i="0" u="none" strike="noStrike" cap="none">
                <a:solidFill>
                  <a:srgbClr val="888888"/>
                </a:solidFill>
                <a:latin typeface="Source Sans Pro"/>
                <a:ea typeface="Source Sans Pro"/>
                <a:cs typeface="Source Sans Pro"/>
                <a:sym typeface="Source Sans Pro"/>
              </a:defRPr>
            </a:lvl9pPr>
          </a:lstStyle>
          <a:p>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948776" y="359541"/>
            <a:ext cx="7707862" cy="488024"/>
          </a:xfrm>
          <a:prstGeom prst="rect">
            <a:avLst/>
          </a:prstGeom>
          <a:noFill/>
          <a:ln>
            <a:noFill/>
          </a:ln>
        </p:spPr>
        <p:txBody>
          <a:bodyPr wrap="square" lIns="91425" tIns="91425" rIns="91425" bIns="91425" anchor="b" anchorCtr="0"/>
          <a:lstStyle>
            <a:lvl1pPr marL="0" marR="0" lvl="0"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1pPr>
            <a:lvl2pPr marL="0" marR="0" lvl="1"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2pPr>
            <a:lvl3pPr marL="0" marR="0" lvl="2"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3pPr>
            <a:lvl4pPr marL="0" marR="0" lvl="3"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4pPr>
            <a:lvl5pPr marL="0" marR="0" lvl="4"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5pPr>
            <a:lvl6pPr marL="457200" marR="0" lvl="5"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6pPr>
            <a:lvl7pPr marL="914400" marR="0" lvl="6"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7pPr>
            <a:lvl8pPr marL="1371600" marR="0" lvl="7"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8pPr>
            <a:lvl9pPr marL="1828800" marR="0" lvl="8"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9pPr>
          </a:lstStyle>
          <a:p>
            <a:endParaRPr/>
          </a:p>
        </p:txBody>
      </p:sp>
      <p:sp>
        <p:nvSpPr>
          <p:cNvPr id="28" name="Shape 28"/>
          <p:cNvSpPr txBox="1">
            <a:spLocks noGrp="1"/>
          </p:cNvSpPr>
          <p:nvPr>
            <p:ph type="body" idx="1"/>
          </p:nvPr>
        </p:nvSpPr>
        <p:spPr>
          <a:xfrm>
            <a:off x="955677" y="908685"/>
            <a:ext cx="7700963" cy="3759042"/>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None/>
              <a:defRPr sz="18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Section Header">
    <p:spTree>
      <p:nvGrpSpPr>
        <p:cNvPr id="1" name="Shape 29"/>
        <p:cNvGrpSpPr/>
        <p:nvPr/>
      </p:nvGrpSpPr>
      <p:grpSpPr>
        <a:xfrm>
          <a:off x="0" y="0"/>
          <a:ext cx="0" cy="0"/>
          <a:chOff x="0" y="0"/>
          <a:chExt cx="0" cy="0"/>
        </a:xfrm>
      </p:grpSpPr>
      <p:sp>
        <p:nvSpPr>
          <p:cNvPr id="30" name="Shape 30"/>
          <p:cNvSpPr/>
          <p:nvPr/>
        </p:nvSpPr>
        <p:spPr>
          <a:xfrm>
            <a:off x="0" y="4806950"/>
            <a:ext cx="9155113" cy="342900"/>
          </a:xfrm>
          <a:prstGeom prst="rect">
            <a:avLst/>
          </a:prstGeom>
          <a:solidFill>
            <a:srgbClr val="8C1515"/>
          </a:solidFill>
          <a:ln w="9525" cap="flat" cmpd="sng">
            <a:solidFill>
              <a:srgbClr val="8C1515"/>
            </a:solidFill>
            <a:prstDash val="solid"/>
            <a:round/>
            <a:headEnd type="none" w="med" len="med"/>
            <a:tailEnd type="none" w="med" len="med"/>
          </a:ln>
          <a:effectLst>
            <a:outerShdw blurRad="38100" dist="25400" dir="2700000" algn="br" rotWithShape="0">
              <a:srgbClr val="000000">
                <a:alpha val="60000"/>
              </a:srgbClr>
            </a:outerShdw>
          </a:effectLst>
        </p:spPr>
        <p:txBody>
          <a:bodyPr wrap="square" lIns="91425" tIns="45700" rIns="91425" bIns="45700" anchor="ctr" anchorCtr="0">
            <a:noAutofit/>
          </a:bodyPr>
          <a:lstStyle/>
          <a:p>
            <a:pPr marL="0" marR="0" lvl="0" indent="0" algn="ctr" rtl="0">
              <a:spcBef>
                <a:spcPts val="0"/>
              </a:spcBef>
              <a:spcAft>
                <a:spcPts val="0"/>
              </a:spcAft>
              <a:buSzPct val="25000"/>
              <a:buNone/>
            </a:pPr>
            <a:endParaRPr sz="1800">
              <a:solidFill>
                <a:schemeClr val="lt1"/>
              </a:solidFill>
              <a:latin typeface="Arial"/>
              <a:ea typeface="Arial"/>
              <a:cs typeface="Arial"/>
              <a:sym typeface="Arial"/>
            </a:endParaRPr>
          </a:p>
        </p:txBody>
      </p:sp>
      <p:pic>
        <p:nvPicPr>
          <p:cNvPr id="31" name="Shape 31" title="Stanford University"/>
          <p:cNvPicPr preferRelativeResize="0"/>
          <p:nvPr/>
        </p:nvPicPr>
        <p:blipFill rotWithShape="1">
          <a:blip r:embed="rId2">
            <a:alphaModFix/>
          </a:blip>
          <a:srcRect/>
          <a:stretch/>
        </p:blipFill>
        <p:spPr>
          <a:xfrm>
            <a:off x="7156450" y="4883150"/>
            <a:ext cx="1511976" cy="188452"/>
          </a:xfrm>
          <a:prstGeom prst="rect">
            <a:avLst/>
          </a:prstGeom>
          <a:noFill/>
          <a:ln>
            <a:noFill/>
          </a:ln>
        </p:spPr>
      </p:pic>
      <p:sp>
        <p:nvSpPr>
          <p:cNvPr id="32" name="Shape 32"/>
          <p:cNvSpPr txBox="1">
            <a:spLocks noGrp="1"/>
          </p:cNvSpPr>
          <p:nvPr>
            <p:ph type="title"/>
          </p:nvPr>
        </p:nvSpPr>
        <p:spPr>
          <a:xfrm>
            <a:off x="1603377" y="1538765"/>
            <a:ext cx="2954337" cy="925830"/>
          </a:xfrm>
          <a:prstGeom prst="rect">
            <a:avLst/>
          </a:prstGeom>
          <a:noFill/>
          <a:ln>
            <a:noFill/>
          </a:ln>
        </p:spPr>
        <p:txBody>
          <a:bodyPr wrap="square" lIns="91425" tIns="91425" rIns="91425" bIns="91425" anchor="b" anchorCtr="0"/>
          <a:lstStyle>
            <a:lvl1pPr marL="0" marR="0" lvl="0" indent="0" algn="r" rtl="0">
              <a:lnSpc>
                <a:spcPct val="85000"/>
              </a:lnSpc>
              <a:spcBef>
                <a:spcPts val="0"/>
              </a:spcBef>
              <a:spcAft>
                <a:spcPts val="0"/>
              </a:spcAft>
              <a:buSzPct val="70000"/>
              <a:buNone/>
              <a:defRPr sz="2000" b="1" i="0" u="none" strike="noStrike" cap="none">
                <a:solidFill>
                  <a:schemeClr val="dk1"/>
                </a:solidFill>
                <a:latin typeface="Arial"/>
                <a:ea typeface="Arial"/>
                <a:cs typeface="Arial"/>
                <a:sym typeface="Arial"/>
              </a:defRPr>
            </a:lvl1pPr>
            <a:lvl2pPr marL="0" marR="0" lvl="1"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2pPr>
            <a:lvl3pPr marL="0" marR="0" lvl="2"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3pPr>
            <a:lvl4pPr marL="0" marR="0" lvl="3"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4pPr>
            <a:lvl5pPr marL="0" marR="0" lvl="4"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5pPr>
            <a:lvl6pPr marL="457200" marR="0" lvl="5"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6pPr>
            <a:lvl7pPr marL="914400" marR="0" lvl="6"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7pPr>
            <a:lvl8pPr marL="1371600" marR="0" lvl="7"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8pPr>
            <a:lvl9pPr marL="1828800" marR="0" lvl="8"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9pPr>
          </a:lstStyle>
          <a:p>
            <a:endParaRPr/>
          </a:p>
        </p:txBody>
      </p:sp>
      <p:sp>
        <p:nvSpPr>
          <p:cNvPr id="33" name="Shape 33"/>
          <p:cNvSpPr txBox="1">
            <a:spLocks noGrp="1"/>
          </p:cNvSpPr>
          <p:nvPr>
            <p:ph type="body" idx="1"/>
          </p:nvPr>
        </p:nvSpPr>
        <p:spPr>
          <a:xfrm>
            <a:off x="1603377" y="2571750"/>
            <a:ext cx="2954337" cy="932975"/>
          </a:xfrm>
          <a:prstGeom prst="rect">
            <a:avLst/>
          </a:prstGeom>
          <a:noFill/>
          <a:ln>
            <a:noFill/>
          </a:ln>
        </p:spPr>
        <p:txBody>
          <a:bodyPr wrap="square" lIns="91425" tIns="91425" rIns="91425" bIns="91425" anchor="t" anchorCtr="0"/>
          <a:lstStyle>
            <a:lvl1pPr marL="0" marR="0" lvl="0" indent="0" algn="r" rtl="0">
              <a:spcBef>
                <a:spcPts val="240"/>
              </a:spcBef>
              <a:spcAft>
                <a:spcPts val="0"/>
              </a:spcAft>
              <a:buClr>
                <a:schemeClr val="lt2"/>
              </a:buClr>
              <a:buSzPct val="100000"/>
              <a:buFont typeface="Noto Sans Symbols"/>
              <a:buNone/>
              <a:defRPr sz="1200" b="0" i="0" u="none" strike="noStrike" cap="none">
                <a:solidFill>
                  <a:srgbClr val="A4001D"/>
                </a:solidFill>
                <a:latin typeface="Arial"/>
                <a:ea typeface="Arial"/>
                <a:cs typeface="Arial"/>
                <a:sym typeface="Arial"/>
              </a:defRPr>
            </a:lvl1pPr>
            <a:lvl2pPr marL="457200" marR="0" lvl="1" indent="0" algn="l" rtl="0">
              <a:spcBef>
                <a:spcPts val="240"/>
              </a:spcBef>
              <a:spcAft>
                <a:spcPts val="0"/>
              </a:spcAft>
              <a:buClr>
                <a:schemeClr val="lt2"/>
              </a:buClr>
              <a:buSzPct val="100000"/>
              <a:buFont typeface="Noto Sans Symbols"/>
              <a:buNone/>
              <a:defRPr sz="1200" b="0" i="0" u="none" strike="noStrike" cap="none">
                <a:solidFill>
                  <a:srgbClr val="595959"/>
                </a:solidFill>
                <a:latin typeface="Arial"/>
                <a:ea typeface="Arial"/>
                <a:cs typeface="Arial"/>
                <a:sym typeface="Arial"/>
              </a:defRPr>
            </a:lvl2pPr>
            <a:lvl3pPr marL="914400" marR="0" lvl="2" indent="0" algn="l" rtl="0">
              <a:spcBef>
                <a:spcPts val="200"/>
              </a:spcBef>
              <a:spcAft>
                <a:spcPts val="0"/>
              </a:spcAft>
              <a:buClr>
                <a:schemeClr val="lt2"/>
              </a:buClr>
              <a:buSzPct val="102000"/>
              <a:buFont typeface="Source Sans Pro"/>
              <a:buNone/>
              <a:defRPr sz="1000" b="0" i="0" u="none" strike="noStrike" cap="none">
                <a:solidFill>
                  <a:srgbClr val="595959"/>
                </a:solidFill>
                <a:latin typeface="Arial"/>
                <a:ea typeface="Arial"/>
                <a:cs typeface="Arial"/>
                <a:sym typeface="Arial"/>
              </a:defRPr>
            </a:lvl3pPr>
            <a:lvl4pPr marL="1371600" marR="0" lvl="3" indent="0" algn="l" rtl="0">
              <a:spcBef>
                <a:spcPts val="180"/>
              </a:spcBef>
              <a:spcAft>
                <a:spcPts val="0"/>
              </a:spcAft>
              <a:buClr>
                <a:schemeClr val="lt2"/>
              </a:buClr>
              <a:buSzPct val="100000"/>
              <a:buFont typeface="Arial"/>
              <a:buNone/>
              <a:defRPr sz="900" b="0" i="0" u="none" strike="noStrike" cap="none">
                <a:solidFill>
                  <a:srgbClr val="595959"/>
                </a:solidFill>
                <a:latin typeface="Arial"/>
                <a:ea typeface="Arial"/>
                <a:cs typeface="Arial"/>
                <a:sym typeface="Arial"/>
              </a:defRPr>
            </a:lvl4pPr>
            <a:lvl5pPr marL="1828800" marR="0" lvl="4" indent="0" algn="l" rtl="0">
              <a:spcBef>
                <a:spcPts val="180"/>
              </a:spcBef>
              <a:spcAft>
                <a:spcPts val="0"/>
              </a:spcAft>
              <a:buClr>
                <a:schemeClr val="lt2"/>
              </a:buClr>
              <a:buSzPct val="100000"/>
              <a:buFont typeface="Source Sans Pro"/>
              <a:buNone/>
              <a:defRPr sz="900" b="0" i="0" u="none" strike="noStrike" cap="none">
                <a:solidFill>
                  <a:srgbClr val="595959"/>
                </a:solidFill>
                <a:latin typeface="Arial"/>
                <a:ea typeface="Arial"/>
                <a:cs typeface="Arial"/>
                <a:sym typeface="Arial"/>
              </a:defRPr>
            </a:lvl5pPr>
            <a:lvl6pPr marL="2286000" marR="0" lvl="5" indent="0" algn="l" rtl="0">
              <a:spcBef>
                <a:spcPts val="180"/>
              </a:spcBef>
              <a:buClr>
                <a:schemeClr val="dk1"/>
              </a:buClr>
              <a:buSzPct val="100000"/>
              <a:buFont typeface="Arial"/>
              <a:buNone/>
              <a:defRPr sz="900" b="0" i="0" u="none" strike="noStrike" cap="none">
                <a:solidFill>
                  <a:schemeClr val="dk1"/>
                </a:solidFill>
                <a:latin typeface="Source Sans Pro"/>
                <a:ea typeface="Source Sans Pro"/>
                <a:cs typeface="Source Sans Pro"/>
                <a:sym typeface="Source Sans Pro"/>
              </a:defRPr>
            </a:lvl6pPr>
            <a:lvl7pPr marL="2743200" marR="0" lvl="6" indent="0" algn="l" rtl="0">
              <a:spcBef>
                <a:spcPts val="180"/>
              </a:spcBef>
              <a:buClr>
                <a:schemeClr val="dk1"/>
              </a:buClr>
              <a:buSzPct val="100000"/>
              <a:buFont typeface="Arial"/>
              <a:buNone/>
              <a:defRPr sz="900" b="0" i="0" u="none" strike="noStrike" cap="none">
                <a:solidFill>
                  <a:schemeClr val="dk1"/>
                </a:solidFill>
                <a:latin typeface="Source Sans Pro"/>
                <a:ea typeface="Source Sans Pro"/>
                <a:cs typeface="Source Sans Pro"/>
                <a:sym typeface="Source Sans Pro"/>
              </a:defRPr>
            </a:lvl7pPr>
            <a:lvl8pPr marL="3200400" marR="0" lvl="7" indent="0" algn="l" rtl="0">
              <a:spcBef>
                <a:spcPts val="180"/>
              </a:spcBef>
              <a:buClr>
                <a:schemeClr val="dk1"/>
              </a:buClr>
              <a:buSzPct val="100000"/>
              <a:buFont typeface="Arial"/>
              <a:buNone/>
              <a:defRPr sz="900" b="0" i="0" u="none" strike="noStrike" cap="none">
                <a:solidFill>
                  <a:schemeClr val="dk1"/>
                </a:solidFill>
                <a:latin typeface="Source Sans Pro"/>
                <a:ea typeface="Source Sans Pro"/>
                <a:cs typeface="Source Sans Pro"/>
                <a:sym typeface="Source Sans Pro"/>
              </a:defRPr>
            </a:lvl8pPr>
            <a:lvl9pPr marL="3657600" marR="0" lvl="8" indent="0" algn="l" rtl="0">
              <a:spcBef>
                <a:spcPts val="180"/>
              </a:spcBef>
              <a:buClr>
                <a:schemeClr val="dk1"/>
              </a:buClr>
              <a:buSzPct val="100000"/>
              <a:buFont typeface="Arial"/>
              <a:buNone/>
              <a:defRPr sz="900" b="0" i="0" u="none" strike="noStrike" cap="none">
                <a:solidFill>
                  <a:schemeClr val="dk1"/>
                </a:solidFill>
                <a:latin typeface="Source Sans Pro"/>
                <a:ea typeface="Source Sans Pro"/>
                <a:cs typeface="Source Sans Pro"/>
                <a:sym typeface="Source Sans Pro"/>
              </a:defRPr>
            </a:lvl9pPr>
          </a:lstStyle>
          <a:p>
            <a:endParaRPr/>
          </a:p>
        </p:txBody>
      </p:sp>
      <p:sp>
        <p:nvSpPr>
          <p:cNvPr id="34" name="Shape 34"/>
          <p:cNvSpPr>
            <a:spLocks noGrp="1"/>
          </p:cNvSpPr>
          <p:nvPr>
            <p:ph type="pic" idx="2"/>
          </p:nvPr>
        </p:nvSpPr>
        <p:spPr>
          <a:xfrm>
            <a:off x="4665662" y="1535112"/>
            <a:ext cx="1951038" cy="1951038"/>
          </a:xfrm>
          <a:prstGeom prst="rect">
            <a:avLst/>
          </a:prstGeom>
          <a:blipFill rotWithShape="1">
            <a:blip r:embed="rId3">
              <a:alphaModFix/>
            </a:blip>
            <a:stretch>
              <a:fillRect/>
            </a:stretch>
          </a:blipFill>
          <a:ln w="44450" cap="flat" cmpd="sng">
            <a:solidFill>
              <a:schemeClr val="lt1"/>
            </a:solidFill>
            <a:prstDash val="solid"/>
            <a:round/>
            <a:headEnd type="none" w="med" len="med"/>
            <a:tailEnd type="none" w="med" len="med"/>
          </a:ln>
          <a:effectLst>
            <a:outerShdw blurRad="50800" dist="25400" dir="2700000" algn="tl" rotWithShape="0">
              <a:srgbClr val="000000">
                <a:alpha val="35686"/>
              </a:srgbClr>
            </a:outerShdw>
          </a:effectLst>
        </p:spPr>
        <p:txBody>
          <a:bodyPr wrap="square" lIns="91425" tIns="91425" rIns="91425" bIns="91425" anchor="t" anchorCtr="0"/>
          <a:lstStyle>
            <a:lvl1pPr marL="342900" marR="0" lvl="0" indent="-342900" algn="l" rtl="0">
              <a:spcBef>
                <a:spcPts val="240"/>
              </a:spcBef>
              <a:spcAft>
                <a:spcPts val="0"/>
              </a:spcAft>
              <a:buClr>
                <a:schemeClr val="lt2"/>
              </a:buClr>
              <a:buSzPct val="100000"/>
              <a:buFont typeface="Noto Sans Symbols"/>
              <a:buNone/>
              <a:defRPr sz="12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948776" y="359541"/>
            <a:ext cx="7707862" cy="488024"/>
          </a:xfrm>
          <a:prstGeom prst="rect">
            <a:avLst/>
          </a:prstGeom>
          <a:noFill/>
          <a:ln>
            <a:noFill/>
          </a:ln>
        </p:spPr>
        <p:txBody>
          <a:bodyPr wrap="square" lIns="91425" tIns="91425" rIns="91425" bIns="91425" anchor="b" anchorCtr="0"/>
          <a:lstStyle>
            <a:lvl1pPr marL="0" marR="0" lvl="0"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1pPr>
            <a:lvl2pPr marL="0" marR="0" lvl="1"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2pPr>
            <a:lvl3pPr marL="0" marR="0" lvl="2"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3pPr>
            <a:lvl4pPr marL="0" marR="0" lvl="3"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4pPr>
            <a:lvl5pPr marL="0" marR="0" lvl="4"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5pPr>
            <a:lvl6pPr marL="457200" marR="0" lvl="5"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6pPr>
            <a:lvl7pPr marL="914400" marR="0" lvl="6"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7pPr>
            <a:lvl8pPr marL="1371600" marR="0" lvl="7"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8pPr>
            <a:lvl9pPr marL="1828800" marR="0" lvl="8"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9pPr>
          </a:lstStyle>
          <a:p>
            <a:endParaRPr/>
          </a:p>
        </p:txBody>
      </p:sp>
      <p:sp>
        <p:nvSpPr>
          <p:cNvPr id="37" name="Shape 37"/>
          <p:cNvSpPr txBox="1">
            <a:spLocks noGrp="1"/>
          </p:cNvSpPr>
          <p:nvPr>
            <p:ph type="body" idx="1"/>
          </p:nvPr>
        </p:nvSpPr>
        <p:spPr>
          <a:xfrm>
            <a:off x="955677" y="908685"/>
            <a:ext cx="7700963" cy="3759042"/>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None/>
              <a:defRPr sz="1800" b="0" i="0" u="none" strike="noStrike" cap="none">
                <a:solidFill>
                  <a:schemeClr val="dk1"/>
                </a:solidFill>
                <a:latin typeface="Arial"/>
                <a:ea typeface="Arial"/>
                <a:cs typeface="Arial"/>
                <a:sym typeface="Arial"/>
              </a:defRPr>
            </a:lvl1pPr>
            <a:lvl2pPr marL="0" marR="0" lvl="1" indent="0" algn="l" rtl="0">
              <a:spcBef>
                <a:spcPts val="360"/>
              </a:spcBef>
              <a:spcAft>
                <a:spcPts val="0"/>
              </a:spcAft>
              <a:buClr>
                <a:schemeClr val="lt2"/>
              </a:buClr>
              <a:buSzPct val="100000"/>
              <a:buFont typeface="Arial"/>
              <a:buNone/>
              <a:defRPr sz="1800" b="0" i="0" u="none" strike="noStrike" cap="none">
                <a:solidFill>
                  <a:srgbClr val="595959"/>
                </a:solidFill>
                <a:latin typeface="Arial"/>
                <a:ea typeface="Arial"/>
                <a:cs typeface="Arial"/>
                <a:sym typeface="Arial"/>
              </a:defRPr>
            </a:lvl2pPr>
            <a:lvl3pPr marL="344488" marR="0" lvl="2" indent="-1588" algn="l" rtl="0">
              <a:spcBef>
                <a:spcPts val="360"/>
              </a:spcBef>
              <a:spcAft>
                <a:spcPts val="0"/>
              </a:spcAft>
              <a:buClr>
                <a:schemeClr val="lt2"/>
              </a:buClr>
              <a:buSzPct val="102000"/>
              <a:buFont typeface="Source Sans Pro"/>
              <a:buNone/>
              <a:defRPr sz="1800" b="0" i="0" u="none" strike="noStrike" cap="none">
                <a:solidFill>
                  <a:srgbClr val="595959"/>
                </a:solidFill>
                <a:latin typeface="Arial"/>
                <a:ea typeface="Arial"/>
                <a:cs typeface="Arial"/>
                <a:sym typeface="Arial"/>
              </a:defRPr>
            </a:lvl3pPr>
            <a:lvl4pPr marL="687387" marR="0" lvl="3" indent="-1587" algn="l" rtl="0">
              <a:spcBef>
                <a:spcPts val="360"/>
              </a:spcBef>
              <a:spcAft>
                <a:spcPts val="0"/>
              </a:spcAft>
              <a:buClr>
                <a:schemeClr val="lt2"/>
              </a:buClr>
              <a:buSzPct val="100000"/>
              <a:buFont typeface="Arial"/>
              <a:buNone/>
              <a:defRPr sz="1800" b="0" i="0" u="none" strike="noStrike" cap="none">
                <a:solidFill>
                  <a:srgbClr val="595959"/>
                </a:solidFill>
                <a:latin typeface="Arial"/>
                <a:ea typeface="Arial"/>
                <a:cs typeface="Arial"/>
                <a:sym typeface="Arial"/>
              </a:defRPr>
            </a:lvl4pPr>
            <a:lvl5pPr marL="1031875" marR="0" lvl="4" indent="-3175" algn="l" rtl="0">
              <a:spcBef>
                <a:spcPts val="360"/>
              </a:spcBef>
              <a:spcAft>
                <a:spcPts val="0"/>
              </a:spcAft>
              <a:buClr>
                <a:schemeClr val="lt2"/>
              </a:buClr>
              <a:buSzPct val="100000"/>
              <a:buFont typeface="Source Sans Pro"/>
              <a:buNone/>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Horizontal">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948776" y="359541"/>
            <a:ext cx="7707862" cy="488024"/>
          </a:xfrm>
          <a:prstGeom prst="rect">
            <a:avLst/>
          </a:prstGeom>
          <a:noFill/>
          <a:ln>
            <a:noFill/>
          </a:ln>
        </p:spPr>
        <p:txBody>
          <a:bodyPr wrap="square" lIns="91425" tIns="91425" rIns="91425" bIns="91425" anchor="b" anchorCtr="0"/>
          <a:lstStyle>
            <a:lvl1pPr marL="0" marR="0" lvl="0"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1pPr>
            <a:lvl2pPr marL="0" marR="0" lvl="1"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2pPr>
            <a:lvl3pPr marL="0" marR="0" lvl="2"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3pPr>
            <a:lvl4pPr marL="0" marR="0" lvl="3"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4pPr>
            <a:lvl5pPr marL="0" marR="0" lvl="4"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5pPr>
            <a:lvl6pPr marL="457200" marR="0" lvl="5"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6pPr>
            <a:lvl7pPr marL="914400" marR="0" lvl="6"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7pPr>
            <a:lvl8pPr marL="1371600" marR="0" lvl="7"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8pPr>
            <a:lvl9pPr marL="1828800" marR="0" lvl="8"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9pPr>
          </a:lstStyle>
          <a:p>
            <a:endParaRPr/>
          </a:p>
        </p:txBody>
      </p:sp>
      <p:sp>
        <p:nvSpPr>
          <p:cNvPr id="40" name="Shape 40"/>
          <p:cNvSpPr txBox="1">
            <a:spLocks noGrp="1"/>
          </p:cNvSpPr>
          <p:nvPr>
            <p:ph type="body" idx="1"/>
          </p:nvPr>
        </p:nvSpPr>
        <p:spPr>
          <a:xfrm>
            <a:off x="948777" y="908685"/>
            <a:ext cx="7707862" cy="1816607"/>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None/>
              <a:defRPr sz="18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41" name="Shape 41"/>
          <p:cNvSpPr txBox="1">
            <a:spLocks noGrp="1"/>
          </p:cNvSpPr>
          <p:nvPr>
            <p:ph type="body" idx="2"/>
          </p:nvPr>
        </p:nvSpPr>
        <p:spPr>
          <a:xfrm>
            <a:off x="949327" y="2841313"/>
            <a:ext cx="7707313" cy="1816607"/>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None/>
              <a:defRPr sz="18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hree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948776" y="359541"/>
            <a:ext cx="7707862" cy="488024"/>
          </a:xfrm>
          <a:prstGeom prst="rect">
            <a:avLst/>
          </a:prstGeom>
          <a:noFill/>
          <a:ln>
            <a:noFill/>
          </a:ln>
        </p:spPr>
        <p:txBody>
          <a:bodyPr wrap="square" lIns="91425" tIns="91425" rIns="91425" bIns="91425" anchor="b" anchorCtr="0"/>
          <a:lstStyle>
            <a:lvl1pPr marL="0" marR="0" lvl="0"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1pPr>
            <a:lvl2pPr marL="0" marR="0" lvl="1"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2pPr>
            <a:lvl3pPr marL="0" marR="0" lvl="2"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3pPr>
            <a:lvl4pPr marL="0" marR="0" lvl="3"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4pPr>
            <a:lvl5pPr marL="0" marR="0" lvl="4"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5pPr>
            <a:lvl6pPr marL="457200" marR="0" lvl="5"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6pPr>
            <a:lvl7pPr marL="914400" marR="0" lvl="6"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7pPr>
            <a:lvl8pPr marL="1371600" marR="0" lvl="7"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8pPr>
            <a:lvl9pPr marL="1828800" marR="0" lvl="8"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9pPr>
          </a:lstStyle>
          <a:p>
            <a:endParaRPr/>
          </a:p>
        </p:txBody>
      </p:sp>
      <p:sp>
        <p:nvSpPr>
          <p:cNvPr id="44" name="Shape 44"/>
          <p:cNvSpPr txBox="1">
            <a:spLocks noGrp="1"/>
          </p:cNvSpPr>
          <p:nvPr>
            <p:ph type="body" idx="1"/>
          </p:nvPr>
        </p:nvSpPr>
        <p:spPr>
          <a:xfrm>
            <a:off x="949327" y="908685"/>
            <a:ext cx="3787775" cy="3759042"/>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None/>
              <a:defRPr sz="18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45" name="Shape 45"/>
          <p:cNvSpPr txBox="1">
            <a:spLocks noGrp="1"/>
          </p:cNvSpPr>
          <p:nvPr>
            <p:ph type="body" idx="2"/>
          </p:nvPr>
        </p:nvSpPr>
        <p:spPr>
          <a:xfrm>
            <a:off x="4876800" y="908686"/>
            <a:ext cx="3779838" cy="1823085"/>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None/>
              <a:defRPr sz="18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46" name="Shape 46"/>
          <p:cNvSpPr txBox="1">
            <a:spLocks noGrp="1"/>
          </p:cNvSpPr>
          <p:nvPr>
            <p:ph type="body" idx="3"/>
          </p:nvPr>
        </p:nvSpPr>
        <p:spPr>
          <a:xfrm>
            <a:off x="4876800" y="2837497"/>
            <a:ext cx="3779838" cy="1830230"/>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None/>
              <a:defRPr sz="18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our Conten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948776" y="359541"/>
            <a:ext cx="7707862" cy="488024"/>
          </a:xfrm>
          <a:prstGeom prst="rect">
            <a:avLst/>
          </a:prstGeom>
          <a:noFill/>
          <a:ln>
            <a:noFill/>
          </a:ln>
        </p:spPr>
        <p:txBody>
          <a:bodyPr wrap="square" lIns="91425" tIns="91425" rIns="91425" bIns="91425" anchor="b" anchorCtr="0"/>
          <a:lstStyle>
            <a:lvl1pPr marL="0" marR="0" lvl="0"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1pPr>
            <a:lvl2pPr marL="0" marR="0" lvl="1"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2pPr>
            <a:lvl3pPr marL="0" marR="0" lvl="2"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3pPr>
            <a:lvl4pPr marL="0" marR="0" lvl="3"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4pPr>
            <a:lvl5pPr marL="0" marR="0" lvl="4"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5pPr>
            <a:lvl6pPr marL="457200" marR="0" lvl="5"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6pPr>
            <a:lvl7pPr marL="914400" marR="0" lvl="6"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7pPr>
            <a:lvl8pPr marL="1371600" marR="0" lvl="7"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8pPr>
            <a:lvl9pPr marL="1828800" marR="0" lvl="8"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9pPr>
          </a:lstStyle>
          <a:p>
            <a:endParaRPr/>
          </a:p>
        </p:txBody>
      </p:sp>
      <p:sp>
        <p:nvSpPr>
          <p:cNvPr id="49" name="Shape 49"/>
          <p:cNvSpPr txBox="1">
            <a:spLocks noGrp="1"/>
          </p:cNvSpPr>
          <p:nvPr>
            <p:ph type="body" idx="1"/>
          </p:nvPr>
        </p:nvSpPr>
        <p:spPr>
          <a:xfrm>
            <a:off x="949327" y="908686"/>
            <a:ext cx="3787775" cy="1823085"/>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None/>
              <a:defRPr sz="18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50" name="Shape 50"/>
          <p:cNvSpPr txBox="1">
            <a:spLocks noGrp="1"/>
          </p:cNvSpPr>
          <p:nvPr>
            <p:ph type="body" idx="2"/>
          </p:nvPr>
        </p:nvSpPr>
        <p:spPr>
          <a:xfrm>
            <a:off x="955677" y="2840613"/>
            <a:ext cx="3781425" cy="1827114"/>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None/>
              <a:defRPr sz="18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51" name="Shape 51"/>
          <p:cNvSpPr txBox="1">
            <a:spLocks noGrp="1"/>
          </p:cNvSpPr>
          <p:nvPr>
            <p:ph type="body" idx="3"/>
          </p:nvPr>
        </p:nvSpPr>
        <p:spPr>
          <a:xfrm>
            <a:off x="4876800" y="908686"/>
            <a:ext cx="3779838" cy="1823085"/>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None/>
              <a:defRPr sz="18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52" name="Shape 52"/>
          <p:cNvSpPr txBox="1">
            <a:spLocks noGrp="1"/>
          </p:cNvSpPr>
          <p:nvPr>
            <p:ph type="body" idx="4"/>
          </p:nvPr>
        </p:nvSpPr>
        <p:spPr>
          <a:xfrm>
            <a:off x="4876800" y="2840613"/>
            <a:ext cx="3779838" cy="1827114"/>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None/>
              <a:defRPr sz="18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949325" y="358775"/>
            <a:ext cx="7707313" cy="488950"/>
          </a:xfrm>
          <a:prstGeom prst="rect">
            <a:avLst/>
          </a:prstGeom>
          <a:noFill/>
          <a:ln>
            <a:noFill/>
          </a:ln>
        </p:spPr>
        <p:txBody>
          <a:bodyPr wrap="square" lIns="91425" tIns="91425" rIns="91425" bIns="91425" anchor="b" anchorCtr="0"/>
          <a:lstStyle>
            <a:lvl1pPr marL="0" marR="0" lvl="0"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1pPr>
            <a:lvl2pPr marL="0" marR="0" lvl="1"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2pPr>
            <a:lvl3pPr marL="0" marR="0" lvl="2"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3pPr>
            <a:lvl4pPr marL="0" marR="0" lvl="3"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4pPr>
            <a:lvl5pPr marL="0" marR="0" lvl="4" indent="0" algn="l" rtl="0">
              <a:lnSpc>
                <a:spcPct val="85000"/>
              </a:lnSpc>
              <a:spcBef>
                <a:spcPts val="0"/>
              </a:spcBef>
              <a:spcAft>
                <a:spcPts val="0"/>
              </a:spcAft>
              <a:buSzPct val="58333"/>
              <a:buNone/>
              <a:defRPr sz="2400" b="0" i="0" u="none" strike="noStrike" cap="none">
                <a:solidFill>
                  <a:schemeClr val="lt2"/>
                </a:solidFill>
                <a:latin typeface="Arial"/>
                <a:ea typeface="Arial"/>
                <a:cs typeface="Arial"/>
                <a:sym typeface="Arial"/>
              </a:defRPr>
            </a:lvl5pPr>
            <a:lvl6pPr marL="457200" marR="0" lvl="5"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6pPr>
            <a:lvl7pPr marL="914400" marR="0" lvl="6"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7pPr>
            <a:lvl8pPr marL="1371600" marR="0" lvl="7"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8pPr>
            <a:lvl9pPr marL="1828800" marR="0" lvl="8" indent="0" algn="l" rtl="0">
              <a:lnSpc>
                <a:spcPct val="85000"/>
              </a:lnSpc>
              <a:spcBef>
                <a:spcPts val="0"/>
              </a:spcBef>
              <a:spcAft>
                <a:spcPts val="0"/>
              </a:spcAft>
              <a:buSzPct val="58333"/>
              <a:buNone/>
              <a:defRPr sz="2400" b="0" i="0" u="none" strike="noStrike" cap="none">
                <a:solidFill>
                  <a:schemeClr val="lt2"/>
                </a:solidFill>
                <a:latin typeface="Source Sans Pro SemiBold"/>
                <a:ea typeface="Source Sans Pro SemiBold"/>
                <a:cs typeface="Source Sans Pro SemiBold"/>
                <a:sym typeface="Source Sans Pro SemiBold"/>
              </a:defRPr>
            </a:lvl9pPr>
          </a:lstStyle>
          <a:p>
            <a:endParaRPr/>
          </a:p>
        </p:txBody>
      </p:sp>
      <p:sp>
        <p:nvSpPr>
          <p:cNvPr id="11" name="Shape 11"/>
          <p:cNvSpPr txBox="1">
            <a:spLocks noGrp="1"/>
          </p:cNvSpPr>
          <p:nvPr>
            <p:ph type="body" idx="1"/>
          </p:nvPr>
        </p:nvSpPr>
        <p:spPr>
          <a:xfrm>
            <a:off x="949325" y="903288"/>
            <a:ext cx="7707313" cy="3763962"/>
          </a:xfrm>
          <a:prstGeom prst="rect">
            <a:avLst/>
          </a:prstGeom>
          <a:noFill/>
          <a:ln>
            <a:noFill/>
          </a:ln>
        </p:spPr>
        <p:txBody>
          <a:bodyPr wrap="square" lIns="91425" tIns="91425" rIns="91425" bIns="91425" anchor="t" anchorCtr="0"/>
          <a:lstStyle>
            <a:lvl1pPr marL="342900" marR="0" lvl="0" indent="-342900" algn="l" rtl="0">
              <a:spcBef>
                <a:spcPts val="360"/>
              </a:spcBef>
              <a:spcAft>
                <a:spcPts val="0"/>
              </a:spcAft>
              <a:buSzPct val="77777"/>
              <a:buChar char="●"/>
              <a:defRPr sz="1800" b="0" i="0" u="none" strike="noStrike" cap="none">
                <a:solidFill>
                  <a:schemeClr val="dk1"/>
                </a:solidFill>
                <a:latin typeface="Arial"/>
                <a:ea typeface="Arial"/>
                <a:cs typeface="Arial"/>
                <a:sym typeface="Arial"/>
              </a:defRPr>
            </a:lvl1pPr>
            <a:lvl2pPr marL="288925" marR="0" lvl="1" indent="-174625" algn="l" rtl="0">
              <a:spcBef>
                <a:spcPts val="360"/>
              </a:spcBef>
              <a:spcAft>
                <a:spcPts val="0"/>
              </a:spcAft>
              <a:buClr>
                <a:schemeClr val="lt2"/>
              </a:buClr>
              <a:buSzPct val="100000"/>
              <a:buFont typeface="Noto Sans Symbols"/>
              <a:buChar char="▪"/>
              <a:defRPr sz="1800" b="0" i="0" u="none" strike="noStrike" cap="none">
                <a:solidFill>
                  <a:srgbClr val="595959"/>
                </a:solidFill>
                <a:latin typeface="Arial"/>
                <a:ea typeface="Arial"/>
                <a:cs typeface="Arial"/>
                <a:sym typeface="Arial"/>
              </a:defRPr>
            </a:lvl2pPr>
            <a:lvl3pPr marL="569913" marR="0" lvl="2" indent="-110426" algn="l" rtl="0">
              <a:spcBef>
                <a:spcPts val="360"/>
              </a:spcBef>
              <a:spcAft>
                <a:spcPts val="0"/>
              </a:spcAft>
              <a:buClr>
                <a:schemeClr val="lt2"/>
              </a:buClr>
              <a:buSzPct val="102000"/>
              <a:buFont typeface="Source Sans Pro"/>
              <a:buChar char="›"/>
              <a:defRPr sz="1800" b="0" i="0" u="none" strike="noStrike" cap="none">
                <a:solidFill>
                  <a:srgbClr val="595959"/>
                </a:solidFill>
                <a:latin typeface="Arial"/>
                <a:ea typeface="Arial"/>
                <a:cs typeface="Arial"/>
                <a:sym typeface="Arial"/>
              </a:defRPr>
            </a:lvl3pPr>
            <a:lvl4pPr marL="914400" marR="0" lvl="3" indent="-114300" algn="l" rtl="0">
              <a:spcBef>
                <a:spcPts val="360"/>
              </a:spcBef>
              <a:spcAft>
                <a:spcPts val="0"/>
              </a:spcAft>
              <a:buClr>
                <a:schemeClr val="lt2"/>
              </a:buClr>
              <a:buSzPct val="100000"/>
              <a:buFont typeface="Arial"/>
              <a:buChar char="•"/>
              <a:defRPr sz="1800" b="0" i="0" u="none" strike="noStrike" cap="none">
                <a:solidFill>
                  <a:srgbClr val="595959"/>
                </a:solidFill>
                <a:latin typeface="Arial"/>
                <a:ea typeface="Arial"/>
                <a:cs typeface="Arial"/>
                <a:sym typeface="Arial"/>
              </a:defRPr>
            </a:lvl4pPr>
            <a:lvl5pPr marL="1258888" marR="0" lvl="4" indent="-115887" algn="l" rtl="0">
              <a:spcBef>
                <a:spcPts val="360"/>
              </a:spcBef>
              <a:spcAft>
                <a:spcPts val="0"/>
              </a:spcAft>
              <a:buClr>
                <a:schemeClr val="lt2"/>
              </a:buClr>
              <a:buSzPct val="100000"/>
              <a:buFont typeface="Source Sans Pro"/>
              <a:buChar char="–"/>
              <a:defRPr sz="1800" b="0" i="0" u="none" strike="noStrike" cap="none">
                <a:solidFill>
                  <a:srgbClr val="595959"/>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Source Sans Pro"/>
                <a:ea typeface="Source Sans Pro"/>
                <a:cs typeface="Source Sans Pro"/>
                <a:sym typeface="Source Sans Pro"/>
              </a:defRPr>
            </a:lvl9pPr>
          </a:lstStyle>
          <a:p>
            <a:endParaRPr/>
          </a:p>
        </p:txBody>
      </p:sp>
      <p:sp>
        <p:nvSpPr>
          <p:cNvPr id="12" name="Shape 12"/>
          <p:cNvSpPr txBox="1">
            <a:spLocks noGrp="1"/>
          </p:cNvSpPr>
          <p:nvPr>
            <p:ph type="sldNum" idx="12"/>
          </p:nvPr>
        </p:nvSpPr>
        <p:spPr>
          <a:xfrm>
            <a:off x="109538" y="4811713"/>
            <a:ext cx="846137" cy="271462"/>
          </a:xfrm>
          <a:prstGeom prst="rect">
            <a:avLst/>
          </a:prstGeom>
          <a:noFill/>
          <a:ln>
            <a:noFill/>
          </a:ln>
        </p:spPr>
        <p:txBody>
          <a:bodyPr wrap="square" lIns="91425" tIns="45700" rIns="91425" bIns="45700" anchor="ctr" anchorCtr="0">
            <a:noAutofit/>
          </a:bodyPr>
          <a:lstStyle/>
          <a:p>
            <a:pPr marL="0" marR="0" lvl="0" indent="0" algn="l" rtl="0">
              <a:spcBef>
                <a:spcPts val="0"/>
              </a:spcBef>
              <a:spcAft>
                <a:spcPts val="0"/>
              </a:spcAft>
              <a:buSzPct val="25000"/>
              <a:buNone/>
            </a:pPr>
            <a:fld id="{00000000-1234-1234-1234-123412341234}" type="slidenum">
              <a:rPr lang="en-US" sz="1000" b="0" i="0" u="none" strike="noStrike" cap="none">
                <a:solidFill>
                  <a:srgbClr val="898989"/>
                </a:solidFill>
                <a:latin typeface="Arial"/>
                <a:ea typeface="Arial"/>
                <a:cs typeface="Arial"/>
                <a:sym typeface="Arial"/>
              </a:rPr>
              <a:t>‹#›</a:t>
            </a:fld>
            <a:endParaRPr lang="en-US" sz="1000" b="0" i="0" u="none" strike="noStrike" cap="none">
              <a:solidFill>
                <a:srgbClr val="898989"/>
              </a:solidFill>
              <a:latin typeface="Arial"/>
              <a:ea typeface="Arial"/>
              <a:cs typeface="Arial"/>
              <a:sym typeface="Arial"/>
            </a:endParaRPr>
          </a:p>
        </p:txBody>
      </p:sp>
      <p:sp>
        <p:nvSpPr>
          <p:cNvPr id="13" name="Shape 13"/>
          <p:cNvSpPr/>
          <p:nvPr/>
        </p:nvSpPr>
        <p:spPr>
          <a:xfrm>
            <a:off x="0" y="0"/>
            <a:ext cx="457200" cy="5149850"/>
          </a:xfrm>
          <a:prstGeom prst="rect">
            <a:avLst/>
          </a:prstGeom>
          <a:solidFill>
            <a:srgbClr val="8C1515"/>
          </a:solidFill>
          <a:ln w="9525" cap="flat" cmpd="sng">
            <a:solidFill>
              <a:srgbClr val="8C1515"/>
            </a:solidFill>
            <a:prstDash val="solid"/>
            <a:round/>
            <a:headEnd type="none" w="med" len="med"/>
            <a:tailEnd type="none" w="med" len="med"/>
          </a:ln>
        </p:spPr>
        <p:txBody>
          <a:bodyPr wrap="square" lIns="91425" tIns="45700" rIns="91425" bIns="45700" anchor="ctr" anchorCtr="0">
            <a:noAutofit/>
          </a:bodyPr>
          <a:lstStyle/>
          <a:p>
            <a:pPr marL="0" marR="0" lvl="0" indent="0" algn="ctr" rtl="0">
              <a:spcBef>
                <a:spcPts val="0"/>
              </a:spcBef>
              <a:spcAft>
                <a:spcPts val="0"/>
              </a:spcAft>
              <a:buSzPct val="25000"/>
              <a:buNone/>
            </a:pPr>
            <a:endParaRPr sz="1800" b="0" i="0" u="none" strike="noStrike" cap="none">
              <a:solidFill>
                <a:schemeClr val="lt1"/>
              </a:solidFill>
              <a:latin typeface="Arial"/>
              <a:ea typeface="Arial"/>
              <a:cs typeface="Arial"/>
              <a:sym typeface="Arial"/>
            </a:endParaRPr>
          </a:p>
        </p:txBody>
      </p:sp>
      <p:pic>
        <p:nvPicPr>
          <p:cNvPr id="14" name="Shape 14" title="Stanford University"/>
          <p:cNvPicPr preferRelativeResize="0"/>
          <p:nvPr/>
        </p:nvPicPr>
        <p:blipFill rotWithShape="1">
          <a:blip r:embed="rId9">
            <a:alphaModFix/>
          </a:blip>
          <a:srcRect/>
          <a:stretch/>
        </p:blipFill>
        <p:spPr>
          <a:xfrm>
            <a:off x="7121525" y="4856163"/>
            <a:ext cx="1541277" cy="19000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Lst>
  <p:transition spd="slow">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dmuise@Stanford.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413163" y="1952625"/>
            <a:ext cx="8439912" cy="619125"/>
          </a:xfrm>
          <a:prstGeom prst="rect">
            <a:avLst/>
          </a:prstGeom>
          <a:noFill/>
          <a:ln>
            <a:noFill/>
          </a:ln>
        </p:spPr>
        <p:txBody>
          <a:bodyPr wrap="square" lIns="0" tIns="45700" rIns="91425" bIns="45700" anchor="b" anchorCtr="0">
            <a:noAutofit/>
          </a:bodyPr>
          <a:lstStyle/>
          <a:p>
            <a:pPr lvl="0">
              <a:buSzPct val="25000"/>
            </a:pPr>
            <a:r>
              <a:rPr lang="en-US" sz="2400" dirty="0"/>
              <a:t>Micro-Level Natural Interaction with Information Systems: </a:t>
            </a:r>
            <a:br>
              <a:rPr lang="en-US" sz="2400" dirty="0"/>
            </a:br>
            <a:r>
              <a:rPr lang="en-US" sz="2400" dirty="0"/>
              <a:t>An International Screenshots Comparison</a:t>
            </a:r>
            <a:endParaRPr lang="en-US" sz="2400" b="0" i="0" u="none" strike="noStrike" cap="none" dirty="0">
              <a:solidFill>
                <a:schemeClr val="dk1"/>
              </a:solidFill>
              <a:latin typeface="Arial"/>
              <a:ea typeface="Arial"/>
              <a:cs typeface="Arial"/>
              <a:sym typeface="Arial"/>
            </a:endParaRPr>
          </a:p>
        </p:txBody>
      </p:sp>
      <p:sp>
        <p:nvSpPr>
          <p:cNvPr id="58" name="Shape 58"/>
          <p:cNvSpPr txBox="1">
            <a:spLocks noGrp="1"/>
          </p:cNvSpPr>
          <p:nvPr>
            <p:ph type="body" idx="1"/>
          </p:nvPr>
        </p:nvSpPr>
        <p:spPr>
          <a:xfrm>
            <a:off x="1603375" y="3344863"/>
            <a:ext cx="6059488" cy="1163129"/>
          </a:xfrm>
          <a:prstGeom prst="rect">
            <a:avLst/>
          </a:prstGeom>
          <a:noFill/>
          <a:ln>
            <a:noFill/>
          </a:ln>
        </p:spPr>
        <p:txBody>
          <a:bodyPr wrap="square" lIns="0" tIns="45700" rIns="0" bIns="45700" anchor="ctr" anchorCtr="1">
            <a:noAutofit/>
          </a:bodyPr>
          <a:lstStyle/>
          <a:p>
            <a:pPr marL="0" lvl="0" indent="-88900">
              <a:spcBef>
                <a:spcPts val="0"/>
              </a:spcBef>
            </a:pPr>
            <a:r>
              <a:rPr lang="en-US" sz="1400" dirty="0"/>
              <a:t>Yingdan Lu, Dan Muise, Jennifer Pan, Byron Reeves</a:t>
            </a:r>
            <a:br>
              <a:rPr lang="en-US" sz="1400" dirty="0"/>
            </a:br>
            <a:r>
              <a:rPr lang="en-US" sz="1400" dirty="0"/>
              <a:t>Department of Communication, Stanford University</a:t>
            </a:r>
            <a:endParaRPr lang="en-US" sz="1400" b="0" i="0" u="none" strike="noStrike" cap="none" dirty="0">
              <a:solidFill>
                <a:srgbClr val="595959"/>
              </a:solidFill>
              <a:latin typeface="Arial"/>
              <a:ea typeface="Arial"/>
              <a:cs typeface="Arial"/>
              <a:sym typeface="Arial"/>
            </a:endParaRPr>
          </a:p>
        </p:txBody>
      </p:sp>
      <p:sp>
        <p:nvSpPr>
          <p:cNvPr id="59" name="Shape 59"/>
          <p:cNvSpPr txBox="1"/>
          <p:nvPr/>
        </p:nvSpPr>
        <p:spPr>
          <a:xfrm>
            <a:off x="518319" y="2678416"/>
            <a:ext cx="8229600" cy="619125"/>
          </a:xfrm>
          <a:prstGeom prst="rect">
            <a:avLst/>
          </a:prstGeom>
          <a:noFill/>
          <a:ln>
            <a:noFill/>
          </a:ln>
        </p:spPr>
        <p:txBody>
          <a:bodyPr wrap="square" lIns="0" tIns="45700" rIns="91425" bIns="45700" anchor="b" anchorCtr="0">
            <a:noAutofit/>
          </a:bodyPr>
          <a:lstStyle/>
          <a:p>
            <a:pPr lvl="0" algn="ctr">
              <a:lnSpc>
                <a:spcPct val="85000"/>
              </a:lnSpc>
              <a:buSzPct val="25000"/>
            </a:pPr>
            <a:r>
              <a:rPr lang="en-US" sz="1800" dirty="0">
                <a:solidFill>
                  <a:srgbClr val="8C1515"/>
                </a:solidFill>
              </a:rPr>
              <a:t>ICA 2018 Information Systems</a:t>
            </a:r>
            <a:endParaRPr lang="en-US" sz="1800" b="0" i="0" u="none" strike="noStrike" cap="none" dirty="0">
              <a:solidFill>
                <a:srgbClr val="8C1515"/>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5034-A52D-4B6C-89D1-BB2286E9D72D}"/>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0405F7FB-5697-4E77-BEE7-A5129A696B85}"/>
              </a:ext>
            </a:extLst>
          </p:cNvPr>
          <p:cNvSpPr>
            <a:spLocks noGrp="1"/>
          </p:cNvSpPr>
          <p:nvPr>
            <p:ph type="body" idx="1"/>
          </p:nvPr>
        </p:nvSpPr>
        <p:spPr>
          <a:xfrm>
            <a:off x="955677" y="908685"/>
            <a:ext cx="7700963" cy="3082547"/>
          </a:xfrm>
        </p:spPr>
        <p:txBody>
          <a:bodyPr/>
          <a:lstStyle/>
          <a:p>
            <a:pPr marL="0" indent="0"/>
            <a:r>
              <a:rPr lang="en-US" dirty="0"/>
              <a:t>Is human-smartphone interaction similar across highly varied contexts?</a:t>
            </a:r>
          </a:p>
        </p:txBody>
      </p:sp>
      <p:graphicFrame>
        <p:nvGraphicFramePr>
          <p:cNvPr id="10" name="Table 9">
            <a:extLst>
              <a:ext uri="{FF2B5EF4-FFF2-40B4-BE49-F238E27FC236}">
                <a16:creationId xmlns:a16="http://schemas.microsoft.com/office/drawing/2014/main" id="{B03EAA3F-8757-4370-B883-B3282CECB819}"/>
              </a:ext>
            </a:extLst>
          </p:cNvPr>
          <p:cNvGraphicFramePr>
            <a:graphicFrameLocks noGrp="1"/>
          </p:cNvGraphicFramePr>
          <p:nvPr>
            <p:extLst>
              <p:ext uri="{D42A27DB-BD31-4B8C-83A1-F6EECF244321}">
                <p14:modId xmlns:p14="http://schemas.microsoft.com/office/powerpoint/2010/main" val="3043878748"/>
              </p:ext>
            </p:extLst>
          </p:nvPr>
        </p:nvGraphicFramePr>
        <p:xfrm>
          <a:off x="1055869" y="1618180"/>
          <a:ext cx="7199236" cy="2283711"/>
        </p:xfrm>
        <a:graphic>
          <a:graphicData uri="http://schemas.openxmlformats.org/drawingml/2006/table">
            <a:tbl>
              <a:tblPr firstRow="1" bandRow="1">
                <a:tableStyleId>{5C22544A-7EE6-4342-B048-85BDC9FD1C3A}</a:tableStyleId>
              </a:tblPr>
              <a:tblGrid>
                <a:gridCol w="2222470">
                  <a:extLst>
                    <a:ext uri="{9D8B030D-6E8A-4147-A177-3AD203B41FA5}">
                      <a16:colId xmlns:a16="http://schemas.microsoft.com/office/drawing/2014/main" val="2586222036"/>
                    </a:ext>
                  </a:extLst>
                </a:gridCol>
                <a:gridCol w="4976766">
                  <a:extLst>
                    <a:ext uri="{9D8B030D-6E8A-4147-A177-3AD203B41FA5}">
                      <a16:colId xmlns:a16="http://schemas.microsoft.com/office/drawing/2014/main" val="4209392358"/>
                    </a:ext>
                  </a:extLst>
                </a:gridCol>
              </a:tblGrid>
              <a:tr h="761237">
                <a:tc>
                  <a:txBody>
                    <a:bodyPr/>
                    <a:lstStyle/>
                    <a:p>
                      <a:pPr algn="ctr"/>
                      <a:r>
                        <a:rPr lang="en-US" sz="2400" b="1" dirty="0">
                          <a:solidFill>
                            <a:schemeClr val="tx1"/>
                          </a:solidFill>
                          <a:latin typeface="Calibri" panose="020F0502020204030204" pitchFamily="34" charset="0"/>
                        </a:rPr>
                        <a:t>USA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3493298" rtl="0" eaLnBrk="1" fontAlgn="auto" latinLnBrk="0" hangingPunct="1">
                        <a:lnSpc>
                          <a:spcPct val="100000"/>
                        </a:lnSpc>
                        <a:spcBef>
                          <a:spcPts val="0"/>
                        </a:spcBef>
                        <a:spcAft>
                          <a:spcPts val="0"/>
                        </a:spcAft>
                        <a:buClrTx/>
                        <a:buSzTx/>
                        <a:buFontTx/>
                        <a:buNone/>
                        <a:tabLst/>
                        <a:defRPr/>
                      </a:pPr>
                      <a:r>
                        <a:rPr lang="en-US" altLang="zh-CN" sz="2000" b="0" dirty="0">
                          <a:solidFill>
                            <a:schemeClr val="tx1"/>
                          </a:solidFill>
                          <a:latin typeface="Calibri" panose="020F0502020204030204" pitchFamily="34" charset="0"/>
                        </a:rPr>
                        <a:t>Longest time and high maturity with mobile / internet media</a:t>
                      </a:r>
                      <a:endParaRPr lang="en-US" sz="2000" b="0" dirty="0">
                        <a:solidFill>
                          <a:schemeClr val="tx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6417262"/>
                  </a:ext>
                </a:extLst>
              </a:tr>
              <a:tr h="761237">
                <a:tc>
                  <a:txBody>
                    <a:bodyPr/>
                    <a:lstStyle/>
                    <a:p>
                      <a:pPr algn="ctr"/>
                      <a:r>
                        <a:rPr lang="en-US" sz="2400" b="1" dirty="0">
                          <a:solidFill>
                            <a:schemeClr val="tx1"/>
                          </a:solidFill>
                          <a:latin typeface="Calibri" panose="020F0502020204030204" pitchFamily="34" charset="0"/>
                        </a:rPr>
                        <a:t>MYANMAR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3493298"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Calibri" panose="020F0502020204030204" pitchFamily="34" charset="0"/>
                        </a:rPr>
                        <a:t>Recent transition and sudden widespread adoption of mobile / internet 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3000047"/>
                  </a:ext>
                </a:extLst>
              </a:tr>
              <a:tr h="761237">
                <a:tc>
                  <a:txBody>
                    <a:bodyPr/>
                    <a:lstStyle/>
                    <a:p>
                      <a:pPr algn="ctr"/>
                      <a:r>
                        <a:rPr lang="en-US" sz="2400" b="1" dirty="0">
                          <a:solidFill>
                            <a:schemeClr val="tx1"/>
                          </a:solidFill>
                          <a:latin typeface="Calibri" panose="020F0502020204030204" pitchFamily="34" charset="0"/>
                        </a:rPr>
                        <a:t>CHINA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3493298"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Calibri" panose="020F0502020204030204" pitchFamily="34" charset="0"/>
                        </a:rPr>
                        <a:t>Growing mobile / internet media under authoritarian control</a:t>
                      </a:r>
                      <a:endParaRPr lang="en-US" sz="2000" b="1" u="sng" dirty="0">
                        <a:solidFill>
                          <a:schemeClr val="tx1"/>
                        </a:solidFill>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3715254"/>
                  </a:ext>
                </a:extLst>
              </a:tr>
            </a:tbl>
          </a:graphicData>
        </a:graphic>
      </p:graphicFrame>
    </p:spTree>
    <p:extLst>
      <p:ext uri="{BB962C8B-B14F-4D97-AF65-F5344CB8AC3E}">
        <p14:creationId xmlns:p14="http://schemas.microsoft.com/office/powerpoint/2010/main" val="214095409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95034-A52D-4B6C-89D1-BB2286E9D72D}"/>
              </a:ext>
            </a:extLst>
          </p:cNvPr>
          <p:cNvSpPr>
            <a:spLocks noGrp="1"/>
          </p:cNvSpPr>
          <p:nvPr>
            <p:ph type="title"/>
          </p:nvPr>
        </p:nvSpPr>
        <p:spPr>
          <a:xfrm>
            <a:off x="955677" y="394575"/>
            <a:ext cx="7707862" cy="488024"/>
          </a:xfrm>
        </p:spPr>
        <p:txBody>
          <a:bodyPr/>
          <a:lstStyle/>
          <a:p>
            <a:r>
              <a:rPr lang="en-US" dirty="0"/>
              <a:t>Method: </a:t>
            </a:r>
            <a:r>
              <a:rPr lang="en-US" i="1" dirty="0"/>
              <a:t>longitudinal checks, is the screen on?</a:t>
            </a:r>
            <a:endParaRPr lang="en-US" dirty="0"/>
          </a:p>
        </p:txBody>
      </p:sp>
      <p:sp>
        <p:nvSpPr>
          <p:cNvPr id="3" name="Text Placeholder 2">
            <a:extLst>
              <a:ext uri="{FF2B5EF4-FFF2-40B4-BE49-F238E27FC236}">
                <a16:creationId xmlns:a16="http://schemas.microsoft.com/office/drawing/2014/main" id="{0405F7FB-5697-4E77-BEE7-A5129A696B85}"/>
              </a:ext>
            </a:extLst>
          </p:cNvPr>
          <p:cNvSpPr>
            <a:spLocks noGrp="1"/>
          </p:cNvSpPr>
          <p:nvPr>
            <p:ph type="body" idx="1"/>
          </p:nvPr>
        </p:nvSpPr>
        <p:spPr>
          <a:xfrm>
            <a:off x="955677" y="943475"/>
            <a:ext cx="7974632" cy="3759042"/>
          </a:xfrm>
        </p:spPr>
        <p:txBody>
          <a:bodyPr/>
          <a:lstStyle/>
          <a:p>
            <a:pPr marL="0" indent="0" algn="just"/>
            <a:r>
              <a:rPr lang="en-US" dirty="0"/>
              <a:t>Using a novel android app, participants’ smartphone screens were tracked at five-second intervals. </a:t>
            </a:r>
          </a:p>
          <a:p>
            <a:pPr marL="114300" lvl="1" indent="0" algn="just">
              <a:buNone/>
            </a:pPr>
            <a:endParaRPr lang="en-US" dirty="0"/>
          </a:p>
          <a:p>
            <a:pPr marL="114300" lvl="1" indent="0" algn="just">
              <a:buNone/>
            </a:pPr>
            <a:endParaRPr lang="en-US" dirty="0"/>
          </a:p>
          <a:p>
            <a:pPr marL="459487" lvl="2" indent="0" algn="just">
              <a:buNone/>
            </a:pPr>
            <a:endParaRPr lang="en-US" dirty="0"/>
          </a:p>
          <a:p>
            <a:pPr algn="just">
              <a:buFont typeface="Arial" panose="020B0604020202020204" pitchFamily="34" charset="0"/>
              <a:buChar char="•"/>
            </a:pPr>
            <a:endParaRPr lang="en-US" dirty="0"/>
          </a:p>
          <a:p>
            <a:pPr marL="0" indent="0" algn="just"/>
            <a:endParaRPr lang="en-US" dirty="0"/>
          </a:p>
        </p:txBody>
      </p:sp>
      <p:grpSp>
        <p:nvGrpSpPr>
          <p:cNvPr id="26" name="Group 25">
            <a:extLst>
              <a:ext uri="{FF2B5EF4-FFF2-40B4-BE49-F238E27FC236}">
                <a16:creationId xmlns:a16="http://schemas.microsoft.com/office/drawing/2014/main" id="{7A8675A1-FB31-4276-93BC-A98218B7C760}"/>
              </a:ext>
            </a:extLst>
          </p:cNvPr>
          <p:cNvGrpSpPr/>
          <p:nvPr/>
        </p:nvGrpSpPr>
        <p:grpSpPr>
          <a:xfrm>
            <a:off x="955677" y="2027582"/>
            <a:ext cx="3785037" cy="2753291"/>
            <a:chOff x="8556480" y="8441375"/>
            <a:chExt cx="4278442" cy="2696387"/>
          </a:xfrm>
        </p:grpSpPr>
        <p:pic>
          <p:nvPicPr>
            <p:cNvPr id="27" name="Picture 26">
              <a:extLst>
                <a:ext uri="{FF2B5EF4-FFF2-40B4-BE49-F238E27FC236}">
                  <a16:creationId xmlns:a16="http://schemas.microsoft.com/office/drawing/2014/main" id="{74E2D4B5-DB29-4277-9863-0D7413A3E169}"/>
                </a:ext>
              </a:extLst>
            </p:cNvPr>
            <p:cNvPicPr>
              <a:picLocks noChangeAspect="1"/>
            </p:cNvPicPr>
            <p:nvPr/>
          </p:nvPicPr>
          <p:blipFill>
            <a:blip r:embed="rId3"/>
            <a:stretch>
              <a:fillRect/>
            </a:stretch>
          </p:blipFill>
          <p:spPr>
            <a:xfrm>
              <a:off x="8666963" y="8449762"/>
              <a:ext cx="1449297" cy="2392113"/>
            </a:xfrm>
            <a:prstGeom prst="rect">
              <a:avLst/>
            </a:prstGeom>
          </p:spPr>
        </p:pic>
        <p:pic>
          <p:nvPicPr>
            <p:cNvPr id="28" name="Picture 27">
              <a:extLst>
                <a:ext uri="{FF2B5EF4-FFF2-40B4-BE49-F238E27FC236}">
                  <a16:creationId xmlns:a16="http://schemas.microsoft.com/office/drawing/2014/main" id="{ECD77BDD-C6B5-4BBB-B0C1-0D4A098A5DBD}"/>
                </a:ext>
              </a:extLst>
            </p:cNvPr>
            <p:cNvPicPr>
              <a:picLocks noChangeAspect="1"/>
            </p:cNvPicPr>
            <p:nvPr/>
          </p:nvPicPr>
          <p:blipFill>
            <a:blip r:embed="rId4"/>
            <a:stretch>
              <a:fillRect/>
            </a:stretch>
          </p:blipFill>
          <p:spPr>
            <a:xfrm>
              <a:off x="10116260" y="8445666"/>
              <a:ext cx="1342670" cy="2392113"/>
            </a:xfrm>
            <a:prstGeom prst="rect">
              <a:avLst/>
            </a:prstGeom>
          </p:spPr>
        </p:pic>
        <p:pic>
          <p:nvPicPr>
            <p:cNvPr id="29" name="Picture 28">
              <a:extLst>
                <a:ext uri="{FF2B5EF4-FFF2-40B4-BE49-F238E27FC236}">
                  <a16:creationId xmlns:a16="http://schemas.microsoft.com/office/drawing/2014/main" id="{833A760B-E406-4B4B-A8E4-DA2B769B97CC}"/>
                </a:ext>
              </a:extLst>
            </p:cNvPr>
            <p:cNvPicPr>
              <a:picLocks noChangeAspect="1"/>
            </p:cNvPicPr>
            <p:nvPr/>
          </p:nvPicPr>
          <p:blipFill>
            <a:blip r:embed="rId5"/>
            <a:stretch>
              <a:fillRect/>
            </a:stretch>
          </p:blipFill>
          <p:spPr>
            <a:xfrm>
              <a:off x="11458930" y="8441375"/>
              <a:ext cx="1342670" cy="2400500"/>
            </a:xfrm>
            <a:prstGeom prst="rect">
              <a:avLst/>
            </a:prstGeom>
          </p:spPr>
        </p:pic>
        <p:sp>
          <p:nvSpPr>
            <p:cNvPr id="30" name="Rectangle 29">
              <a:extLst>
                <a:ext uri="{FF2B5EF4-FFF2-40B4-BE49-F238E27FC236}">
                  <a16:creationId xmlns:a16="http://schemas.microsoft.com/office/drawing/2014/main" id="{9538382D-AFD1-4B86-9545-3DFFB78714A1}"/>
                </a:ext>
              </a:extLst>
            </p:cNvPr>
            <p:cNvSpPr/>
            <p:nvPr/>
          </p:nvSpPr>
          <p:spPr>
            <a:xfrm>
              <a:off x="8556480" y="10836346"/>
              <a:ext cx="4278442" cy="301416"/>
            </a:xfrm>
            <a:prstGeom prst="rect">
              <a:avLst/>
            </a:prstGeom>
          </p:spPr>
          <p:txBody>
            <a:bodyPr wrap="square">
              <a:spAutoFit/>
            </a:bodyPr>
            <a:lstStyle/>
            <a:p>
              <a:pPr algn="ctr"/>
              <a:r>
                <a:rPr lang="en-US" i="1" dirty="0"/>
                <a:t>App UI in Burmese, English and Chinese</a:t>
              </a:r>
            </a:p>
          </p:txBody>
        </p:sp>
      </p:grpSp>
      <p:sp>
        <p:nvSpPr>
          <p:cNvPr id="31" name="Rectangle 30">
            <a:extLst>
              <a:ext uri="{FF2B5EF4-FFF2-40B4-BE49-F238E27FC236}">
                <a16:creationId xmlns:a16="http://schemas.microsoft.com/office/drawing/2014/main" id="{2BF01611-5177-40D6-A18D-A76A2BA5129A}"/>
              </a:ext>
            </a:extLst>
          </p:cNvPr>
          <p:cNvSpPr/>
          <p:nvPr/>
        </p:nvSpPr>
        <p:spPr>
          <a:xfrm>
            <a:off x="4805566" y="1960209"/>
            <a:ext cx="4124743" cy="707886"/>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We analyze the timestamps of screenshots to measure phone usage.</a:t>
            </a:r>
          </a:p>
        </p:txBody>
      </p:sp>
      <p:graphicFrame>
        <p:nvGraphicFramePr>
          <p:cNvPr id="32" name="Table 31">
            <a:extLst>
              <a:ext uri="{FF2B5EF4-FFF2-40B4-BE49-F238E27FC236}">
                <a16:creationId xmlns:a16="http://schemas.microsoft.com/office/drawing/2014/main" id="{5CD72A89-826F-4037-82EF-F90F03DD6B3D}"/>
              </a:ext>
            </a:extLst>
          </p:cNvPr>
          <p:cNvGraphicFramePr>
            <a:graphicFrameLocks noGrp="1"/>
          </p:cNvGraphicFramePr>
          <p:nvPr>
            <p:extLst>
              <p:ext uri="{D42A27DB-BD31-4B8C-83A1-F6EECF244321}">
                <p14:modId xmlns:p14="http://schemas.microsoft.com/office/powerpoint/2010/main" val="1037619893"/>
              </p:ext>
            </p:extLst>
          </p:nvPr>
        </p:nvGraphicFramePr>
        <p:xfrm>
          <a:off x="4903306" y="2739313"/>
          <a:ext cx="3922641" cy="1097280"/>
        </p:xfrm>
        <a:graphic>
          <a:graphicData uri="http://schemas.openxmlformats.org/drawingml/2006/table">
            <a:tbl>
              <a:tblPr firstRow="1" bandRow="1">
                <a:tableStyleId>{5C22544A-7EE6-4342-B048-85BDC9FD1C3A}</a:tableStyleId>
              </a:tblPr>
              <a:tblGrid>
                <a:gridCol w="3922641">
                  <a:extLst>
                    <a:ext uri="{9D8B030D-6E8A-4147-A177-3AD203B41FA5}">
                      <a16:colId xmlns:a16="http://schemas.microsoft.com/office/drawing/2014/main" val="4209392358"/>
                    </a:ext>
                  </a:extLst>
                </a:gridCol>
              </a:tblGrid>
              <a:tr h="242613">
                <a:tc>
                  <a:txBody>
                    <a:bodyPr/>
                    <a:lstStyle/>
                    <a:p>
                      <a:pPr marL="0" marR="0" lvl="0" indent="0" algn="ctr" defTabSz="3493298"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rPr>
                        <a:t>Sample adults from each country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6417262"/>
                  </a:ext>
                </a:extLst>
              </a:tr>
              <a:tr h="147227">
                <a:tc>
                  <a:txBody>
                    <a:bodyPr/>
                    <a:lstStyle/>
                    <a:p>
                      <a:pPr marL="0" marR="0" lvl="0" indent="0" algn="ctr" defTabSz="3493298"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rPr>
                        <a:t>Ages 22-30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3000047"/>
                  </a:ext>
                </a:extLst>
              </a:tr>
              <a:tr h="274650">
                <a:tc>
                  <a:txBody>
                    <a:bodyPr/>
                    <a:lstStyle/>
                    <a:p>
                      <a:pPr marL="0" marR="0" lvl="0" indent="0" algn="ctr" defTabSz="3493298"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rPr>
                        <a:t>One week of screenshot 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3715254"/>
                  </a:ext>
                </a:extLst>
              </a:tr>
            </a:tbl>
          </a:graphicData>
        </a:graphic>
      </p:graphicFrame>
    </p:spTree>
    <p:extLst>
      <p:ext uri="{BB962C8B-B14F-4D97-AF65-F5344CB8AC3E}">
        <p14:creationId xmlns:p14="http://schemas.microsoft.com/office/powerpoint/2010/main" val="2985988619"/>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505CB3B-386D-453E-8B43-3290EC536DE1}"/>
              </a:ext>
            </a:extLst>
          </p:cNvPr>
          <p:cNvSpPr>
            <a:spLocks noGrp="1"/>
          </p:cNvSpPr>
          <p:nvPr>
            <p:ph type="title"/>
          </p:nvPr>
        </p:nvSpPr>
        <p:spPr/>
        <p:txBody>
          <a:bodyPr/>
          <a:lstStyle/>
          <a:p>
            <a:r>
              <a:rPr lang="en-US" dirty="0"/>
              <a:t>Data</a:t>
            </a:r>
          </a:p>
        </p:txBody>
      </p:sp>
      <p:graphicFrame>
        <p:nvGraphicFramePr>
          <p:cNvPr id="9" name="Table 8">
            <a:extLst>
              <a:ext uri="{FF2B5EF4-FFF2-40B4-BE49-F238E27FC236}">
                <a16:creationId xmlns:a16="http://schemas.microsoft.com/office/drawing/2014/main" id="{5BA84EE3-0C1A-4BEC-BB54-FF3F3B26436D}"/>
              </a:ext>
            </a:extLst>
          </p:cNvPr>
          <p:cNvGraphicFramePr>
            <a:graphicFrameLocks noGrp="1"/>
          </p:cNvGraphicFramePr>
          <p:nvPr>
            <p:extLst>
              <p:ext uri="{D42A27DB-BD31-4B8C-83A1-F6EECF244321}">
                <p14:modId xmlns:p14="http://schemas.microsoft.com/office/powerpoint/2010/main" val="1678901070"/>
              </p:ext>
            </p:extLst>
          </p:nvPr>
        </p:nvGraphicFramePr>
        <p:xfrm>
          <a:off x="1768787" y="976774"/>
          <a:ext cx="6067839" cy="3480927"/>
        </p:xfrm>
        <a:graphic>
          <a:graphicData uri="http://schemas.openxmlformats.org/drawingml/2006/table">
            <a:tbl>
              <a:tblPr/>
              <a:tblGrid>
                <a:gridCol w="3854763">
                  <a:extLst>
                    <a:ext uri="{9D8B030D-6E8A-4147-A177-3AD203B41FA5}">
                      <a16:colId xmlns:a16="http://schemas.microsoft.com/office/drawing/2014/main" val="3248829227"/>
                    </a:ext>
                  </a:extLst>
                </a:gridCol>
                <a:gridCol w="630928">
                  <a:extLst>
                    <a:ext uri="{9D8B030D-6E8A-4147-A177-3AD203B41FA5}">
                      <a16:colId xmlns:a16="http://schemas.microsoft.com/office/drawing/2014/main" val="987395996"/>
                    </a:ext>
                  </a:extLst>
                </a:gridCol>
                <a:gridCol w="901324">
                  <a:extLst>
                    <a:ext uri="{9D8B030D-6E8A-4147-A177-3AD203B41FA5}">
                      <a16:colId xmlns:a16="http://schemas.microsoft.com/office/drawing/2014/main" val="1247330718"/>
                    </a:ext>
                  </a:extLst>
                </a:gridCol>
                <a:gridCol w="680824">
                  <a:extLst>
                    <a:ext uri="{9D8B030D-6E8A-4147-A177-3AD203B41FA5}">
                      <a16:colId xmlns:a16="http://schemas.microsoft.com/office/drawing/2014/main" val="3826540767"/>
                    </a:ext>
                  </a:extLst>
                </a:gridCol>
              </a:tblGrid>
              <a:tr h="763389">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endParaRPr lang="en-US" sz="1400" dirty="0">
                        <a:solidFill>
                          <a:srgbClr val="000000"/>
                        </a:solidFill>
                        <a:effectLst/>
                        <a:latin typeface="Calibri" panose="020F0502020204030204" pitchFamily="34" charset="0"/>
                        <a:ea typeface="Arial" panose="020B0604020202020204" pitchFamily="34" charset="0"/>
                      </a:endParaRPr>
                    </a:p>
                  </a:txBody>
                  <a:tcPr marL="63500" marR="63500" marT="63500" marB="63500">
                    <a:lnL w="12700" cmpd="sng">
                      <a:solidFill>
                        <a:srgbClr val="C0504D"/>
                      </a:solidFill>
                    </a:lnL>
                    <a:lnR>
                      <a:noFill/>
                    </a:lnR>
                    <a:lnT w="12700" cmpd="sng">
                      <a:solidFill>
                        <a:srgbClr val="C0504D"/>
                      </a:solidFill>
                    </a:lnT>
                    <a:lnB w="12700" cmpd="sng">
                      <a:solidFill>
                        <a:srgbClr val="C0504D"/>
                      </a:solidFill>
                    </a:lnB>
                    <a:lnTlToBr w="12700" cmpd="sng">
                      <a:noFill/>
                      <a:prstDash val="solid"/>
                    </a:lnTlToBr>
                    <a:lnBlToTr w="12700" cmpd="sng">
                      <a:noFill/>
                      <a:prstDash val="solid"/>
                    </a:lnBlToTr>
                    <a:solidFill>
                      <a:sysClr val="window" lastClr="FFFFFF">
                        <a:lumMod val="85000"/>
                      </a:sysClr>
                    </a:solidFill>
                  </a:tcPr>
                </a:tc>
                <a:tc gridSpan="3">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lvl="0" indent="0" algn="ctr" defTabSz="3493298" rtl="0" eaLnBrk="1" fontAlgn="auto" latinLnBrk="0" hangingPunct="1">
                        <a:lnSpc>
                          <a:spcPct val="115000"/>
                        </a:lnSpc>
                        <a:spcBef>
                          <a:spcPts val="0"/>
                        </a:spcBef>
                        <a:spcAft>
                          <a:spcPts val="0"/>
                        </a:spcAft>
                        <a:buClrTx/>
                        <a:buSzTx/>
                        <a:buFontTx/>
                        <a:buNone/>
                        <a:tabLst/>
                        <a:defRPr/>
                      </a:pPr>
                      <a:r>
                        <a:rPr lang="en-US" sz="1600" dirty="0">
                          <a:effectLst/>
                          <a:latin typeface="Calibri" panose="020F0502020204030204" pitchFamily="34" charset="0"/>
                        </a:rPr>
                        <a:t>Both </a:t>
                      </a:r>
                      <a:r>
                        <a:rPr lang="en-US" sz="1800" dirty="0">
                          <a:effectLst/>
                          <a:latin typeface="Calibri" panose="020F0502020204030204" pitchFamily="34" charset="0"/>
                        </a:rPr>
                        <a:t>genders</a:t>
                      </a:r>
                      <a:br>
                        <a:rPr lang="en-US" sz="1600" dirty="0">
                          <a:effectLst/>
                          <a:latin typeface="Calibri" panose="020F0502020204030204" pitchFamily="34" charset="0"/>
                        </a:rPr>
                      </a:br>
                      <a:r>
                        <a:rPr lang="en-US" sz="1600" dirty="0">
                          <a:effectLst/>
                          <a:latin typeface="Calibri" panose="020F0502020204030204" pitchFamily="34" charset="0"/>
                        </a:rPr>
                        <a:t>without outliers</a:t>
                      </a:r>
                      <a:endParaRPr lang="en-US" sz="1600" dirty="0">
                        <a:solidFill>
                          <a:srgbClr val="000000"/>
                        </a:solidFill>
                        <a:effectLst/>
                        <a:latin typeface="Calibri" panose="020F0502020204030204" pitchFamily="34" charset="0"/>
                        <a:ea typeface="Arial" panose="020B0604020202020204" pitchFamily="34" charset="0"/>
                      </a:endParaRPr>
                    </a:p>
                  </a:txBody>
                  <a:tcPr marL="63500" marR="63500" marT="63500" marB="63500">
                    <a:lnL>
                      <a:noFill/>
                    </a:lnL>
                    <a:lnR w="12700" cmpd="sng">
                      <a:solidFill>
                        <a:srgbClr val="C0504D"/>
                      </a:solidFill>
                    </a:lnR>
                    <a:lnT w="12700" cmpd="sng">
                      <a:solidFill>
                        <a:srgbClr val="C0504D"/>
                      </a:solidFill>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hMerge="1">
                  <a:txBody>
                    <a:bodyPr/>
                    <a:lstStyle/>
                    <a:p>
                      <a:pPr marL="0" marR="0" lvl="0" indent="0" algn="ctr" defTabSz="3493298" rtl="0" eaLnBrk="1" fontAlgn="auto" latinLnBrk="0" hangingPunct="1">
                        <a:lnSpc>
                          <a:spcPct val="115000"/>
                        </a:lnSpc>
                        <a:spcBef>
                          <a:spcPts val="0"/>
                        </a:spcBef>
                        <a:spcAft>
                          <a:spcPts val="0"/>
                        </a:spcAft>
                        <a:buClrTx/>
                        <a:buSzTx/>
                        <a:buFontTx/>
                        <a:buNone/>
                        <a:tabLst/>
                        <a:defRPr/>
                      </a:pPr>
                      <a:endParaRPr lang="en-US" sz="2400" dirty="0">
                        <a:solidFill>
                          <a:srgbClr val="000000"/>
                        </a:solidFill>
                        <a:effectLst/>
                        <a:latin typeface="+mn-lt"/>
                        <a:ea typeface="Arial" panose="020B0604020202020204" pitchFamily="34" charset="0"/>
                      </a:endParaRPr>
                    </a:p>
                  </a:txBody>
                  <a:tcPr marL="63500" marR="63500" marT="63500" marB="63500">
                    <a:lnL w="12700" cap="flat" cmpd="sng" algn="ctr">
                      <a:solidFill>
                        <a:srgbClr val="C0504D"/>
                      </a:solidFill>
                      <a:prstDash val="solid"/>
                      <a:round/>
                      <a:headEnd type="none" w="med" len="med"/>
                      <a:tailEnd type="none" w="med" len="med"/>
                    </a:lnL>
                  </a:tcPr>
                </a:tc>
                <a:tc hMerge="1">
                  <a:txBody>
                    <a:bodyPr/>
                    <a:lstStyle/>
                    <a:p>
                      <a:pPr marL="0" marR="0" lvl="0" indent="0" algn="ctr" defTabSz="3493298" rtl="0" eaLnBrk="1" fontAlgn="auto" latinLnBrk="0" hangingPunct="1">
                        <a:lnSpc>
                          <a:spcPct val="115000"/>
                        </a:lnSpc>
                        <a:spcBef>
                          <a:spcPts val="0"/>
                        </a:spcBef>
                        <a:spcAft>
                          <a:spcPts val="0"/>
                        </a:spcAft>
                        <a:buClrTx/>
                        <a:buSzTx/>
                        <a:buFontTx/>
                        <a:buNone/>
                        <a:tabLst/>
                        <a:defRPr/>
                      </a:pPr>
                      <a:endParaRPr lang="en-US" sz="2400" dirty="0">
                        <a:solidFill>
                          <a:srgbClr val="000000"/>
                        </a:solidFill>
                        <a:effectLst/>
                        <a:latin typeface="+mn-lt"/>
                        <a:ea typeface="Arial" panose="020B0604020202020204" pitchFamily="34" charset="0"/>
                      </a:endParaRPr>
                    </a:p>
                  </a:txBody>
                  <a:tcPr marL="63500" marR="63500" marT="63500" marB="63500"/>
                </a:tc>
                <a:extLst>
                  <a:ext uri="{0D108BD9-81ED-4DB2-BD59-A6C34878D82A}">
                    <a16:rowId xmlns:a16="http://schemas.microsoft.com/office/drawing/2014/main" val="3100191505"/>
                  </a:ext>
                </a:extLst>
              </a:tr>
              <a:tr h="452923">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Country</a:t>
                      </a:r>
                    </a:p>
                  </a:txBody>
                  <a:tcPr marL="63500" marR="63500" marT="63500" marB="63500">
                    <a:lnL w="12700" cmpd="sng">
                      <a:solidFill>
                        <a:srgbClr val="C0504D"/>
                      </a:solidFill>
                    </a:lnL>
                    <a:lnR>
                      <a:noFill/>
                    </a:lnR>
                    <a:lnT w="12700" cmpd="sng">
                      <a:solidFill>
                        <a:srgbClr val="C0504D"/>
                      </a:solidFill>
                    </a:lnT>
                    <a:lnB w="12700" cmpd="sng">
                      <a:solidFill>
                        <a:srgbClr val="C0504D"/>
                      </a:solidFill>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effectLst/>
                          <a:latin typeface="Calibri" panose="020F0502020204030204" pitchFamily="34" charset="0"/>
                        </a:rPr>
                        <a:t>US</a:t>
                      </a:r>
                      <a:endParaRPr lang="en-US" sz="1600" dirty="0">
                        <a:solidFill>
                          <a:srgbClr val="000000"/>
                        </a:solidFill>
                        <a:effectLst/>
                        <a:latin typeface="Calibri" panose="020F0502020204030204" pitchFamily="34" charset="0"/>
                        <a:ea typeface="Arial" panose="020B0604020202020204" pitchFamily="34" charset="0"/>
                      </a:endParaRPr>
                    </a:p>
                  </a:txBody>
                  <a:tcPr marL="63500" marR="63500" marT="63500" marB="63500">
                    <a:lnL w="12700" cap="flat" cmpd="sng" algn="ctr">
                      <a:no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lumMod val="20000"/>
                        <a:lumOff val="8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MM</a:t>
                      </a:r>
                    </a:p>
                  </a:txBody>
                  <a:tcPr marL="63500" marR="63500" marT="63500" marB="63500">
                    <a:lnL w="12700" cap="flat" cmpd="sng" algn="ctr">
                      <a:noFill/>
                      <a:prstDash val="solid"/>
                      <a:round/>
                      <a:headEnd type="none" w="med" len="med"/>
                      <a:tailEnd type="none" w="med" len="med"/>
                    </a:lnL>
                    <a:lnR>
                      <a:noFill/>
                    </a:lnR>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CN</a:t>
                      </a:r>
                    </a:p>
                  </a:txBody>
                  <a:tcPr marL="63500" marR="63500" marT="63500" marB="63500">
                    <a:lnL w="12700" cap="flat" cmpd="sng" algn="ctr">
                      <a:noFill/>
                      <a:prstDash val="solid"/>
                      <a:round/>
                      <a:headEnd type="none" w="med" len="med"/>
                      <a:tailEnd type="none" w="med" len="med"/>
                    </a:lnL>
                    <a:lnR w="12700" cmpd="sng">
                      <a:solidFill>
                        <a:srgbClr val="C0504D"/>
                      </a:solidFill>
                    </a:lnR>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lumMod val="20000"/>
                        <a:lumOff val="80000"/>
                      </a:srgbClr>
                    </a:solidFill>
                  </a:tcPr>
                </a:tc>
                <a:extLst>
                  <a:ext uri="{0D108BD9-81ED-4DB2-BD59-A6C34878D82A}">
                    <a16:rowId xmlns:a16="http://schemas.microsoft.com/office/drawing/2014/main" val="3294319853"/>
                  </a:ext>
                </a:extLst>
              </a:tr>
              <a:tr h="452923">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lvl="0" indent="0" algn="ctr" defTabSz="3493298" rtl="0" eaLnBrk="1" fontAlgn="auto" latinLnBrk="0" hangingPunct="1">
                        <a:lnSpc>
                          <a:spcPct val="115000"/>
                        </a:lnSpc>
                        <a:spcBef>
                          <a:spcPts val="0"/>
                        </a:spcBef>
                        <a:spcAft>
                          <a:spcPts val="0"/>
                        </a:spcAft>
                        <a:buClrTx/>
                        <a:buSzTx/>
                        <a:buFontTx/>
                        <a:buNone/>
                        <a:tabLst/>
                        <a:defRPr/>
                      </a:pPr>
                      <a:r>
                        <a:rPr lang="en-US" sz="1600" dirty="0">
                          <a:effectLst/>
                          <a:latin typeface="Calibri" panose="020F0502020204030204" pitchFamily="34" charset="0"/>
                        </a:rPr>
                        <a:t>Sample size</a:t>
                      </a:r>
                      <a:endParaRPr lang="en-US" sz="1600" dirty="0">
                        <a:solidFill>
                          <a:srgbClr val="000000"/>
                        </a:solidFill>
                        <a:effectLst/>
                        <a:latin typeface="Calibri" panose="020F0502020204030204" pitchFamily="34" charset="0"/>
                        <a:ea typeface="Arial" panose="020B0604020202020204" pitchFamily="34" charset="0"/>
                      </a:endParaRPr>
                    </a:p>
                  </a:txBody>
                  <a:tcPr marL="63500" marR="63500" marT="63500" marB="63500">
                    <a:lnL w="12700" cmpd="sng">
                      <a:solidFill>
                        <a:srgbClr val="C0504D"/>
                      </a:solidFill>
                    </a:lnL>
                    <a:lnR>
                      <a:noFill/>
                    </a:lnR>
                    <a:lnT w="12700" cmpd="sng">
                      <a:solidFill>
                        <a:srgbClr val="C0504D"/>
                      </a:solidFill>
                    </a:lnT>
                    <a:lnB w="12700" cmpd="sng">
                      <a:solidFill>
                        <a:srgbClr val="C0504D"/>
                      </a:solidFill>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kern="1200" dirty="0">
                          <a:solidFill>
                            <a:srgbClr val="000000"/>
                          </a:solidFill>
                          <a:effectLst/>
                          <a:latin typeface="Calibri" panose="020F0502020204030204" pitchFamily="34" charset="0"/>
                          <a:ea typeface="Arial" panose="020B0604020202020204" pitchFamily="34" charset="0"/>
                          <a:cs typeface="+mn-cs"/>
                        </a:rPr>
                        <a:t>18</a:t>
                      </a:r>
                    </a:p>
                  </a:txBody>
                  <a:tcPr marL="63500" marR="63500" marT="63500" marB="63500">
                    <a:lnL w="12700" cap="flat" cmpd="sng" algn="ctr">
                      <a:no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lumMod val="20000"/>
                        <a:lumOff val="8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kern="1200" dirty="0">
                          <a:solidFill>
                            <a:srgbClr val="000000"/>
                          </a:solidFill>
                          <a:effectLst/>
                          <a:latin typeface="Calibri" panose="020F0502020204030204" pitchFamily="34" charset="0"/>
                          <a:ea typeface="Arial" panose="020B0604020202020204" pitchFamily="34" charset="0"/>
                          <a:cs typeface="+mn-cs"/>
                        </a:rPr>
                        <a:t>12</a:t>
                      </a:r>
                    </a:p>
                  </a:txBody>
                  <a:tcPr marL="63500" marR="63500" marT="63500" marB="63500">
                    <a:lnL w="12700" cap="flat" cmpd="sng" algn="ctr">
                      <a:no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kern="1200" dirty="0">
                          <a:solidFill>
                            <a:srgbClr val="000000"/>
                          </a:solidFill>
                          <a:effectLst/>
                          <a:latin typeface="Calibri" panose="020F0502020204030204" pitchFamily="34" charset="0"/>
                          <a:ea typeface="Arial" panose="020B0604020202020204" pitchFamily="34" charset="0"/>
                          <a:cs typeface="+mn-cs"/>
                        </a:rPr>
                        <a:t>23</a:t>
                      </a:r>
                    </a:p>
                  </a:txBody>
                  <a:tcPr marL="63500" marR="63500" marT="63500" marB="63500">
                    <a:lnL w="12700" cap="flat" cmpd="sng" algn="ctr">
                      <a:noFill/>
                      <a:prstDash val="solid"/>
                      <a:round/>
                      <a:headEnd type="none" w="med" len="med"/>
                      <a:tailEnd type="none" w="med" len="med"/>
                    </a:lnL>
                    <a:lnR w="12700" cmpd="sng">
                      <a:solidFill>
                        <a:srgbClr val="C0504D"/>
                      </a:solid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lumMod val="20000"/>
                        <a:lumOff val="80000"/>
                      </a:srgbClr>
                    </a:solidFill>
                  </a:tcPr>
                </a:tc>
                <a:extLst>
                  <a:ext uri="{0D108BD9-81ED-4DB2-BD59-A6C34878D82A}">
                    <a16:rowId xmlns:a16="http://schemas.microsoft.com/office/drawing/2014/main" val="2910418316"/>
                  </a:ext>
                </a:extLst>
              </a:tr>
              <a:tr h="452923">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lvl="0" indent="0" algn="ctr" defTabSz="3493298" rtl="0" eaLnBrk="1" fontAlgn="auto" latinLnBrk="0" hangingPunct="1">
                        <a:lnSpc>
                          <a:spcPct val="115000"/>
                        </a:lnSpc>
                        <a:spcBef>
                          <a:spcPts val="0"/>
                        </a:spcBef>
                        <a:spcAft>
                          <a:spcPts val="0"/>
                        </a:spcAft>
                        <a:buClrTx/>
                        <a:buSzTx/>
                        <a:buFontTx/>
                        <a:buNone/>
                        <a:tabLst/>
                        <a:defRPr/>
                      </a:pPr>
                      <a:r>
                        <a:rPr lang="en-US" sz="1600" dirty="0">
                          <a:effectLst/>
                          <a:latin typeface="Calibri" panose="020F0502020204030204" pitchFamily="34" charset="0"/>
                        </a:rPr>
                        <a:t>Average hours of phone usage</a:t>
                      </a:r>
                      <a:endParaRPr lang="en-US" sz="1600" dirty="0">
                        <a:solidFill>
                          <a:srgbClr val="000000"/>
                        </a:solidFill>
                        <a:effectLst/>
                        <a:latin typeface="Calibri" panose="020F0502020204030204" pitchFamily="34" charset="0"/>
                        <a:ea typeface="Arial" panose="020B0604020202020204" pitchFamily="34" charset="0"/>
                      </a:endParaRPr>
                    </a:p>
                  </a:txBody>
                  <a:tcPr marL="63500" marR="63500" marT="63500" marB="63500">
                    <a:lnL w="12700" cmpd="sng">
                      <a:solidFill>
                        <a:srgbClr val="C0504D"/>
                      </a:solidFill>
                    </a:lnL>
                    <a:lnR>
                      <a:noFill/>
                    </a:lnR>
                    <a:lnT w="12700" cmpd="sng">
                      <a:solidFill>
                        <a:srgbClr val="C0504D"/>
                      </a:solidFill>
                    </a:lnT>
                    <a:lnB w="12700" cmpd="sng">
                      <a:solidFill>
                        <a:srgbClr val="C0504D"/>
                      </a:solidFill>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kern="1200" dirty="0">
                          <a:solidFill>
                            <a:srgbClr val="000000"/>
                          </a:solidFill>
                          <a:effectLst/>
                          <a:latin typeface="Calibri" panose="020F0502020204030204" pitchFamily="34" charset="0"/>
                          <a:ea typeface="Arial" panose="020B0604020202020204" pitchFamily="34" charset="0"/>
                          <a:cs typeface="+mn-cs"/>
                        </a:rPr>
                        <a:t>24</a:t>
                      </a:r>
                    </a:p>
                  </a:txBody>
                  <a:tcPr marL="63500" marR="63500" marT="63500" marB="63500">
                    <a:lnL w="12700" cap="flat" cmpd="sng" algn="ctr">
                      <a:no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lumMod val="20000"/>
                        <a:lumOff val="8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kern="1200" dirty="0">
                          <a:solidFill>
                            <a:srgbClr val="000000"/>
                          </a:solidFill>
                          <a:effectLst/>
                          <a:latin typeface="Calibri" panose="020F0502020204030204" pitchFamily="34" charset="0"/>
                          <a:ea typeface="Arial" panose="020B0604020202020204" pitchFamily="34" charset="0"/>
                          <a:cs typeface="+mn-cs"/>
                        </a:rPr>
                        <a:t>16</a:t>
                      </a:r>
                    </a:p>
                  </a:txBody>
                  <a:tcPr marL="63500" marR="63500" marT="63500" marB="63500">
                    <a:lnL w="12700" cap="flat" cmpd="sng" algn="ctr">
                      <a:no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kern="1200" dirty="0">
                          <a:solidFill>
                            <a:srgbClr val="000000"/>
                          </a:solidFill>
                          <a:effectLst/>
                          <a:latin typeface="Calibri" panose="020F0502020204030204" pitchFamily="34" charset="0"/>
                          <a:ea typeface="Arial" panose="020B0604020202020204" pitchFamily="34" charset="0"/>
                          <a:cs typeface="+mn-cs"/>
                        </a:rPr>
                        <a:t>36</a:t>
                      </a:r>
                    </a:p>
                  </a:txBody>
                  <a:tcPr marL="63500" marR="63500" marT="63500" marB="63500">
                    <a:lnL w="12700" cap="flat" cmpd="sng" algn="ctr">
                      <a:noFill/>
                      <a:prstDash val="solid"/>
                      <a:round/>
                      <a:headEnd type="none" w="med" len="med"/>
                      <a:tailEnd type="none" w="med" len="med"/>
                    </a:lnL>
                    <a:lnR w="12700" cmpd="sng">
                      <a:solidFill>
                        <a:srgbClr val="C0504D"/>
                      </a:solid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lumMod val="20000"/>
                        <a:lumOff val="80000"/>
                      </a:srgbClr>
                    </a:solidFill>
                  </a:tcPr>
                </a:tc>
                <a:extLst>
                  <a:ext uri="{0D108BD9-81ED-4DB2-BD59-A6C34878D82A}">
                    <a16:rowId xmlns:a16="http://schemas.microsoft.com/office/drawing/2014/main" val="2301088773"/>
                  </a:ext>
                </a:extLst>
              </a:tr>
              <a:tr h="452923">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lvl="0" indent="0" algn="ctr" defTabSz="3493298" rtl="0" eaLnBrk="1" fontAlgn="auto" latinLnBrk="0" hangingPunct="1">
                        <a:lnSpc>
                          <a:spcPct val="115000"/>
                        </a:lnSpc>
                        <a:spcBef>
                          <a:spcPts val="0"/>
                        </a:spcBef>
                        <a:spcAft>
                          <a:spcPts val="0"/>
                        </a:spcAft>
                        <a:buClrTx/>
                        <a:buSzTx/>
                        <a:buFontTx/>
                        <a:buNone/>
                        <a:tabLst/>
                        <a:defRPr/>
                      </a:pPr>
                      <a:r>
                        <a:rPr lang="en-US" sz="1600" dirty="0">
                          <a:effectLst/>
                          <a:latin typeface="Calibri" panose="020F0502020204030204" pitchFamily="34" charset="0"/>
                        </a:rPr>
                        <a:t>Average # times turned on</a:t>
                      </a:r>
                      <a:endParaRPr lang="en-US" sz="1600" dirty="0">
                        <a:solidFill>
                          <a:srgbClr val="000000"/>
                        </a:solidFill>
                        <a:effectLst/>
                        <a:latin typeface="Calibri" panose="020F0502020204030204" pitchFamily="34" charset="0"/>
                        <a:ea typeface="Arial" panose="020B0604020202020204" pitchFamily="34" charset="0"/>
                      </a:endParaRPr>
                    </a:p>
                  </a:txBody>
                  <a:tcPr marL="63500" marR="63500" marT="63500" marB="63500">
                    <a:lnL w="12700" cmpd="sng">
                      <a:solidFill>
                        <a:srgbClr val="C0504D"/>
                      </a:solidFill>
                    </a:lnL>
                    <a:lnR>
                      <a:noFill/>
                    </a:lnR>
                    <a:lnT w="12700" cmpd="sng">
                      <a:solidFill>
                        <a:srgbClr val="C0504D"/>
                      </a:solidFill>
                    </a:lnT>
                    <a:lnB w="12700" cmpd="sng">
                      <a:solidFill>
                        <a:srgbClr val="C0504D"/>
                      </a:solidFill>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2415</a:t>
                      </a:r>
                    </a:p>
                  </a:txBody>
                  <a:tcPr marL="63500" marR="63500" marT="63500" marB="63500">
                    <a:lnL w="12700" cap="flat" cmpd="sng" algn="ctr">
                      <a:no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lumMod val="20000"/>
                        <a:lumOff val="8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1396</a:t>
                      </a:r>
                    </a:p>
                  </a:txBody>
                  <a:tcPr marL="63500" marR="63500" marT="63500" marB="63500">
                    <a:lnL w="12700" cap="flat" cmpd="sng" algn="ctr">
                      <a:no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3583</a:t>
                      </a:r>
                    </a:p>
                  </a:txBody>
                  <a:tcPr marL="63500" marR="63500" marT="63500" marB="63500">
                    <a:lnL w="12700" cap="flat" cmpd="sng" algn="ctr">
                      <a:noFill/>
                      <a:prstDash val="solid"/>
                      <a:round/>
                      <a:headEnd type="none" w="med" len="med"/>
                      <a:tailEnd type="none" w="med" len="med"/>
                    </a:lnL>
                    <a:lnR w="12700" cmpd="sng">
                      <a:solidFill>
                        <a:srgbClr val="C0504D"/>
                      </a:solid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lumMod val="20000"/>
                        <a:lumOff val="80000"/>
                      </a:srgbClr>
                    </a:solidFill>
                  </a:tcPr>
                </a:tc>
                <a:extLst>
                  <a:ext uri="{0D108BD9-81ED-4DB2-BD59-A6C34878D82A}">
                    <a16:rowId xmlns:a16="http://schemas.microsoft.com/office/drawing/2014/main" val="803680072"/>
                  </a:ext>
                </a:extLst>
              </a:tr>
              <a:tr h="452923">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lvl="0" indent="0" algn="ctr" defTabSz="3493298" rtl="0" eaLnBrk="1" fontAlgn="auto" latinLnBrk="0" hangingPunct="1">
                        <a:lnSpc>
                          <a:spcPct val="115000"/>
                        </a:lnSpc>
                        <a:spcBef>
                          <a:spcPts val="0"/>
                        </a:spcBef>
                        <a:spcAft>
                          <a:spcPts val="0"/>
                        </a:spcAft>
                        <a:buClrTx/>
                        <a:buSzTx/>
                        <a:buFontTx/>
                        <a:buNone/>
                        <a:tabLst/>
                        <a:defRPr/>
                      </a:pPr>
                      <a:r>
                        <a:rPr lang="en-US" sz="1600" dirty="0">
                          <a:latin typeface="Calibri" panose="020F0502020204030204" pitchFamily="34" charset="0"/>
                        </a:rPr>
                        <a:t>Mean seconds b/w on and off</a:t>
                      </a:r>
                    </a:p>
                  </a:txBody>
                  <a:tcPr marL="63500" marR="63500" marT="63500" marB="63500">
                    <a:lnL w="12700" cmpd="sng">
                      <a:solidFill>
                        <a:srgbClr val="C0504D"/>
                      </a:solidFill>
                    </a:lnL>
                    <a:lnR>
                      <a:noFill/>
                    </a:lnR>
                    <a:lnT w="12700" cmpd="sng">
                      <a:solidFill>
                        <a:srgbClr val="C0504D"/>
                      </a:solidFill>
                    </a:lnT>
                    <a:lnB w="12700" cmpd="sng">
                      <a:solidFill>
                        <a:srgbClr val="C0504D"/>
                      </a:solidFill>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41</a:t>
                      </a:r>
                    </a:p>
                  </a:txBody>
                  <a:tcPr marL="63500" marR="63500" marT="63500" marB="63500">
                    <a:lnL w="12700" cap="flat" cmpd="sng" algn="ctr">
                      <a:no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4F81BD">
                        <a:lumMod val="20000"/>
                        <a:lumOff val="8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45</a:t>
                      </a:r>
                    </a:p>
                  </a:txBody>
                  <a:tcPr marL="63500" marR="63500" marT="63500" marB="63500">
                    <a:lnL w="12700" cap="flat" cmpd="sng" algn="ctr">
                      <a:no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40</a:t>
                      </a:r>
                    </a:p>
                  </a:txBody>
                  <a:tcPr marL="63500" marR="63500" marT="63500" marB="63500">
                    <a:lnL w="12700" cap="flat" cmpd="sng" algn="ctr">
                      <a:noFill/>
                      <a:prstDash val="solid"/>
                      <a:round/>
                      <a:headEnd type="none" w="med" len="med"/>
                      <a:tailEnd type="none" w="med" len="med"/>
                    </a:lnL>
                    <a:lnR w="12700" cmpd="sng">
                      <a:solidFill>
                        <a:srgbClr val="C0504D"/>
                      </a:solid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lnTlToBr w="12700" cmpd="sng">
                      <a:noFill/>
                      <a:prstDash val="solid"/>
                    </a:lnTlToBr>
                    <a:lnBlToTr w="12700" cmpd="sng">
                      <a:noFill/>
                      <a:prstDash val="solid"/>
                    </a:lnBlToTr>
                    <a:solidFill>
                      <a:srgbClr val="C0504D">
                        <a:lumMod val="20000"/>
                        <a:lumOff val="80000"/>
                      </a:srgbClr>
                    </a:solidFill>
                  </a:tcPr>
                </a:tc>
                <a:extLst>
                  <a:ext uri="{0D108BD9-81ED-4DB2-BD59-A6C34878D82A}">
                    <a16:rowId xmlns:a16="http://schemas.microsoft.com/office/drawing/2014/main" val="3364687798"/>
                  </a:ext>
                </a:extLst>
              </a:tr>
              <a:tr h="452923">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lvl="0" indent="0" algn="ctr" defTabSz="3493298" rtl="0" eaLnBrk="1" fontAlgn="auto" latinLnBrk="0" hangingPunct="1">
                        <a:lnSpc>
                          <a:spcPct val="115000"/>
                        </a:lnSpc>
                        <a:spcBef>
                          <a:spcPts val="0"/>
                        </a:spcBef>
                        <a:spcAft>
                          <a:spcPts val="0"/>
                        </a:spcAft>
                        <a:buClrTx/>
                        <a:buSzTx/>
                        <a:buFontTx/>
                        <a:buNone/>
                        <a:tabLst/>
                        <a:defRPr/>
                      </a:pPr>
                      <a:r>
                        <a:rPr lang="en-US" sz="1600" dirty="0">
                          <a:latin typeface="Calibri" panose="020F0502020204030204" pitchFamily="34" charset="0"/>
                        </a:rPr>
                        <a:t>Mean seconds b/w off and on</a:t>
                      </a:r>
                    </a:p>
                  </a:txBody>
                  <a:tcPr marL="63500" marR="63500" marT="63500" marB="63500">
                    <a:lnL w="12700" cmpd="sng">
                      <a:solidFill>
                        <a:srgbClr val="C0504D"/>
                      </a:solidFill>
                    </a:lnL>
                    <a:lnR>
                      <a:noFill/>
                    </a:lnR>
                    <a:lnT w="12700" cmpd="sng">
                      <a:solidFill>
                        <a:srgbClr val="C0504D"/>
                      </a:solidFill>
                    </a:lnT>
                    <a:lnB w="12700" cmpd="sng">
                      <a:solidFill>
                        <a:srgbClr val="C0504D"/>
                      </a:solidFill>
                    </a:lnB>
                    <a:lnTlToBr w="12700" cmpd="sng">
                      <a:noFill/>
                      <a:prstDash val="solid"/>
                    </a:lnTlToBr>
                    <a:lnBlToTr w="12700" cmpd="sng">
                      <a:noFill/>
                      <a:prstDash val="solid"/>
                    </a:lnBlToTr>
                    <a:solidFill>
                      <a:sysClr val="window" lastClr="FFFFFF">
                        <a:lumMod val="8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151</a:t>
                      </a:r>
                    </a:p>
                  </a:txBody>
                  <a:tcPr marL="63500" marR="63500" marT="63500" marB="63500">
                    <a:lnL w="12700" cap="flat" cmpd="sng" algn="ctr">
                      <a:no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mpd="sng">
                      <a:solidFill>
                        <a:srgbClr val="C0504D"/>
                      </a:solidFill>
                    </a:lnB>
                    <a:lnTlToBr w="12700" cmpd="sng">
                      <a:noFill/>
                      <a:prstDash val="solid"/>
                    </a:lnTlToBr>
                    <a:lnBlToTr w="12700" cmpd="sng">
                      <a:noFill/>
                      <a:prstDash val="solid"/>
                    </a:lnBlToTr>
                    <a:solidFill>
                      <a:srgbClr val="4F81BD">
                        <a:lumMod val="20000"/>
                        <a:lumOff val="80000"/>
                      </a:srgb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534</a:t>
                      </a:r>
                    </a:p>
                  </a:txBody>
                  <a:tcPr marL="63500" marR="63500" marT="63500" marB="63500">
                    <a:lnL w="12700" cap="flat" cmpd="sng" algn="ctr">
                      <a:no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mpd="sng">
                      <a:solidFill>
                        <a:srgbClr val="C0504D"/>
                      </a:solidFill>
                    </a:lnB>
                    <a:lnTlToBr w="12700" cmpd="sng">
                      <a:noFill/>
                      <a:prstDash val="solid"/>
                    </a:lnTlToBr>
                    <a:lnBlToTr w="12700" cmpd="sng">
                      <a:noFill/>
                      <a:prstDash val="solid"/>
                    </a:lnBlToTr>
                    <a:solidFill>
                      <a:sysClr val="window" lastClr="FFFFFF">
                        <a:lumMod val="95000"/>
                      </a:sysClr>
                    </a:solidFill>
                  </a:tcPr>
                </a:tc>
                <a:tc>
                  <a:txBody>
                    <a:bodyPr/>
                    <a:lstStyle>
                      <a:lvl1pPr marR="0" algn="l" rtl="0">
                        <a:lnSpc>
                          <a:spcPct val="100000"/>
                        </a:lnSpc>
                        <a:spcBef>
                          <a:spcPts val="0"/>
                        </a:spcBef>
                        <a:spcAft>
                          <a:spcPts val="0"/>
                        </a:spcAft>
                        <a:buNone/>
                        <a:defRPr sz="1400" b="0" i="0" u="none" strike="noStrike" cap="none">
                          <a:solidFill>
                            <a:schemeClr val="dk1"/>
                          </a:solidFill>
                          <a:latin typeface="Times New Roman"/>
                          <a:sym typeface="Arial"/>
                        </a:defRPr>
                      </a:lvl1pPr>
                      <a:lvl2pPr marR="0" algn="l" rtl="0">
                        <a:lnSpc>
                          <a:spcPct val="100000"/>
                        </a:lnSpc>
                        <a:spcBef>
                          <a:spcPts val="0"/>
                        </a:spcBef>
                        <a:spcAft>
                          <a:spcPts val="0"/>
                        </a:spcAft>
                        <a:buNone/>
                        <a:defRPr sz="1400" b="0" i="0" u="none" strike="noStrike" cap="none">
                          <a:solidFill>
                            <a:schemeClr val="dk1"/>
                          </a:solidFill>
                          <a:latin typeface="Times New Roman"/>
                          <a:sym typeface="Arial"/>
                        </a:defRPr>
                      </a:lvl2pPr>
                      <a:lvl3pPr marR="0" algn="l" rtl="0">
                        <a:lnSpc>
                          <a:spcPct val="100000"/>
                        </a:lnSpc>
                        <a:spcBef>
                          <a:spcPts val="0"/>
                        </a:spcBef>
                        <a:spcAft>
                          <a:spcPts val="0"/>
                        </a:spcAft>
                        <a:buNone/>
                        <a:defRPr sz="1400" b="0" i="0" u="none" strike="noStrike" cap="none">
                          <a:solidFill>
                            <a:schemeClr val="dk1"/>
                          </a:solidFill>
                          <a:latin typeface="Times New Roman"/>
                          <a:sym typeface="Arial"/>
                        </a:defRPr>
                      </a:lvl3pPr>
                      <a:lvl4pPr marR="0" algn="l" rtl="0">
                        <a:lnSpc>
                          <a:spcPct val="100000"/>
                        </a:lnSpc>
                        <a:spcBef>
                          <a:spcPts val="0"/>
                        </a:spcBef>
                        <a:spcAft>
                          <a:spcPts val="0"/>
                        </a:spcAft>
                        <a:buNone/>
                        <a:defRPr sz="1400" b="0" i="0" u="none" strike="noStrike" cap="none">
                          <a:solidFill>
                            <a:schemeClr val="dk1"/>
                          </a:solidFill>
                          <a:latin typeface="Times New Roman"/>
                          <a:sym typeface="Arial"/>
                        </a:defRPr>
                      </a:lvl4pPr>
                      <a:lvl5pPr marR="0" algn="l" rtl="0">
                        <a:lnSpc>
                          <a:spcPct val="100000"/>
                        </a:lnSpc>
                        <a:spcBef>
                          <a:spcPts val="0"/>
                        </a:spcBef>
                        <a:spcAft>
                          <a:spcPts val="0"/>
                        </a:spcAft>
                        <a:buNone/>
                        <a:defRPr sz="1400" b="0" i="0" u="none" strike="noStrike" cap="none">
                          <a:solidFill>
                            <a:schemeClr val="dk1"/>
                          </a:solidFill>
                          <a:latin typeface="Times New Roman"/>
                          <a:sym typeface="Arial"/>
                        </a:defRPr>
                      </a:lvl5pPr>
                      <a:lvl6pPr marR="0" algn="l" rtl="0">
                        <a:lnSpc>
                          <a:spcPct val="100000"/>
                        </a:lnSpc>
                        <a:spcBef>
                          <a:spcPts val="0"/>
                        </a:spcBef>
                        <a:spcAft>
                          <a:spcPts val="0"/>
                        </a:spcAft>
                        <a:buNone/>
                        <a:defRPr sz="1400" b="0" i="0" u="none" strike="noStrike" cap="none">
                          <a:solidFill>
                            <a:schemeClr val="dk1"/>
                          </a:solidFill>
                          <a:latin typeface="Times New Roman"/>
                          <a:sym typeface="Arial"/>
                        </a:defRPr>
                      </a:lvl6pPr>
                      <a:lvl7pPr marR="0" algn="l" rtl="0">
                        <a:lnSpc>
                          <a:spcPct val="100000"/>
                        </a:lnSpc>
                        <a:spcBef>
                          <a:spcPts val="0"/>
                        </a:spcBef>
                        <a:spcAft>
                          <a:spcPts val="0"/>
                        </a:spcAft>
                        <a:buNone/>
                        <a:defRPr sz="1400" b="0" i="0" u="none" strike="noStrike" cap="none">
                          <a:solidFill>
                            <a:schemeClr val="dk1"/>
                          </a:solidFill>
                          <a:latin typeface="Times New Roman"/>
                          <a:sym typeface="Arial"/>
                        </a:defRPr>
                      </a:lvl7pPr>
                      <a:lvl8pPr marR="0" algn="l" rtl="0">
                        <a:lnSpc>
                          <a:spcPct val="100000"/>
                        </a:lnSpc>
                        <a:spcBef>
                          <a:spcPts val="0"/>
                        </a:spcBef>
                        <a:spcAft>
                          <a:spcPts val="0"/>
                        </a:spcAft>
                        <a:buNone/>
                        <a:defRPr sz="1400" b="0" i="0" u="none" strike="noStrike" cap="none">
                          <a:solidFill>
                            <a:schemeClr val="dk1"/>
                          </a:solidFill>
                          <a:latin typeface="Times New Roman"/>
                          <a:sym typeface="Arial"/>
                        </a:defRPr>
                      </a:lvl8pPr>
                      <a:lvl9pPr marR="0" algn="l" rtl="0">
                        <a:lnSpc>
                          <a:spcPct val="100000"/>
                        </a:lnSpc>
                        <a:spcBef>
                          <a:spcPts val="0"/>
                        </a:spcBef>
                        <a:spcAft>
                          <a:spcPts val="0"/>
                        </a:spcAft>
                        <a:buNone/>
                        <a:defRPr sz="1400" b="0" i="0" u="none" strike="noStrike" cap="none">
                          <a:solidFill>
                            <a:schemeClr val="dk1"/>
                          </a:solidFill>
                          <a:latin typeface="Times New Roman"/>
                          <a:sym typeface="Arial"/>
                        </a:defRPr>
                      </a:lvl9pPr>
                    </a:lstStyle>
                    <a:p>
                      <a:pPr marL="0" marR="0" algn="ctr">
                        <a:lnSpc>
                          <a:spcPct val="115000"/>
                        </a:lnSpc>
                        <a:spcBef>
                          <a:spcPts val="0"/>
                        </a:spcBef>
                        <a:spcAft>
                          <a:spcPts val="0"/>
                        </a:spcAft>
                      </a:pPr>
                      <a:r>
                        <a:rPr lang="en-US" sz="1600" dirty="0">
                          <a:solidFill>
                            <a:srgbClr val="000000"/>
                          </a:solidFill>
                          <a:effectLst/>
                          <a:latin typeface="Calibri" panose="020F0502020204030204" pitchFamily="34" charset="0"/>
                          <a:ea typeface="Arial" panose="020B0604020202020204" pitchFamily="34" charset="0"/>
                        </a:rPr>
                        <a:t>141</a:t>
                      </a:r>
                    </a:p>
                  </a:txBody>
                  <a:tcPr marL="63500" marR="63500" marT="63500" marB="63500">
                    <a:lnL w="12700" cap="flat" cmpd="sng" algn="ctr">
                      <a:noFill/>
                      <a:prstDash val="solid"/>
                      <a:round/>
                      <a:headEnd type="none" w="med" len="med"/>
                      <a:tailEnd type="none" w="med" len="med"/>
                    </a:lnL>
                    <a:lnR w="12700" cmpd="sng">
                      <a:solidFill>
                        <a:srgbClr val="C0504D"/>
                      </a:solidFill>
                    </a:lnR>
                    <a:lnT w="12700" cap="flat" cmpd="sng" algn="ctr">
                      <a:solidFill>
                        <a:srgbClr val="C0504D"/>
                      </a:solidFill>
                      <a:prstDash val="solid"/>
                      <a:round/>
                      <a:headEnd type="none" w="med" len="med"/>
                      <a:tailEnd type="none" w="med" len="med"/>
                    </a:lnT>
                    <a:lnB w="12700" cmpd="sng">
                      <a:solidFill>
                        <a:srgbClr val="C0504D"/>
                      </a:solidFill>
                    </a:lnB>
                    <a:lnTlToBr w="12700" cmpd="sng">
                      <a:noFill/>
                      <a:prstDash val="solid"/>
                    </a:lnTlToBr>
                    <a:lnBlToTr w="12700" cmpd="sng">
                      <a:noFill/>
                      <a:prstDash val="solid"/>
                    </a:lnBlToTr>
                    <a:solidFill>
                      <a:srgbClr val="C0504D">
                        <a:lumMod val="20000"/>
                        <a:lumOff val="80000"/>
                      </a:srgbClr>
                    </a:solidFill>
                  </a:tcPr>
                </a:tc>
                <a:extLst>
                  <a:ext uri="{0D108BD9-81ED-4DB2-BD59-A6C34878D82A}">
                    <a16:rowId xmlns:a16="http://schemas.microsoft.com/office/drawing/2014/main" val="3634700136"/>
                  </a:ext>
                </a:extLst>
              </a:tr>
            </a:tbl>
          </a:graphicData>
        </a:graphic>
      </p:graphicFrame>
    </p:spTree>
    <p:extLst>
      <p:ext uri="{BB962C8B-B14F-4D97-AF65-F5344CB8AC3E}">
        <p14:creationId xmlns:p14="http://schemas.microsoft.com/office/powerpoint/2010/main" val="188880287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6CAF3F-F682-4047-BA72-0ED7A58ECEC0}"/>
              </a:ext>
            </a:extLst>
          </p:cNvPr>
          <p:cNvPicPr>
            <a:picLocks noChangeAspect="1"/>
          </p:cNvPicPr>
          <p:nvPr/>
        </p:nvPicPr>
        <p:blipFill rotWithShape="1">
          <a:blip r:embed="rId3"/>
          <a:srcRect b="64003"/>
          <a:stretch/>
        </p:blipFill>
        <p:spPr>
          <a:xfrm>
            <a:off x="683282" y="759633"/>
            <a:ext cx="8096518" cy="362482"/>
          </a:xfrm>
          <a:prstGeom prst="rect">
            <a:avLst/>
          </a:prstGeom>
        </p:spPr>
      </p:pic>
      <p:sp>
        <p:nvSpPr>
          <p:cNvPr id="6" name="Title 1">
            <a:extLst>
              <a:ext uri="{FF2B5EF4-FFF2-40B4-BE49-F238E27FC236}">
                <a16:creationId xmlns:a16="http://schemas.microsoft.com/office/drawing/2014/main" id="{5164A448-9595-4A3A-AD23-DB64DCB44AD2}"/>
              </a:ext>
            </a:extLst>
          </p:cNvPr>
          <p:cNvSpPr>
            <a:spLocks noGrp="1"/>
          </p:cNvSpPr>
          <p:nvPr>
            <p:ph type="title"/>
          </p:nvPr>
        </p:nvSpPr>
        <p:spPr>
          <a:xfrm>
            <a:off x="718069" y="150563"/>
            <a:ext cx="7707862" cy="488024"/>
          </a:xfrm>
        </p:spPr>
        <p:txBody>
          <a:bodyPr/>
          <a:lstStyle/>
          <a:p>
            <a:r>
              <a:rPr lang="en-US" dirty="0"/>
              <a:t>Results</a:t>
            </a:r>
          </a:p>
        </p:txBody>
      </p:sp>
      <p:grpSp>
        <p:nvGrpSpPr>
          <p:cNvPr id="10" name="Group 9">
            <a:extLst>
              <a:ext uri="{FF2B5EF4-FFF2-40B4-BE49-F238E27FC236}">
                <a16:creationId xmlns:a16="http://schemas.microsoft.com/office/drawing/2014/main" id="{AB3DA938-9108-4E6F-8ACF-75F87094F0DD}"/>
              </a:ext>
            </a:extLst>
          </p:cNvPr>
          <p:cNvGrpSpPr/>
          <p:nvPr/>
        </p:nvGrpSpPr>
        <p:grpSpPr>
          <a:xfrm>
            <a:off x="517643" y="999444"/>
            <a:ext cx="8607838" cy="2515222"/>
            <a:chOff x="2150973" y="575226"/>
            <a:chExt cx="5735726" cy="1675987"/>
          </a:xfrm>
        </p:grpSpPr>
        <p:pic>
          <p:nvPicPr>
            <p:cNvPr id="7" name="Picture 6">
              <a:extLst>
                <a:ext uri="{FF2B5EF4-FFF2-40B4-BE49-F238E27FC236}">
                  <a16:creationId xmlns:a16="http://schemas.microsoft.com/office/drawing/2014/main" id="{E9E0E1E4-D92E-48A2-8F8D-583FE36A504A}"/>
                </a:ext>
              </a:extLst>
            </p:cNvPr>
            <p:cNvPicPr>
              <a:picLocks noChangeAspect="1"/>
            </p:cNvPicPr>
            <p:nvPr/>
          </p:nvPicPr>
          <p:blipFill rotWithShape="1">
            <a:blip r:embed="rId4"/>
            <a:srcRect l="11237" t="30119" r="3668" b="49090"/>
            <a:stretch/>
          </p:blipFill>
          <p:spPr>
            <a:xfrm>
              <a:off x="2150973" y="1267239"/>
              <a:ext cx="5735726" cy="983974"/>
            </a:xfrm>
            <a:prstGeom prst="rect">
              <a:avLst/>
            </a:prstGeom>
          </p:spPr>
        </p:pic>
        <p:pic>
          <p:nvPicPr>
            <p:cNvPr id="9" name="Picture 8">
              <a:extLst>
                <a:ext uri="{FF2B5EF4-FFF2-40B4-BE49-F238E27FC236}">
                  <a16:creationId xmlns:a16="http://schemas.microsoft.com/office/drawing/2014/main" id="{68EF7C69-E131-41D6-8669-2655EC0F1B04}"/>
                </a:ext>
              </a:extLst>
            </p:cNvPr>
            <p:cNvPicPr>
              <a:picLocks noChangeAspect="1"/>
            </p:cNvPicPr>
            <p:nvPr/>
          </p:nvPicPr>
          <p:blipFill rotWithShape="1">
            <a:blip r:embed="rId4"/>
            <a:srcRect l="13529" t="-5476" r="3669" b="89516"/>
            <a:stretch/>
          </p:blipFill>
          <p:spPr>
            <a:xfrm>
              <a:off x="2305477" y="575226"/>
              <a:ext cx="5581222" cy="755374"/>
            </a:xfrm>
            <a:prstGeom prst="rect">
              <a:avLst/>
            </a:prstGeom>
          </p:spPr>
        </p:pic>
      </p:grpSp>
      <p:sp>
        <p:nvSpPr>
          <p:cNvPr id="11" name="Rectangle 10">
            <a:extLst>
              <a:ext uri="{FF2B5EF4-FFF2-40B4-BE49-F238E27FC236}">
                <a16:creationId xmlns:a16="http://schemas.microsoft.com/office/drawing/2014/main" id="{98F99D18-00F9-4FDD-92E5-37541C228F70}"/>
              </a:ext>
            </a:extLst>
          </p:cNvPr>
          <p:cNvSpPr/>
          <p:nvPr/>
        </p:nvSpPr>
        <p:spPr>
          <a:xfrm>
            <a:off x="635107" y="3690045"/>
            <a:ext cx="8372909" cy="584775"/>
          </a:xfrm>
          <a:prstGeom prst="rect">
            <a:avLst/>
          </a:prstGeom>
        </p:spPr>
        <p:txBody>
          <a:bodyPr wrap="square">
            <a:spAutoFit/>
          </a:bodyPr>
          <a:lstStyle/>
          <a:p>
            <a:pPr algn="ctr"/>
            <a:r>
              <a:rPr lang="en-US" sz="1600" dirty="0">
                <a:latin typeface="Calibri" panose="020F0502020204030204" pitchFamily="34" charset="0"/>
              </a:rPr>
              <a:t>Distributions of individuals’ phone usage metrics, by 4 sample styles, over 7 days in 2017.</a:t>
            </a:r>
          </a:p>
          <a:p>
            <a:pPr algn="ctr"/>
            <a:r>
              <a:rPr lang="en-US" sz="1600" dirty="0">
                <a:latin typeface="Calibri" panose="020F0502020204030204" pitchFamily="34" charset="0"/>
              </a:rPr>
              <a:t>Red Anderson-Darling (AD) test p-values indicate significantly different distributions. </a:t>
            </a:r>
          </a:p>
        </p:txBody>
      </p:sp>
    </p:spTree>
    <p:extLst>
      <p:ext uri="{BB962C8B-B14F-4D97-AF65-F5344CB8AC3E}">
        <p14:creationId xmlns:p14="http://schemas.microsoft.com/office/powerpoint/2010/main" val="1880376027"/>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8604A3F-9AEA-4CB4-B8FB-6BDF16CE7D3A}"/>
              </a:ext>
            </a:extLst>
          </p:cNvPr>
          <p:cNvSpPr>
            <a:spLocks noGrp="1"/>
          </p:cNvSpPr>
          <p:nvPr>
            <p:ph type="title"/>
          </p:nvPr>
        </p:nvSpPr>
        <p:spPr>
          <a:xfrm>
            <a:off x="948776" y="359541"/>
            <a:ext cx="7707862" cy="488024"/>
          </a:xfrm>
        </p:spPr>
        <p:txBody>
          <a:bodyPr/>
          <a:lstStyle/>
          <a:p>
            <a:r>
              <a:rPr lang="en-US" dirty="0"/>
              <a:t>Conclusion</a:t>
            </a:r>
          </a:p>
        </p:txBody>
      </p:sp>
      <p:graphicFrame>
        <p:nvGraphicFramePr>
          <p:cNvPr id="13" name="Table 12">
            <a:extLst>
              <a:ext uri="{FF2B5EF4-FFF2-40B4-BE49-F238E27FC236}">
                <a16:creationId xmlns:a16="http://schemas.microsoft.com/office/drawing/2014/main" id="{D214AE69-5E56-466D-957B-6A598B171994}"/>
              </a:ext>
            </a:extLst>
          </p:cNvPr>
          <p:cNvGraphicFramePr>
            <a:graphicFrameLocks noGrp="1"/>
          </p:cNvGraphicFramePr>
          <p:nvPr>
            <p:extLst>
              <p:ext uri="{D42A27DB-BD31-4B8C-83A1-F6EECF244321}">
                <p14:modId xmlns:p14="http://schemas.microsoft.com/office/powerpoint/2010/main" val="506005356"/>
              </p:ext>
            </p:extLst>
          </p:nvPr>
        </p:nvGraphicFramePr>
        <p:xfrm>
          <a:off x="597647" y="986476"/>
          <a:ext cx="7846639" cy="3383280"/>
        </p:xfrm>
        <a:graphic>
          <a:graphicData uri="http://schemas.openxmlformats.org/drawingml/2006/table">
            <a:tbl>
              <a:tblPr firstRow="1" bandRow="1">
                <a:tableStyleId>{5C22544A-7EE6-4342-B048-85BDC9FD1C3A}</a:tableStyleId>
              </a:tblPr>
              <a:tblGrid>
                <a:gridCol w="7846639">
                  <a:extLst>
                    <a:ext uri="{9D8B030D-6E8A-4147-A177-3AD203B41FA5}">
                      <a16:colId xmlns:a16="http://schemas.microsoft.com/office/drawing/2014/main" val="1652707788"/>
                    </a:ext>
                  </a:extLst>
                </a:gridCol>
              </a:tblGrid>
              <a:tr h="3112435">
                <a:tc>
                  <a:txBody>
                    <a:bodyPr/>
                    <a:lstStyle/>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u="sng" kern="1200" dirty="0">
                          <a:solidFill>
                            <a:schemeClr val="tx1"/>
                          </a:solidFill>
                          <a:latin typeface="Calibri" panose="020F0502020204030204" pitchFamily="34" charset="0"/>
                          <a:ea typeface="+mn-ea"/>
                          <a:cs typeface="+mn-cs"/>
                        </a:rPr>
                        <a:t>Screen time</a:t>
                      </a: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kern="1200" dirty="0">
                          <a:solidFill>
                            <a:schemeClr val="tx1"/>
                          </a:solidFill>
                          <a:latin typeface="Calibri" panose="020F0502020204030204" pitchFamily="34" charset="0"/>
                          <a:ea typeface="+mn-ea"/>
                          <a:cs typeface="+mn-cs"/>
                        </a:rPr>
                        <a:t>China &gt; US &gt; Myanmar, heavier phone activity among participants in China.</a:t>
                      </a: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dirty="0">
                        <a:solidFill>
                          <a:schemeClr val="tx1"/>
                        </a:solidFill>
                        <a:latin typeface="Calibri" panose="020F0502020204030204" pitchFamily="34" charset="0"/>
                      </a:endParaRP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u="sng" kern="1200" dirty="0">
                          <a:solidFill>
                            <a:schemeClr val="tx1"/>
                          </a:solidFill>
                          <a:latin typeface="Calibri" panose="020F0502020204030204" pitchFamily="34" charset="0"/>
                          <a:ea typeface="+mn-ea"/>
                          <a:cs typeface="+mn-cs"/>
                        </a:rPr>
                        <a:t>Mean session length</a:t>
                      </a: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kern="1200" dirty="0">
                          <a:solidFill>
                            <a:schemeClr val="tx1"/>
                          </a:solidFill>
                          <a:latin typeface="Calibri" panose="020F0502020204030204" pitchFamily="34" charset="0"/>
                          <a:ea typeface="+mn-ea"/>
                          <a:cs typeface="+mn-cs"/>
                        </a:rPr>
                        <a:t>Similar distributions of average time between phone-on and off.</a:t>
                      </a: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kern="1200" dirty="0">
                        <a:solidFill>
                          <a:schemeClr val="tx1"/>
                        </a:solidFill>
                        <a:latin typeface="Calibri" panose="020F0502020204030204" pitchFamily="34" charset="0"/>
                        <a:ea typeface="+mn-ea"/>
                        <a:cs typeface="+mn-cs"/>
                      </a:endParaRP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u="sng" kern="1200" dirty="0">
                          <a:solidFill>
                            <a:schemeClr val="tx1"/>
                          </a:solidFill>
                          <a:latin typeface="Calibri" panose="020F0502020204030204" pitchFamily="34" charset="0"/>
                          <a:ea typeface="+mn-ea"/>
                          <a:cs typeface="+mn-cs"/>
                        </a:rPr>
                        <a:t>Basic implications</a:t>
                      </a: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kern="1200" dirty="0">
                          <a:solidFill>
                            <a:schemeClr val="tx1"/>
                          </a:solidFill>
                          <a:latin typeface="Calibri" panose="020F0502020204030204" pitchFamily="34" charset="0"/>
                          <a:ea typeface="+mn-ea"/>
                          <a:cs typeface="+mn-cs"/>
                        </a:rPr>
                        <a:t>Participants in China, US, and Myanmar use their phones for differing lengths of time overall, but keep their attention on the phone for similar time durations each time they turn the phone on.</a:t>
                      </a: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kern="1200" dirty="0">
                        <a:solidFill>
                          <a:schemeClr val="tx1"/>
                        </a:solidFill>
                        <a:latin typeface="Calibri" panose="020F0502020204030204" pitchFamily="34" charset="0"/>
                        <a:ea typeface="+mn-ea"/>
                        <a:cs typeface="+mn-cs"/>
                      </a:endParaRP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u="sng" kern="1200" dirty="0">
                          <a:solidFill>
                            <a:schemeClr val="tx1"/>
                          </a:solidFill>
                          <a:latin typeface="Calibri" panose="020F0502020204030204" pitchFamily="34" charset="0"/>
                          <a:ea typeface="+mn-ea"/>
                          <a:cs typeface="+mn-cs"/>
                        </a:rPr>
                        <a:t>Substantive implications</a:t>
                      </a: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kern="1200" dirty="0">
                          <a:solidFill>
                            <a:schemeClr val="tx1"/>
                          </a:solidFill>
                          <a:latin typeface="Calibri" panose="020F0502020204030204" pitchFamily="34" charset="0"/>
                          <a:ea typeface="+mn-ea"/>
                          <a:cs typeface="+mn-cs"/>
                        </a:rPr>
                        <a:t>Suggests similarity in human-smartphone interaction in three highly varied contexts.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732829"/>
                  </a:ext>
                </a:extLst>
              </a:tr>
            </a:tbl>
          </a:graphicData>
        </a:graphic>
      </p:graphicFrame>
    </p:spTree>
    <p:extLst>
      <p:ext uri="{BB962C8B-B14F-4D97-AF65-F5344CB8AC3E}">
        <p14:creationId xmlns:p14="http://schemas.microsoft.com/office/powerpoint/2010/main" val="973545845"/>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8604A3F-9AEA-4CB4-B8FB-6BDF16CE7D3A}"/>
              </a:ext>
            </a:extLst>
          </p:cNvPr>
          <p:cNvSpPr>
            <a:spLocks noGrp="1"/>
          </p:cNvSpPr>
          <p:nvPr>
            <p:ph type="title"/>
          </p:nvPr>
        </p:nvSpPr>
        <p:spPr>
          <a:xfrm>
            <a:off x="948776" y="359541"/>
            <a:ext cx="7707862" cy="488024"/>
          </a:xfrm>
        </p:spPr>
        <p:txBody>
          <a:bodyPr/>
          <a:lstStyle/>
          <a:p>
            <a:r>
              <a:rPr lang="en-US" dirty="0"/>
              <a:t>Thank you</a:t>
            </a:r>
          </a:p>
        </p:txBody>
      </p:sp>
      <p:graphicFrame>
        <p:nvGraphicFramePr>
          <p:cNvPr id="13" name="Table 12">
            <a:extLst>
              <a:ext uri="{FF2B5EF4-FFF2-40B4-BE49-F238E27FC236}">
                <a16:creationId xmlns:a16="http://schemas.microsoft.com/office/drawing/2014/main" id="{D214AE69-5E56-466D-957B-6A598B171994}"/>
              </a:ext>
            </a:extLst>
          </p:cNvPr>
          <p:cNvGraphicFramePr>
            <a:graphicFrameLocks noGrp="1"/>
          </p:cNvGraphicFramePr>
          <p:nvPr>
            <p:extLst>
              <p:ext uri="{D42A27DB-BD31-4B8C-83A1-F6EECF244321}">
                <p14:modId xmlns:p14="http://schemas.microsoft.com/office/powerpoint/2010/main" val="2609071487"/>
              </p:ext>
            </p:extLst>
          </p:nvPr>
        </p:nvGraphicFramePr>
        <p:xfrm>
          <a:off x="597647" y="986476"/>
          <a:ext cx="7846639" cy="2647527"/>
        </p:xfrm>
        <a:graphic>
          <a:graphicData uri="http://schemas.openxmlformats.org/drawingml/2006/table">
            <a:tbl>
              <a:tblPr firstRow="1" bandRow="1">
                <a:tableStyleId>{5C22544A-7EE6-4342-B048-85BDC9FD1C3A}</a:tableStyleId>
              </a:tblPr>
              <a:tblGrid>
                <a:gridCol w="7846639">
                  <a:extLst>
                    <a:ext uri="{9D8B030D-6E8A-4147-A177-3AD203B41FA5}">
                      <a16:colId xmlns:a16="http://schemas.microsoft.com/office/drawing/2014/main" val="1652707788"/>
                    </a:ext>
                  </a:extLst>
                </a:gridCol>
              </a:tblGrid>
              <a:tr h="910167">
                <a:tc>
                  <a:txBody>
                    <a:bodyPr/>
                    <a:lstStyle/>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u="sng" kern="1200" dirty="0">
                          <a:solidFill>
                            <a:schemeClr val="tx1"/>
                          </a:solidFill>
                          <a:latin typeface="Calibri" panose="020F0502020204030204" pitchFamily="34" charset="0"/>
                          <a:ea typeface="+mn-ea"/>
                          <a:cs typeface="+mn-cs"/>
                        </a:rPr>
                        <a:t>Dan Muise</a:t>
                      </a:r>
                      <a:endParaRPr lang="en-US" sz="1800" b="1" u="none" kern="1200" dirty="0">
                        <a:solidFill>
                          <a:schemeClr val="tx1"/>
                        </a:solidFill>
                        <a:latin typeface="Calibri" panose="020F0502020204030204" pitchFamily="34" charset="0"/>
                        <a:ea typeface="+mn-ea"/>
                        <a:cs typeface="+mn-cs"/>
                      </a:endParaRP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u="none" kern="1200" dirty="0">
                          <a:solidFill>
                            <a:schemeClr val="tx1"/>
                          </a:solidFill>
                          <a:latin typeface="Calibri" panose="020F0502020204030204" pitchFamily="34" charset="0"/>
                          <a:ea typeface="+mn-ea"/>
                          <a:cs typeface="+mn-cs"/>
                          <a:hlinkClick r:id="rId3"/>
                        </a:rPr>
                        <a:t>dmuise@stanford.edu</a:t>
                      </a:r>
                      <a:endParaRPr lang="en-US" sz="1800" b="0" u="none" kern="1200" dirty="0">
                        <a:solidFill>
                          <a:schemeClr val="tx1"/>
                        </a:solidFill>
                        <a:latin typeface="Calibri" panose="020F0502020204030204" pitchFamily="34" charset="0"/>
                        <a:ea typeface="+mn-ea"/>
                        <a:cs typeface="+mn-cs"/>
                      </a:endParaRP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u="none" kern="1200" dirty="0">
                        <a:solidFill>
                          <a:schemeClr val="tx1"/>
                        </a:solidFill>
                        <a:latin typeface="Calibri" panose="020F0502020204030204" pitchFamily="34" charset="0"/>
                        <a:ea typeface="+mn-ea"/>
                        <a:cs typeface="+mn-cs"/>
                      </a:endParaRP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u="sng" kern="1200" dirty="0">
                          <a:solidFill>
                            <a:schemeClr val="tx1"/>
                          </a:solidFill>
                          <a:latin typeface="Calibri" panose="020F0502020204030204" pitchFamily="34" charset="0"/>
                          <a:ea typeface="+mn-ea"/>
                          <a:cs typeface="+mn-cs"/>
                        </a:rPr>
                        <a:t>Yingdan Lu</a:t>
                      </a:r>
                      <a:endParaRPr lang="en-US" sz="1800" b="1" u="none" kern="1200" dirty="0">
                        <a:solidFill>
                          <a:schemeClr val="tx1"/>
                        </a:solidFill>
                        <a:latin typeface="Calibri" panose="020F0502020204030204" pitchFamily="34" charset="0"/>
                        <a:ea typeface="+mn-ea"/>
                        <a:cs typeface="+mn-cs"/>
                      </a:endParaRP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u="none" kern="1200" dirty="0">
                          <a:solidFill>
                            <a:schemeClr val="tx1"/>
                          </a:solidFill>
                          <a:latin typeface="Calibri" panose="020F0502020204030204" pitchFamily="34" charset="0"/>
                          <a:ea typeface="+mn-ea"/>
                          <a:cs typeface="+mn-cs"/>
                          <a:hlinkClick r:id="rId3"/>
                        </a:rPr>
                        <a:t>Yingdan@stanford.edu</a:t>
                      </a:r>
                      <a:endParaRPr lang="en-US" sz="1800" b="0" kern="1200" dirty="0">
                        <a:solidFill>
                          <a:schemeClr val="tx1"/>
                        </a:solidFill>
                        <a:latin typeface="Calibri" panose="020F0502020204030204" pitchFamily="34" charset="0"/>
                        <a:ea typeface="+mn-ea"/>
                        <a:cs typeface="+mn-cs"/>
                      </a:endParaRPr>
                    </a:p>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kern="1200" dirty="0">
                        <a:solidFill>
                          <a:schemeClr val="tx1"/>
                        </a:solidFill>
                        <a:latin typeface="Calibri" panose="020F050202020403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6732829"/>
                  </a:ext>
                </a:extLst>
              </a:tr>
              <a:tr h="910167">
                <a:tc>
                  <a:txBody>
                    <a:bodyPr/>
                    <a:lstStyle/>
                    <a:p>
                      <a:pPr marL="397332" marR="0" lvl="1" indent="0" algn="just" defTabSz="3493298"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kern="1200" dirty="0">
                        <a:solidFill>
                          <a:schemeClr val="tx1"/>
                        </a:solidFill>
                        <a:latin typeface="Calibri" panose="020F050202020403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2150485"/>
                  </a:ext>
                </a:extLst>
              </a:tr>
            </a:tbl>
          </a:graphicData>
        </a:graphic>
      </p:graphicFrame>
    </p:spTree>
    <p:extLst>
      <p:ext uri="{BB962C8B-B14F-4D97-AF65-F5344CB8AC3E}">
        <p14:creationId xmlns:p14="http://schemas.microsoft.com/office/powerpoint/2010/main" val="2643797784"/>
      </p:ext>
    </p:extLst>
  </p:cSld>
  <p:clrMapOvr>
    <a:masterClrMapping/>
  </p:clrMapOvr>
  <p:transition spd="slow">
    <p:fade thruBlk="1"/>
  </p:transition>
</p:sld>
</file>

<file path=ppt/theme/theme1.xml><?xml version="1.0" encoding="utf-8"?>
<a:theme xmlns:a="http://schemas.openxmlformats.org/drawingml/2006/main" name="SU_Preso_16x9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977</TotalTime>
  <Words>581</Words>
  <Application>Microsoft Office PowerPoint</Application>
  <PresentationFormat>On-screen Show (16:9)</PresentationFormat>
  <Paragraphs>78</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Noto Sans Symbols</vt:lpstr>
      <vt:lpstr>宋体</vt:lpstr>
      <vt:lpstr>Source Sans Pro</vt:lpstr>
      <vt:lpstr>Source Sans Pro SemiBold</vt:lpstr>
      <vt:lpstr>Arial</vt:lpstr>
      <vt:lpstr>Calibri</vt:lpstr>
      <vt:lpstr>SU_Preso_16x9_v6</vt:lpstr>
      <vt:lpstr>Micro-Level Natural Interaction with Information Systems:  An International Screenshots Comparison</vt:lpstr>
      <vt:lpstr>Introduction</vt:lpstr>
      <vt:lpstr>Method: longitudinal checks, is the screen on?</vt:lpstr>
      <vt:lpstr>Data</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Exploratory Linguistic Analysis of Fake News  Using Machine Learning</dc:title>
  <dc:creator>Dan</dc:creator>
  <cp:lastModifiedBy>Dan Muise</cp:lastModifiedBy>
  <cp:revision>236</cp:revision>
  <dcterms:modified xsi:type="dcterms:W3CDTF">2018-05-26T15:17:30Z</dcterms:modified>
</cp:coreProperties>
</file>