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1" r:id="rId1"/>
    <p:sldMasterId id="2147483663" r:id="rId2"/>
  </p:sldMasterIdLst>
  <p:notesMasterIdLst>
    <p:notesMasterId r:id="rId62"/>
  </p:notesMasterIdLst>
  <p:handoutMasterIdLst>
    <p:handoutMasterId r:id="rId63"/>
  </p:handoutMasterIdLst>
  <p:sldIdLst>
    <p:sldId id="319" r:id="rId3"/>
    <p:sldId id="320" r:id="rId4"/>
    <p:sldId id="321" r:id="rId5"/>
    <p:sldId id="322" r:id="rId6"/>
    <p:sldId id="323" r:id="rId7"/>
    <p:sldId id="325" r:id="rId8"/>
    <p:sldId id="327" r:id="rId9"/>
    <p:sldId id="387" r:id="rId10"/>
    <p:sldId id="328" r:id="rId11"/>
    <p:sldId id="329" r:id="rId12"/>
    <p:sldId id="330" r:id="rId13"/>
    <p:sldId id="380" r:id="rId14"/>
    <p:sldId id="381" r:id="rId15"/>
    <p:sldId id="332" r:id="rId16"/>
    <p:sldId id="333" r:id="rId17"/>
    <p:sldId id="334" r:id="rId18"/>
    <p:sldId id="337" r:id="rId19"/>
    <p:sldId id="335" r:id="rId20"/>
    <p:sldId id="390" r:id="rId21"/>
    <p:sldId id="402" r:id="rId22"/>
    <p:sldId id="388" r:id="rId23"/>
    <p:sldId id="336" r:id="rId24"/>
    <p:sldId id="338" r:id="rId25"/>
    <p:sldId id="373" r:id="rId26"/>
    <p:sldId id="339" r:id="rId27"/>
    <p:sldId id="340" r:id="rId28"/>
    <p:sldId id="391" r:id="rId29"/>
    <p:sldId id="374" r:id="rId30"/>
    <p:sldId id="342" r:id="rId31"/>
    <p:sldId id="375" r:id="rId32"/>
    <p:sldId id="343" r:id="rId33"/>
    <p:sldId id="379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344" r:id="rId44"/>
    <p:sldId id="401" r:id="rId45"/>
    <p:sldId id="345" r:id="rId46"/>
    <p:sldId id="376" r:id="rId47"/>
    <p:sldId id="347" r:id="rId48"/>
    <p:sldId id="348" r:id="rId49"/>
    <p:sldId id="349" r:id="rId50"/>
    <p:sldId id="350" r:id="rId51"/>
    <p:sldId id="351" r:id="rId52"/>
    <p:sldId id="377" r:id="rId53"/>
    <p:sldId id="353" r:id="rId54"/>
    <p:sldId id="354" r:id="rId55"/>
    <p:sldId id="356" r:id="rId56"/>
    <p:sldId id="357" r:id="rId57"/>
    <p:sldId id="366" r:id="rId58"/>
    <p:sldId id="368" r:id="rId59"/>
    <p:sldId id="369" r:id="rId60"/>
    <p:sldId id="371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E0492-8E89-4F85-A973-5431B4DF446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44A403-A2C9-42B2-B25A-55D82366952D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A288DC0D-DABE-45AC-BA9A-B320D5FF5FE2}" type="parTrans" cxnId="{82E76701-19C6-4D86-B28B-FB0148373046}">
      <dgm:prSet/>
      <dgm:spPr/>
      <dgm:t>
        <a:bodyPr/>
        <a:lstStyle/>
        <a:p>
          <a:endParaRPr lang="en-US"/>
        </a:p>
      </dgm:t>
    </dgm:pt>
    <dgm:pt modelId="{9D9C747E-5CF2-43D7-8268-BBCA52CF43D5}" type="sibTrans" cxnId="{82E76701-19C6-4D86-B28B-FB0148373046}">
      <dgm:prSet/>
      <dgm:spPr/>
      <dgm:t>
        <a:bodyPr/>
        <a:lstStyle/>
        <a:p>
          <a:endParaRPr lang="en-US"/>
        </a:p>
      </dgm:t>
    </dgm:pt>
    <dgm:pt modelId="{119BA744-841D-43DA-9B7A-61181937D0B8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95E83E3C-EDE2-4D43-ACFD-4B333190FAC3}" type="parTrans" cxnId="{F914DA3E-8F39-4456-A8D9-7F44EC8C3E75}">
      <dgm:prSet/>
      <dgm:spPr/>
      <dgm:t>
        <a:bodyPr/>
        <a:lstStyle/>
        <a:p>
          <a:endParaRPr lang="en-US"/>
        </a:p>
      </dgm:t>
    </dgm:pt>
    <dgm:pt modelId="{5DCE0B1E-5B41-49BE-A9FC-6C073C25ADF9}" type="sibTrans" cxnId="{F914DA3E-8F39-4456-A8D9-7F44EC8C3E75}">
      <dgm:prSet/>
      <dgm:spPr/>
      <dgm:t>
        <a:bodyPr/>
        <a:lstStyle/>
        <a:p>
          <a:endParaRPr lang="en-US"/>
        </a:p>
      </dgm:t>
    </dgm:pt>
    <dgm:pt modelId="{1D68594E-6BFA-42B8-A692-78CC6635C0E4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RDBMS</a:t>
          </a:r>
          <a:endParaRPr lang="en-US" dirty="0"/>
        </a:p>
      </dgm:t>
    </dgm:pt>
    <dgm:pt modelId="{6D465BBC-6879-4381-B6E0-9769FB31C44A}" type="parTrans" cxnId="{4D4CBE0F-5DE1-466A-8E13-0E9F6C169D57}">
      <dgm:prSet/>
      <dgm:spPr/>
      <dgm:t>
        <a:bodyPr/>
        <a:lstStyle/>
        <a:p>
          <a:endParaRPr lang="en-US"/>
        </a:p>
      </dgm:t>
    </dgm:pt>
    <dgm:pt modelId="{91196DA8-C369-4353-B37E-1CEC7713E0B4}" type="sibTrans" cxnId="{4D4CBE0F-5DE1-466A-8E13-0E9F6C169D57}">
      <dgm:prSet/>
      <dgm:spPr/>
      <dgm:t>
        <a:bodyPr/>
        <a:lstStyle/>
        <a:p>
          <a:endParaRPr lang="en-US"/>
        </a:p>
      </dgm:t>
    </dgm:pt>
    <dgm:pt modelId="{041FC551-74E8-4291-9350-8C9F557FB3A0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5D5C115-9F16-40BD-B490-CF26E08DFA2F}" type="parTrans" cxnId="{EF224A8E-A29F-46C6-A116-B0C1DE2D2919}">
      <dgm:prSet/>
      <dgm:spPr/>
      <dgm:t>
        <a:bodyPr/>
        <a:lstStyle/>
        <a:p>
          <a:endParaRPr lang="en-US"/>
        </a:p>
      </dgm:t>
    </dgm:pt>
    <dgm:pt modelId="{B4FB269C-C0DE-47B2-9862-CE47830B542D}" type="sibTrans" cxnId="{EF224A8E-A29F-46C6-A116-B0C1DE2D2919}">
      <dgm:prSet/>
      <dgm:spPr/>
      <dgm:t>
        <a:bodyPr/>
        <a:lstStyle/>
        <a:p>
          <a:endParaRPr lang="en-US"/>
        </a:p>
      </dgm:t>
    </dgm:pt>
    <dgm:pt modelId="{08CF49FA-D025-450D-91F4-7A91E2495876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OS File System</a:t>
          </a:r>
          <a:endParaRPr lang="en-US" dirty="0"/>
        </a:p>
      </dgm:t>
    </dgm:pt>
    <dgm:pt modelId="{C8BED2D5-E314-483C-8014-A1C8E984F16C}" type="parTrans" cxnId="{CC8D9177-A90F-40E6-A06B-1F3A6AEDFD14}">
      <dgm:prSet/>
      <dgm:spPr/>
      <dgm:t>
        <a:bodyPr/>
        <a:lstStyle/>
        <a:p>
          <a:endParaRPr lang="en-US"/>
        </a:p>
      </dgm:t>
    </dgm:pt>
    <dgm:pt modelId="{9C8B4F22-EC4A-4A45-8E66-1C095E3D08D1}" type="sibTrans" cxnId="{CC8D9177-A90F-40E6-A06B-1F3A6AEDFD14}">
      <dgm:prSet/>
      <dgm:spPr/>
      <dgm:t>
        <a:bodyPr/>
        <a:lstStyle/>
        <a:p>
          <a:endParaRPr lang="en-US"/>
        </a:p>
      </dgm:t>
    </dgm:pt>
    <dgm:pt modelId="{7DE7C66F-E5AF-410C-B92A-F52D6F504C4F}" type="pres">
      <dgm:prSet presAssocID="{E44E0492-8E89-4F85-A973-5431B4DF44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285FF5-61CF-4A05-87BA-F18421D5C54E}" type="pres">
      <dgm:prSet presAssocID="{CB44A403-A2C9-42B2-B25A-55D82366952D}" presName="vertFlow" presStyleCnt="0"/>
      <dgm:spPr/>
    </dgm:pt>
    <dgm:pt modelId="{82D7F774-543F-47B3-BAAC-B5293FA9650D}" type="pres">
      <dgm:prSet presAssocID="{CB44A403-A2C9-42B2-B25A-55D82366952D}" presName="header" presStyleLbl="node1" presStyleIdx="0" presStyleCnt="1"/>
      <dgm:spPr/>
      <dgm:t>
        <a:bodyPr/>
        <a:lstStyle/>
        <a:p>
          <a:endParaRPr lang="en-US"/>
        </a:p>
      </dgm:t>
    </dgm:pt>
    <dgm:pt modelId="{5ED6A846-5F22-46D3-9983-CA7726542A81}" type="pres">
      <dgm:prSet presAssocID="{95E83E3C-EDE2-4D43-ACFD-4B333190FAC3}" presName="parTrans" presStyleLbl="sibTrans2D1" presStyleIdx="0" presStyleCnt="4"/>
      <dgm:spPr/>
      <dgm:t>
        <a:bodyPr/>
        <a:lstStyle/>
        <a:p>
          <a:endParaRPr lang="en-US"/>
        </a:p>
      </dgm:t>
    </dgm:pt>
    <dgm:pt modelId="{2D634461-0891-42E7-A26D-5B0EF88225CE}" type="pres">
      <dgm:prSet presAssocID="{119BA744-841D-43DA-9B7A-61181937D0B8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23EA3-343A-42D2-B1A7-90D8738F5F83}" type="pres">
      <dgm:prSet presAssocID="{5DCE0B1E-5B41-49BE-A9FC-6C073C25ADF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53BB6D1-8123-4B5C-81A2-EA171FD4A40C}" type="pres">
      <dgm:prSet presAssocID="{1D68594E-6BFA-42B8-A692-78CC6635C0E4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E48A3-D111-4BB5-8CB3-EA0883556B60}" type="pres">
      <dgm:prSet presAssocID="{91196DA8-C369-4353-B37E-1CEC7713E0B4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D5D221C-47D9-481A-928A-6005B3D94046}" type="pres">
      <dgm:prSet presAssocID="{08CF49FA-D025-450D-91F4-7A91E2495876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39401-AFCC-4885-BFE3-B171E1ACCE4E}" type="pres">
      <dgm:prSet presAssocID="{9C8B4F22-EC4A-4A45-8E66-1C095E3D08D1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0E16036-964C-4B53-92BA-31D23907CADE}" type="pres">
      <dgm:prSet presAssocID="{041FC551-74E8-4291-9350-8C9F557FB3A0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03BCC9-3DBC-45C2-8B29-A8C5D8532030}" type="presOf" srcId="{5DCE0B1E-5B41-49BE-A9FC-6C073C25ADF9}" destId="{0B623EA3-343A-42D2-B1A7-90D8738F5F83}" srcOrd="0" destOrd="0" presId="urn:microsoft.com/office/officeart/2005/8/layout/lProcess1"/>
    <dgm:cxn modelId="{86F6B66C-B34F-4D3C-8A2D-652A7090CF2C}" type="presOf" srcId="{1D68594E-6BFA-42B8-A692-78CC6635C0E4}" destId="{053BB6D1-8123-4B5C-81A2-EA171FD4A40C}" srcOrd="0" destOrd="0" presId="urn:microsoft.com/office/officeart/2005/8/layout/lProcess1"/>
    <dgm:cxn modelId="{E7F86F5D-7D45-4B29-98CE-E0796E93B157}" type="presOf" srcId="{E44E0492-8E89-4F85-A973-5431B4DF4468}" destId="{7DE7C66F-E5AF-410C-B92A-F52D6F504C4F}" srcOrd="0" destOrd="0" presId="urn:microsoft.com/office/officeart/2005/8/layout/lProcess1"/>
    <dgm:cxn modelId="{C5FBF4A2-CD8E-4C49-973F-768DC7EA7A7E}" type="presOf" srcId="{91196DA8-C369-4353-B37E-1CEC7713E0B4}" destId="{1F7E48A3-D111-4BB5-8CB3-EA0883556B60}" srcOrd="0" destOrd="0" presId="urn:microsoft.com/office/officeart/2005/8/layout/lProcess1"/>
    <dgm:cxn modelId="{421A7136-C6F3-4B7D-A1EC-EBE52DC809AC}" type="presOf" srcId="{08CF49FA-D025-450D-91F4-7A91E2495876}" destId="{5D5D221C-47D9-481A-928A-6005B3D94046}" srcOrd="0" destOrd="0" presId="urn:microsoft.com/office/officeart/2005/8/layout/lProcess1"/>
    <dgm:cxn modelId="{CC8D9177-A90F-40E6-A06B-1F3A6AEDFD14}" srcId="{CB44A403-A2C9-42B2-B25A-55D82366952D}" destId="{08CF49FA-D025-450D-91F4-7A91E2495876}" srcOrd="2" destOrd="0" parTransId="{C8BED2D5-E314-483C-8014-A1C8E984F16C}" sibTransId="{9C8B4F22-EC4A-4A45-8E66-1C095E3D08D1}"/>
    <dgm:cxn modelId="{4D4CBE0F-5DE1-466A-8E13-0E9F6C169D57}" srcId="{CB44A403-A2C9-42B2-B25A-55D82366952D}" destId="{1D68594E-6BFA-42B8-A692-78CC6635C0E4}" srcOrd="1" destOrd="0" parTransId="{6D465BBC-6879-4381-B6E0-9769FB31C44A}" sibTransId="{91196DA8-C369-4353-B37E-1CEC7713E0B4}"/>
    <dgm:cxn modelId="{A973A473-0878-4C9B-8D2E-377FA7E097F4}" type="presOf" srcId="{041FC551-74E8-4291-9350-8C9F557FB3A0}" destId="{E0E16036-964C-4B53-92BA-31D23907CADE}" srcOrd="0" destOrd="0" presId="urn:microsoft.com/office/officeart/2005/8/layout/lProcess1"/>
    <dgm:cxn modelId="{82E76701-19C6-4D86-B28B-FB0148373046}" srcId="{E44E0492-8E89-4F85-A973-5431B4DF4468}" destId="{CB44A403-A2C9-42B2-B25A-55D82366952D}" srcOrd="0" destOrd="0" parTransId="{A288DC0D-DABE-45AC-BA9A-B320D5FF5FE2}" sibTransId="{9D9C747E-5CF2-43D7-8268-BBCA52CF43D5}"/>
    <dgm:cxn modelId="{EF224A8E-A29F-46C6-A116-B0C1DE2D2919}" srcId="{CB44A403-A2C9-42B2-B25A-55D82366952D}" destId="{041FC551-74E8-4291-9350-8C9F557FB3A0}" srcOrd="3" destOrd="0" parTransId="{B5D5C115-9F16-40BD-B490-CF26E08DFA2F}" sibTransId="{B4FB269C-C0DE-47B2-9862-CE47830B542D}"/>
    <dgm:cxn modelId="{4409B121-A786-4F33-8AE5-DA2A38AB1143}" type="presOf" srcId="{119BA744-841D-43DA-9B7A-61181937D0B8}" destId="{2D634461-0891-42E7-A26D-5B0EF88225CE}" srcOrd="0" destOrd="0" presId="urn:microsoft.com/office/officeart/2005/8/layout/lProcess1"/>
    <dgm:cxn modelId="{3141AAA3-9872-48B9-9C59-BA3830953AE2}" type="presOf" srcId="{CB44A403-A2C9-42B2-B25A-55D82366952D}" destId="{82D7F774-543F-47B3-BAAC-B5293FA9650D}" srcOrd="0" destOrd="0" presId="urn:microsoft.com/office/officeart/2005/8/layout/lProcess1"/>
    <dgm:cxn modelId="{583E5C9F-CE1E-4873-A513-F2B488CD1E32}" type="presOf" srcId="{95E83E3C-EDE2-4D43-ACFD-4B333190FAC3}" destId="{5ED6A846-5F22-46D3-9983-CA7726542A81}" srcOrd="0" destOrd="0" presId="urn:microsoft.com/office/officeart/2005/8/layout/lProcess1"/>
    <dgm:cxn modelId="{F914DA3E-8F39-4456-A8D9-7F44EC8C3E75}" srcId="{CB44A403-A2C9-42B2-B25A-55D82366952D}" destId="{119BA744-841D-43DA-9B7A-61181937D0B8}" srcOrd="0" destOrd="0" parTransId="{95E83E3C-EDE2-4D43-ACFD-4B333190FAC3}" sibTransId="{5DCE0B1E-5B41-49BE-A9FC-6C073C25ADF9}"/>
    <dgm:cxn modelId="{3321E34F-D793-4A6C-8B37-85AFFE2165C7}" type="presOf" srcId="{9C8B4F22-EC4A-4A45-8E66-1C095E3D08D1}" destId="{D4A39401-AFCC-4885-BFE3-B171E1ACCE4E}" srcOrd="0" destOrd="0" presId="urn:microsoft.com/office/officeart/2005/8/layout/lProcess1"/>
    <dgm:cxn modelId="{FD1ACE8F-8705-4FCC-874B-143E2768CF58}" type="presParOf" srcId="{7DE7C66F-E5AF-410C-B92A-F52D6F504C4F}" destId="{C0285FF5-61CF-4A05-87BA-F18421D5C54E}" srcOrd="0" destOrd="0" presId="urn:microsoft.com/office/officeart/2005/8/layout/lProcess1"/>
    <dgm:cxn modelId="{B3D8495B-83FB-4730-BCBC-D5D4705DBD9B}" type="presParOf" srcId="{C0285FF5-61CF-4A05-87BA-F18421D5C54E}" destId="{82D7F774-543F-47B3-BAAC-B5293FA9650D}" srcOrd="0" destOrd="0" presId="urn:microsoft.com/office/officeart/2005/8/layout/lProcess1"/>
    <dgm:cxn modelId="{F455212F-063B-4C53-9679-9E90BAEBD310}" type="presParOf" srcId="{C0285FF5-61CF-4A05-87BA-F18421D5C54E}" destId="{5ED6A846-5F22-46D3-9983-CA7726542A81}" srcOrd="1" destOrd="0" presId="urn:microsoft.com/office/officeart/2005/8/layout/lProcess1"/>
    <dgm:cxn modelId="{30CA132B-8E09-4268-9EBF-741D364A9B1D}" type="presParOf" srcId="{C0285FF5-61CF-4A05-87BA-F18421D5C54E}" destId="{2D634461-0891-42E7-A26D-5B0EF88225CE}" srcOrd="2" destOrd="0" presId="urn:microsoft.com/office/officeart/2005/8/layout/lProcess1"/>
    <dgm:cxn modelId="{2A6F740B-D958-4C60-BB97-022DCE764399}" type="presParOf" srcId="{C0285FF5-61CF-4A05-87BA-F18421D5C54E}" destId="{0B623EA3-343A-42D2-B1A7-90D8738F5F83}" srcOrd="3" destOrd="0" presId="urn:microsoft.com/office/officeart/2005/8/layout/lProcess1"/>
    <dgm:cxn modelId="{EB62E98C-754F-4733-BFFD-C89837616868}" type="presParOf" srcId="{C0285FF5-61CF-4A05-87BA-F18421D5C54E}" destId="{053BB6D1-8123-4B5C-81A2-EA171FD4A40C}" srcOrd="4" destOrd="0" presId="urn:microsoft.com/office/officeart/2005/8/layout/lProcess1"/>
    <dgm:cxn modelId="{CA228AAB-E3CE-47EC-92EE-E4251FA36C0F}" type="presParOf" srcId="{C0285FF5-61CF-4A05-87BA-F18421D5C54E}" destId="{1F7E48A3-D111-4BB5-8CB3-EA0883556B60}" srcOrd="5" destOrd="0" presId="urn:microsoft.com/office/officeart/2005/8/layout/lProcess1"/>
    <dgm:cxn modelId="{37B756B1-56E3-41D9-B255-73BA64F07218}" type="presParOf" srcId="{C0285FF5-61CF-4A05-87BA-F18421D5C54E}" destId="{5D5D221C-47D9-481A-928A-6005B3D94046}" srcOrd="6" destOrd="0" presId="urn:microsoft.com/office/officeart/2005/8/layout/lProcess1"/>
    <dgm:cxn modelId="{72C8EF02-D260-4DF2-8398-06B2478B0282}" type="presParOf" srcId="{C0285FF5-61CF-4A05-87BA-F18421D5C54E}" destId="{D4A39401-AFCC-4885-BFE3-B171E1ACCE4E}" srcOrd="7" destOrd="0" presId="urn:microsoft.com/office/officeart/2005/8/layout/lProcess1"/>
    <dgm:cxn modelId="{B71B24F5-1E66-44F5-84E6-055FC1466E3B}" type="presParOf" srcId="{C0285FF5-61CF-4A05-87BA-F18421D5C54E}" destId="{E0E16036-964C-4B53-92BA-31D23907CADE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4E0492-8E89-4F85-A973-5431B4DF446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44A403-A2C9-42B2-B25A-55D82366952D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A288DC0D-DABE-45AC-BA9A-B320D5FF5FE2}" type="parTrans" cxnId="{82E76701-19C6-4D86-B28B-FB0148373046}">
      <dgm:prSet/>
      <dgm:spPr/>
      <dgm:t>
        <a:bodyPr/>
        <a:lstStyle/>
        <a:p>
          <a:endParaRPr lang="en-US"/>
        </a:p>
      </dgm:t>
    </dgm:pt>
    <dgm:pt modelId="{9D9C747E-5CF2-43D7-8268-BBCA52CF43D5}" type="sibTrans" cxnId="{82E76701-19C6-4D86-B28B-FB0148373046}">
      <dgm:prSet/>
      <dgm:spPr/>
      <dgm:t>
        <a:bodyPr/>
        <a:lstStyle/>
        <a:p>
          <a:endParaRPr lang="en-US"/>
        </a:p>
      </dgm:t>
    </dgm:pt>
    <dgm:pt modelId="{119BA744-841D-43DA-9B7A-61181937D0B8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95E83E3C-EDE2-4D43-ACFD-4B333190FAC3}" type="parTrans" cxnId="{F914DA3E-8F39-4456-A8D9-7F44EC8C3E75}">
      <dgm:prSet/>
      <dgm:spPr/>
      <dgm:t>
        <a:bodyPr/>
        <a:lstStyle/>
        <a:p>
          <a:endParaRPr lang="en-US"/>
        </a:p>
      </dgm:t>
    </dgm:pt>
    <dgm:pt modelId="{5DCE0B1E-5B41-49BE-A9FC-6C073C25ADF9}" type="sibTrans" cxnId="{F914DA3E-8F39-4456-A8D9-7F44EC8C3E75}">
      <dgm:prSet/>
      <dgm:spPr/>
      <dgm:t>
        <a:bodyPr/>
        <a:lstStyle/>
        <a:p>
          <a:endParaRPr lang="en-US"/>
        </a:p>
      </dgm:t>
    </dgm:pt>
    <dgm:pt modelId="{1D68594E-6BFA-42B8-A692-78CC6635C0E4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RDBMS</a:t>
          </a:r>
          <a:endParaRPr lang="en-US" dirty="0"/>
        </a:p>
      </dgm:t>
    </dgm:pt>
    <dgm:pt modelId="{6D465BBC-6879-4381-B6E0-9769FB31C44A}" type="parTrans" cxnId="{4D4CBE0F-5DE1-466A-8E13-0E9F6C169D57}">
      <dgm:prSet/>
      <dgm:spPr/>
      <dgm:t>
        <a:bodyPr/>
        <a:lstStyle/>
        <a:p>
          <a:endParaRPr lang="en-US"/>
        </a:p>
      </dgm:t>
    </dgm:pt>
    <dgm:pt modelId="{91196DA8-C369-4353-B37E-1CEC7713E0B4}" type="sibTrans" cxnId="{4D4CBE0F-5DE1-466A-8E13-0E9F6C169D57}">
      <dgm:prSet/>
      <dgm:spPr/>
      <dgm:t>
        <a:bodyPr/>
        <a:lstStyle/>
        <a:p>
          <a:endParaRPr lang="en-US"/>
        </a:p>
      </dgm:t>
    </dgm:pt>
    <dgm:pt modelId="{041FC551-74E8-4291-9350-8C9F557FB3A0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5D5C115-9F16-40BD-B490-CF26E08DFA2F}" type="parTrans" cxnId="{EF224A8E-A29F-46C6-A116-B0C1DE2D2919}">
      <dgm:prSet/>
      <dgm:spPr/>
      <dgm:t>
        <a:bodyPr/>
        <a:lstStyle/>
        <a:p>
          <a:endParaRPr lang="en-US"/>
        </a:p>
      </dgm:t>
    </dgm:pt>
    <dgm:pt modelId="{B4FB269C-C0DE-47B2-9862-CE47830B542D}" type="sibTrans" cxnId="{EF224A8E-A29F-46C6-A116-B0C1DE2D2919}">
      <dgm:prSet/>
      <dgm:spPr/>
      <dgm:t>
        <a:bodyPr/>
        <a:lstStyle/>
        <a:p>
          <a:endParaRPr lang="en-US"/>
        </a:p>
      </dgm:t>
    </dgm:pt>
    <dgm:pt modelId="{08CF49FA-D025-450D-91F4-7A91E2495876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OS File System</a:t>
          </a:r>
          <a:endParaRPr lang="en-US" dirty="0"/>
        </a:p>
      </dgm:t>
    </dgm:pt>
    <dgm:pt modelId="{C8BED2D5-E314-483C-8014-A1C8E984F16C}" type="parTrans" cxnId="{CC8D9177-A90F-40E6-A06B-1F3A6AEDFD14}">
      <dgm:prSet/>
      <dgm:spPr/>
      <dgm:t>
        <a:bodyPr/>
        <a:lstStyle/>
        <a:p>
          <a:endParaRPr lang="en-US"/>
        </a:p>
      </dgm:t>
    </dgm:pt>
    <dgm:pt modelId="{9C8B4F22-EC4A-4A45-8E66-1C095E3D08D1}" type="sibTrans" cxnId="{CC8D9177-A90F-40E6-A06B-1F3A6AEDFD14}">
      <dgm:prSet/>
      <dgm:spPr/>
      <dgm:t>
        <a:bodyPr/>
        <a:lstStyle/>
        <a:p>
          <a:endParaRPr lang="en-US"/>
        </a:p>
      </dgm:t>
    </dgm:pt>
    <dgm:pt modelId="{7DE7C66F-E5AF-410C-B92A-F52D6F504C4F}" type="pres">
      <dgm:prSet presAssocID="{E44E0492-8E89-4F85-A973-5431B4DF44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285FF5-61CF-4A05-87BA-F18421D5C54E}" type="pres">
      <dgm:prSet presAssocID="{CB44A403-A2C9-42B2-B25A-55D82366952D}" presName="vertFlow" presStyleCnt="0"/>
      <dgm:spPr/>
    </dgm:pt>
    <dgm:pt modelId="{82D7F774-543F-47B3-BAAC-B5293FA9650D}" type="pres">
      <dgm:prSet presAssocID="{CB44A403-A2C9-42B2-B25A-55D82366952D}" presName="header" presStyleLbl="node1" presStyleIdx="0" presStyleCnt="1"/>
      <dgm:spPr/>
      <dgm:t>
        <a:bodyPr/>
        <a:lstStyle/>
        <a:p>
          <a:endParaRPr lang="en-US"/>
        </a:p>
      </dgm:t>
    </dgm:pt>
    <dgm:pt modelId="{5ED6A846-5F22-46D3-9983-CA7726542A81}" type="pres">
      <dgm:prSet presAssocID="{95E83E3C-EDE2-4D43-ACFD-4B333190FAC3}" presName="parTrans" presStyleLbl="sibTrans2D1" presStyleIdx="0" presStyleCnt="4"/>
      <dgm:spPr/>
      <dgm:t>
        <a:bodyPr/>
        <a:lstStyle/>
        <a:p>
          <a:endParaRPr lang="en-US"/>
        </a:p>
      </dgm:t>
    </dgm:pt>
    <dgm:pt modelId="{2D634461-0891-42E7-A26D-5B0EF88225CE}" type="pres">
      <dgm:prSet presAssocID="{119BA744-841D-43DA-9B7A-61181937D0B8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23EA3-343A-42D2-B1A7-90D8738F5F83}" type="pres">
      <dgm:prSet presAssocID="{5DCE0B1E-5B41-49BE-A9FC-6C073C25ADF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53BB6D1-8123-4B5C-81A2-EA171FD4A40C}" type="pres">
      <dgm:prSet presAssocID="{1D68594E-6BFA-42B8-A692-78CC6635C0E4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E48A3-D111-4BB5-8CB3-EA0883556B60}" type="pres">
      <dgm:prSet presAssocID="{91196DA8-C369-4353-B37E-1CEC7713E0B4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D5D221C-47D9-481A-928A-6005B3D94046}" type="pres">
      <dgm:prSet presAssocID="{08CF49FA-D025-450D-91F4-7A91E2495876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39401-AFCC-4885-BFE3-B171E1ACCE4E}" type="pres">
      <dgm:prSet presAssocID="{9C8B4F22-EC4A-4A45-8E66-1C095E3D08D1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0E16036-964C-4B53-92BA-31D23907CADE}" type="pres">
      <dgm:prSet presAssocID="{041FC551-74E8-4291-9350-8C9F557FB3A0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C40B86-9B34-4D04-BEC4-2791BA86E9AD}" type="presOf" srcId="{91196DA8-C369-4353-B37E-1CEC7713E0B4}" destId="{1F7E48A3-D111-4BB5-8CB3-EA0883556B60}" srcOrd="0" destOrd="0" presId="urn:microsoft.com/office/officeart/2005/8/layout/lProcess1"/>
    <dgm:cxn modelId="{6FD87CBE-23C8-4BA0-8051-5F44AD00B342}" type="presOf" srcId="{95E83E3C-EDE2-4D43-ACFD-4B333190FAC3}" destId="{5ED6A846-5F22-46D3-9983-CA7726542A81}" srcOrd="0" destOrd="0" presId="urn:microsoft.com/office/officeart/2005/8/layout/lProcess1"/>
    <dgm:cxn modelId="{CC8D9177-A90F-40E6-A06B-1F3A6AEDFD14}" srcId="{CB44A403-A2C9-42B2-B25A-55D82366952D}" destId="{08CF49FA-D025-450D-91F4-7A91E2495876}" srcOrd="2" destOrd="0" parTransId="{C8BED2D5-E314-483C-8014-A1C8E984F16C}" sibTransId="{9C8B4F22-EC4A-4A45-8E66-1C095E3D08D1}"/>
    <dgm:cxn modelId="{4D4CBE0F-5DE1-466A-8E13-0E9F6C169D57}" srcId="{CB44A403-A2C9-42B2-B25A-55D82366952D}" destId="{1D68594E-6BFA-42B8-A692-78CC6635C0E4}" srcOrd="1" destOrd="0" parTransId="{6D465BBC-6879-4381-B6E0-9769FB31C44A}" sibTransId="{91196DA8-C369-4353-B37E-1CEC7713E0B4}"/>
    <dgm:cxn modelId="{82E76701-19C6-4D86-B28B-FB0148373046}" srcId="{E44E0492-8E89-4F85-A973-5431B4DF4468}" destId="{CB44A403-A2C9-42B2-B25A-55D82366952D}" srcOrd="0" destOrd="0" parTransId="{A288DC0D-DABE-45AC-BA9A-B320D5FF5FE2}" sibTransId="{9D9C747E-5CF2-43D7-8268-BBCA52CF43D5}"/>
    <dgm:cxn modelId="{1E233131-9863-410F-9203-6FAC0EC62C3C}" type="presOf" srcId="{CB44A403-A2C9-42B2-B25A-55D82366952D}" destId="{82D7F774-543F-47B3-BAAC-B5293FA9650D}" srcOrd="0" destOrd="0" presId="urn:microsoft.com/office/officeart/2005/8/layout/lProcess1"/>
    <dgm:cxn modelId="{EF224A8E-A29F-46C6-A116-B0C1DE2D2919}" srcId="{CB44A403-A2C9-42B2-B25A-55D82366952D}" destId="{041FC551-74E8-4291-9350-8C9F557FB3A0}" srcOrd="3" destOrd="0" parTransId="{B5D5C115-9F16-40BD-B490-CF26E08DFA2F}" sibTransId="{B4FB269C-C0DE-47B2-9862-CE47830B542D}"/>
    <dgm:cxn modelId="{D3579115-1199-435C-A257-9F0379CFFF41}" type="presOf" srcId="{1D68594E-6BFA-42B8-A692-78CC6635C0E4}" destId="{053BB6D1-8123-4B5C-81A2-EA171FD4A40C}" srcOrd="0" destOrd="0" presId="urn:microsoft.com/office/officeart/2005/8/layout/lProcess1"/>
    <dgm:cxn modelId="{0384FC45-59F4-4208-8B0D-26054E7EC3EF}" type="presOf" srcId="{9C8B4F22-EC4A-4A45-8E66-1C095E3D08D1}" destId="{D4A39401-AFCC-4885-BFE3-B171E1ACCE4E}" srcOrd="0" destOrd="0" presId="urn:microsoft.com/office/officeart/2005/8/layout/lProcess1"/>
    <dgm:cxn modelId="{D9F7CA93-50E3-4A19-A9E2-C38403AE06D1}" type="presOf" srcId="{E44E0492-8E89-4F85-A973-5431B4DF4468}" destId="{7DE7C66F-E5AF-410C-B92A-F52D6F504C4F}" srcOrd="0" destOrd="0" presId="urn:microsoft.com/office/officeart/2005/8/layout/lProcess1"/>
    <dgm:cxn modelId="{BC9CF165-C40F-4803-B33A-2DFB335E7607}" type="presOf" srcId="{119BA744-841D-43DA-9B7A-61181937D0B8}" destId="{2D634461-0891-42E7-A26D-5B0EF88225CE}" srcOrd="0" destOrd="0" presId="urn:microsoft.com/office/officeart/2005/8/layout/lProcess1"/>
    <dgm:cxn modelId="{04CB5847-D75B-4823-8F81-C91B5B446CDF}" type="presOf" srcId="{041FC551-74E8-4291-9350-8C9F557FB3A0}" destId="{E0E16036-964C-4B53-92BA-31D23907CADE}" srcOrd="0" destOrd="0" presId="urn:microsoft.com/office/officeart/2005/8/layout/lProcess1"/>
    <dgm:cxn modelId="{30D90099-0F4C-4D3C-A6B1-23CB05809EF9}" type="presOf" srcId="{08CF49FA-D025-450D-91F4-7A91E2495876}" destId="{5D5D221C-47D9-481A-928A-6005B3D94046}" srcOrd="0" destOrd="0" presId="urn:microsoft.com/office/officeart/2005/8/layout/lProcess1"/>
    <dgm:cxn modelId="{F914DA3E-8F39-4456-A8D9-7F44EC8C3E75}" srcId="{CB44A403-A2C9-42B2-B25A-55D82366952D}" destId="{119BA744-841D-43DA-9B7A-61181937D0B8}" srcOrd="0" destOrd="0" parTransId="{95E83E3C-EDE2-4D43-ACFD-4B333190FAC3}" sibTransId="{5DCE0B1E-5B41-49BE-A9FC-6C073C25ADF9}"/>
    <dgm:cxn modelId="{EFB70D29-B2E3-4D33-A04B-AA5E5DF1CD74}" type="presOf" srcId="{5DCE0B1E-5B41-49BE-A9FC-6C073C25ADF9}" destId="{0B623EA3-343A-42D2-B1A7-90D8738F5F83}" srcOrd="0" destOrd="0" presId="urn:microsoft.com/office/officeart/2005/8/layout/lProcess1"/>
    <dgm:cxn modelId="{C24B1FDD-65CC-42A8-A726-7B15F09EFA45}" type="presParOf" srcId="{7DE7C66F-E5AF-410C-B92A-F52D6F504C4F}" destId="{C0285FF5-61CF-4A05-87BA-F18421D5C54E}" srcOrd="0" destOrd="0" presId="urn:microsoft.com/office/officeart/2005/8/layout/lProcess1"/>
    <dgm:cxn modelId="{BED296E3-B8DA-4804-B769-B7FF01F974E7}" type="presParOf" srcId="{C0285FF5-61CF-4A05-87BA-F18421D5C54E}" destId="{82D7F774-543F-47B3-BAAC-B5293FA9650D}" srcOrd="0" destOrd="0" presId="urn:microsoft.com/office/officeart/2005/8/layout/lProcess1"/>
    <dgm:cxn modelId="{5FD35912-8B5C-4D95-8192-BB2454096D03}" type="presParOf" srcId="{C0285FF5-61CF-4A05-87BA-F18421D5C54E}" destId="{5ED6A846-5F22-46D3-9983-CA7726542A81}" srcOrd="1" destOrd="0" presId="urn:microsoft.com/office/officeart/2005/8/layout/lProcess1"/>
    <dgm:cxn modelId="{0FF06CEA-F926-40A8-B9F4-2C6D98DED039}" type="presParOf" srcId="{C0285FF5-61CF-4A05-87BA-F18421D5C54E}" destId="{2D634461-0891-42E7-A26D-5B0EF88225CE}" srcOrd="2" destOrd="0" presId="urn:microsoft.com/office/officeart/2005/8/layout/lProcess1"/>
    <dgm:cxn modelId="{C4F6947D-71A4-4DF1-A9D9-17CE154C1DDA}" type="presParOf" srcId="{C0285FF5-61CF-4A05-87BA-F18421D5C54E}" destId="{0B623EA3-343A-42D2-B1A7-90D8738F5F83}" srcOrd="3" destOrd="0" presId="urn:microsoft.com/office/officeart/2005/8/layout/lProcess1"/>
    <dgm:cxn modelId="{EFF628CE-591B-4D0F-9481-66599F22D802}" type="presParOf" srcId="{C0285FF5-61CF-4A05-87BA-F18421D5C54E}" destId="{053BB6D1-8123-4B5C-81A2-EA171FD4A40C}" srcOrd="4" destOrd="0" presId="urn:microsoft.com/office/officeart/2005/8/layout/lProcess1"/>
    <dgm:cxn modelId="{006BF6E4-F0B1-4C1E-B122-F72775241BA8}" type="presParOf" srcId="{C0285FF5-61CF-4A05-87BA-F18421D5C54E}" destId="{1F7E48A3-D111-4BB5-8CB3-EA0883556B60}" srcOrd="5" destOrd="0" presId="urn:microsoft.com/office/officeart/2005/8/layout/lProcess1"/>
    <dgm:cxn modelId="{7F9D761D-A7C9-4825-A6F8-64D22F6C2C63}" type="presParOf" srcId="{C0285FF5-61CF-4A05-87BA-F18421D5C54E}" destId="{5D5D221C-47D9-481A-928A-6005B3D94046}" srcOrd="6" destOrd="0" presId="urn:microsoft.com/office/officeart/2005/8/layout/lProcess1"/>
    <dgm:cxn modelId="{42858FDD-5B56-4686-BC37-6082BB23CA03}" type="presParOf" srcId="{C0285FF5-61CF-4A05-87BA-F18421D5C54E}" destId="{D4A39401-AFCC-4885-BFE3-B171E1ACCE4E}" srcOrd="7" destOrd="0" presId="urn:microsoft.com/office/officeart/2005/8/layout/lProcess1"/>
    <dgm:cxn modelId="{10B313B8-F4FB-4214-90B1-00D0D9F9E2E4}" type="presParOf" srcId="{C0285FF5-61CF-4A05-87BA-F18421D5C54E}" destId="{E0E16036-964C-4B53-92BA-31D23907CADE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7F774-543F-47B3-BAAC-B5293FA9650D}">
      <dsp:nvSpPr>
        <dsp:cNvPr id="0" name=""/>
        <dsp:cNvSpPr/>
      </dsp:nvSpPr>
      <dsp:spPr>
        <a:xfrm>
          <a:off x="2700436" y="0"/>
          <a:ext cx="2828726" cy="707181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User</a:t>
          </a:r>
          <a:endParaRPr lang="en-US" sz="4000" kern="1200" dirty="0"/>
        </a:p>
      </dsp:txBody>
      <dsp:txXfrm>
        <a:off x="2721149" y="20713"/>
        <a:ext cx="2787300" cy="665755"/>
      </dsp:txXfrm>
    </dsp:sp>
    <dsp:sp modelId="{5ED6A846-5F22-46D3-9983-CA7726542A81}">
      <dsp:nvSpPr>
        <dsp:cNvPr id="0" name=""/>
        <dsp:cNvSpPr/>
      </dsp:nvSpPr>
      <dsp:spPr>
        <a:xfrm rot="5400000">
          <a:off x="4052921" y="769060"/>
          <a:ext cx="123756" cy="1237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34461-0891-42E7-A26D-5B0EF88225CE}">
      <dsp:nvSpPr>
        <dsp:cNvPr id="0" name=""/>
        <dsp:cNvSpPr/>
      </dsp:nvSpPr>
      <dsp:spPr>
        <a:xfrm>
          <a:off x="2700436" y="954695"/>
          <a:ext cx="2828726" cy="707181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SQL</a:t>
          </a:r>
          <a:endParaRPr lang="en-US" sz="3600" kern="1200" dirty="0"/>
        </a:p>
      </dsp:txBody>
      <dsp:txXfrm>
        <a:off x="2721149" y="975408"/>
        <a:ext cx="2787300" cy="665755"/>
      </dsp:txXfrm>
    </dsp:sp>
    <dsp:sp modelId="{0B623EA3-343A-42D2-B1A7-90D8738F5F83}">
      <dsp:nvSpPr>
        <dsp:cNvPr id="0" name=""/>
        <dsp:cNvSpPr/>
      </dsp:nvSpPr>
      <dsp:spPr>
        <a:xfrm rot="5400000">
          <a:off x="4052921" y="1723755"/>
          <a:ext cx="123756" cy="1237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BB6D1-8123-4B5C-81A2-EA171FD4A40C}">
      <dsp:nvSpPr>
        <dsp:cNvPr id="0" name=""/>
        <dsp:cNvSpPr/>
      </dsp:nvSpPr>
      <dsp:spPr>
        <a:xfrm>
          <a:off x="2700436" y="1909390"/>
          <a:ext cx="2828726" cy="707181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RDBMS</a:t>
          </a:r>
          <a:endParaRPr lang="en-US" sz="3600" kern="1200" dirty="0"/>
        </a:p>
      </dsp:txBody>
      <dsp:txXfrm>
        <a:off x="2721149" y="1930103"/>
        <a:ext cx="2787300" cy="665755"/>
      </dsp:txXfrm>
    </dsp:sp>
    <dsp:sp modelId="{1F7E48A3-D111-4BB5-8CB3-EA0883556B60}">
      <dsp:nvSpPr>
        <dsp:cNvPr id="0" name=""/>
        <dsp:cNvSpPr/>
      </dsp:nvSpPr>
      <dsp:spPr>
        <a:xfrm rot="5400000">
          <a:off x="4052921" y="2678450"/>
          <a:ext cx="123756" cy="1237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D221C-47D9-481A-928A-6005B3D94046}">
      <dsp:nvSpPr>
        <dsp:cNvPr id="0" name=""/>
        <dsp:cNvSpPr/>
      </dsp:nvSpPr>
      <dsp:spPr>
        <a:xfrm>
          <a:off x="2700436" y="2864085"/>
          <a:ext cx="2828726" cy="707181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OS File System</a:t>
          </a:r>
          <a:endParaRPr lang="en-US" sz="3600" kern="1200" dirty="0"/>
        </a:p>
      </dsp:txBody>
      <dsp:txXfrm>
        <a:off x="2721149" y="2884798"/>
        <a:ext cx="2787300" cy="665755"/>
      </dsp:txXfrm>
    </dsp:sp>
    <dsp:sp modelId="{D4A39401-AFCC-4885-BFE3-B171E1ACCE4E}">
      <dsp:nvSpPr>
        <dsp:cNvPr id="0" name=""/>
        <dsp:cNvSpPr/>
      </dsp:nvSpPr>
      <dsp:spPr>
        <a:xfrm rot="5400000">
          <a:off x="4052921" y="3633146"/>
          <a:ext cx="123756" cy="1237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16036-964C-4B53-92BA-31D23907CADE}">
      <dsp:nvSpPr>
        <dsp:cNvPr id="0" name=""/>
        <dsp:cNvSpPr/>
      </dsp:nvSpPr>
      <dsp:spPr>
        <a:xfrm>
          <a:off x="2700436" y="3818781"/>
          <a:ext cx="2828726" cy="707181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Data</a:t>
          </a:r>
          <a:endParaRPr lang="en-US" sz="3600" kern="1200" dirty="0"/>
        </a:p>
      </dsp:txBody>
      <dsp:txXfrm>
        <a:off x="2721149" y="3839494"/>
        <a:ext cx="2787300" cy="665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7F774-543F-47B3-BAAC-B5293FA9650D}">
      <dsp:nvSpPr>
        <dsp:cNvPr id="0" name=""/>
        <dsp:cNvSpPr/>
      </dsp:nvSpPr>
      <dsp:spPr>
        <a:xfrm>
          <a:off x="2700436" y="0"/>
          <a:ext cx="2828726" cy="707181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User</a:t>
          </a:r>
          <a:endParaRPr lang="en-US" sz="4000" kern="1200" dirty="0"/>
        </a:p>
      </dsp:txBody>
      <dsp:txXfrm>
        <a:off x="2721149" y="20713"/>
        <a:ext cx="2787300" cy="665755"/>
      </dsp:txXfrm>
    </dsp:sp>
    <dsp:sp modelId="{5ED6A846-5F22-46D3-9983-CA7726542A81}">
      <dsp:nvSpPr>
        <dsp:cNvPr id="0" name=""/>
        <dsp:cNvSpPr/>
      </dsp:nvSpPr>
      <dsp:spPr>
        <a:xfrm rot="5400000">
          <a:off x="4052921" y="769060"/>
          <a:ext cx="123756" cy="1237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34461-0891-42E7-A26D-5B0EF88225CE}">
      <dsp:nvSpPr>
        <dsp:cNvPr id="0" name=""/>
        <dsp:cNvSpPr/>
      </dsp:nvSpPr>
      <dsp:spPr>
        <a:xfrm>
          <a:off x="2700436" y="954695"/>
          <a:ext cx="2828726" cy="707181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SQL</a:t>
          </a:r>
          <a:endParaRPr lang="en-US" sz="3600" kern="1200" dirty="0"/>
        </a:p>
      </dsp:txBody>
      <dsp:txXfrm>
        <a:off x="2721149" y="975408"/>
        <a:ext cx="2787300" cy="665755"/>
      </dsp:txXfrm>
    </dsp:sp>
    <dsp:sp modelId="{0B623EA3-343A-42D2-B1A7-90D8738F5F83}">
      <dsp:nvSpPr>
        <dsp:cNvPr id="0" name=""/>
        <dsp:cNvSpPr/>
      </dsp:nvSpPr>
      <dsp:spPr>
        <a:xfrm rot="5400000">
          <a:off x="4052921" y="1723755"/>
          <a:ext cx="123756" cy="1237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BB6D1-8123-4B5C-81A2-EA171FD4A40C}">
      <dsp:nvSpPr>
        <dsp:cNvPr id="0" name=""/>
        <dsp:cNvSpPr/>
      </dsp:nvSpPr>
      <dsp:spPr>
        <a:xfrm>
          <a:off x="2700436" y="1909390"/>
          <a:ext cx="2828726" cy="707181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RDBMS</a:t>
          </a:r>
          <a:endParaRPr lang="en-US" sz="3600" kern="1200" dirty="0"/>
        </a:p>
      </dsp:txBody>
      <dsp:txXfrm>
        <a:off x="2721149" y="1930103"/>
        <a:ext cx="2787300" cy="665755"/>
      </dsp:txXfrm>
    </dsp:sp>
    <dsp:sp modelId="{1F7E48A3-D111-4BB5-8CB3-EA0883556B60}">
      <dsp:nvSpPr>
        <dsp:cNvPr id="0" name=""/>
        <dsp:cNvSpPr/>
      </dsp:nvSpPr>
      <dsp:spPr>
        <a:xfrm rot="5400000">
          <a:off x="4052921" y="2678450"/>
          <a:ext cx="123756" cy="1237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D221C-47D9-481A-928A-6005B3D94046}">
      <dsp:nvSpPr>
        <dsp:cNvPr id="0" name=""/>
        <dsp:cNvSpPr/>
      </dsp:nvSpPr>
      <dsp:spPr>
        <a:xfrm>
          <a:off x="2700436" y="2864085"/>
          <a:ext cx="2828726" cy="707181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OS File System</a:t>
          </a:r>
          <a:endParaRPr lang="en-US" sz="3600" kern="1200" dirty="0"/>
        </a:p>
      </dsp:txBody>
      <dsp:txXfrm>
        <a:off x="2721149" y="2884798"/>
        <a:ext cx="2787300" cy="665755"/>
      </dsp:txXfrm>
    </dsp:sp>
    <dsp:sp modelId="{D4A39401-AFCC-4885-BFE3-B171E1ACCE4E}">
      <dsp:nvSpPr>
        <dsp:cNvPr id="0" name=""/>
        <dsp:cNvSpPr/>
      </dsp:nvSpPr>
      <dsp:spPr>
        <a:xfrm rot="5400000">
          <a:off x="4052921" y="3633146"/>
          <a:ext cx="123756" cy="1237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16036-964C-4B53-92BA-31D23907CADE}">
      <dsp:nvSpPr>
        <dsp:cNvPr id="0" name=""/>
        <dsp:cNvSpPr/>
      </dsp:nvSpPr>
      <dsp:spPr>
        <a:xfrm>
          <a:off x="2700436" y="3818781"/>
          <a:ext cx="2828726" cy="707181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Data</a:t>
          </a:r>
          <a:endParaRPr lang="en-US" sz="3600" kern="1200" dirty="0"/>
        </a:p>
      </dsp:txBody>
      <dsp:txXfrm>
        <a:off x="2721149" y="3839494"/>
        <a:ext cx="2787300" cy="665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8073B9CB-6112-407B-9FDC-34FD3836D3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D86D92B-0259-413D-9B26-6E9209E7F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2216BA-99DA-4856-B7D0-295EA65D6002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3563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205ED-F9A3-464C-9673-A5946A234C01}" type="slidenum">
              <a:rPr lang="en-US">
                <a:latin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8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41A3EC-DA35-4EE1-8356-2E28E85281B8}" type="slidenum">
              <a:rPr lang="en-US">
                <a:latin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47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B9F49C-0024-4975-A5DF-0DFF04791F4A}" type="slidenum">
              <a:rPr lang="en-US">
                <a:latin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44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74C15B-C095-42C6-8293-2B98E075BD5E}" type="slidenum">
              <a:rPr lang="en-US">
                <a:latin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22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DACCA0-E09B-410C-9CF9-6920E977965A}" type="slidenum">
              <a:rPr lang="en-US">
                <a:latin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02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564FFE-C653-460A-9254-0405335E2FEB}" type="slidenum">
              <a:rPr lang="en-US">
                <a:latin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1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9000BB-F969-4250-ACB9-A4B718F06143}" type="slidenum">
              <a:rPr lang="en-US">
                <a:latin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17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EBF612-E263-469B-B1DA-2A7350A346B4}" type="slidenum">
              <a:rPr lang="en-US">
                <a:latin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48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BAE194-D77E-4B70-B444-EC27E685CD7E}" type="slidenum">
              <a:rPr lang="en-US">
                <a:latin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08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08CDFC-9F66-418C-99C2-EC5FC938E6C3}" type="slidenum">
              <a:rPr lang="en-US">
                <a:latin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5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BEA1CE-8C82-4042-8F7C-182F8A4C0686}" type="slidenum">
              <a:rPr lang="en-US">
                <a:latin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60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C1892C-53E0-4086-B469-9AA369AE29EF}" type="slidenum">
              <a:rPr lang="en-US">
                <a:latin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215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FC3EB2-8D28-44B5-889D-334D752F4351}" type="slidenum">
              <a:rPr lang="en-US">
                <a:latin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96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6613F9-D9B0-42EE-BDD0-BE108CAAFF45}" type="slidenum">
              <a:rPr lang="en-US">
                <a:latin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52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D38988-E617-4C26-8829-0A5F556A2460}" type="slidenum">
              <a:rPr lang="en-US">
                <a:latin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450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D38988-E617-4C26-8829-0A5F556A2460}" type="slidenum">
              <a:rPr lang="en-US">
                <a:latin typeface="Times New Roman" panose="02020603050405020304" pitchFamily="18" charset="0"/>
              </a:rPr>
              <a:pPr/>
              <a:t>27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6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281209-7D46-436A-8E0D-99FE3BE4706D}" type="slidenum">
              <a:rPr lang="en-US">
                <a:latin typeface="Times New Roman" panose="02020603050405020304" pitchFamily="18" charset="0"/>
              </a:rPr>
              <a:pPr/>
              <a:t>28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44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FBBBD2-1652-490A-8D29-FFF5921C769A}" type="slidenum">
              <a:rPr lang="en-US">
                <a:latin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26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96EA47-3475-432F-A3CB-CFA9B4732DC1}" type="slidenum">
              <a:rPr lang="en-US">
                <a:latin typeface="Times New Roman" panose="02020603050405020304" pitchFamily="18" charset="0"/>
              </a:rPr>
              <a:pPr/>
              <a:t>30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3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3BA8C2-C10F-4D30-8926-AE525FD62201}" type="slidenum">
              <a:rPr lang="en-US">
                <a:latin typeface="Times New Roman" panose="02020603050405020304" pitchFamily="18" charset="0"/>
              </a:rPr>
              <a:pPr/>
              <a:t>31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86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174C95-ADB1-452A-9876-6D23D9DD66A1}" type="slidenum">
              <a:rPr lang="en-US">
                <a:latin typeface="Times New Roman" panose="02020603050405020304" pitchFamily="18" charset="0"/>
              </a:rPr>
              <a:pPr/>
              <a:t>32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7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34C456-EEC3-4759-94FE-E0F5832FF818}" type="slidenum">
              <a:rPr lang="en-US">
                <a:latin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91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AA1D699-0B3E-42F8-B89B-F64DEB99E143}" type="slidenum">
              <a:rPr lang="en-US">
                <a:latin typeface="Times New Roman" panose="02020603050405020304" pitchFamily="18" charset="0"/>
              </a:rPr>
              <a:pPr/>
              <a:t>42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951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A64E9E-BB75-49FC-AB5F-93AE664D7FC7}" type="slidenum">
              <a:rPr lang="en-US">
                <a:latin typeface="Times New Roman" panose="02020603050405020304" pitchFamily="18" charset="0"/>
              </a:rPr>
              <a:pPr/>
              <a:t>44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44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A39E21-C00E-41C0-BCB3-E7B8DC3437A3}" type="slidenum">
              <a:rPr lang="en-US">
                <a:latin typeface="Times New Roman" panose="02020603050405020304" pitchFamily="18" charset="0"/>
              </a:rPr>
              <a:pPr/>
              <a:t>45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53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405AD4-D40D-4FB9-B0D1-A18FB7D30F48}" type="slidenum">
              <a:rPr lang="en-US">
                <a:latin typeface="Times New Roman" panose="02020603050405020304" pitchFamily="18" charset="0"/>
              </a:rPr>
              <a:pPr/>
              <a:t>46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87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2786E7-0B66-4CCB-9310-3ABDA924B24E}" type="slidenum">
              <a:rPr lang="en-US">
                <a:latin typeface="Times New Roman" panose="02020603050405020304" pitchFamily="18" charset="0"/>
              </a:rPr>
              <a:pPr/>
              <a:t>47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847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177D1B-7DE6-4071-946D-257E6C1CF51D}" type="slidenum">
              <a:rPr lang="en-US">
                <a:latin typeface="Times New Roman" panose="02020603050405020304" pitchFamily="18" charset="0"/>
              </a:rPr>
              <a:pPr/>
              <a:t>48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34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D379B0-9FB8-46B9-9449-AFE26741E853}" type="slidenum">
              <a:rPr lang="en-US">
                <a:latin typeface="Times New Roman" panose="02020603050405020304" pitchFamily="18" charset="0"/>
              </a:rPr>
              <a:pPr/>
              <a:t>49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742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4C15DD-FA07-443D-893E-AD16D446E6BC}" type="slidenum">
              <a:rPr lang="en-US">
                <a:latin typeface="Times New Roman" panose="02020603050405020304" pitchFamily="18" charset="0"/>
              </a:rPr>
              <a:pPr/>
              <a:t>50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453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B07A6A-21D6-46B8-914D-83D01B6CB948}" type="slidenum">
              <a:rPr lang="en-US">
                <a:latin typeface="Times New Roman" panose="02020603050405020304" pitchFamily="18" charset="0"/>
              </a:rPr>
              <a:pPr/>
              <a:t>51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009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467189-33DE-4139-8B27-62FC04A5E249}" type="slidenum">
              <a:rPr lang="en-US">
                <a:latin typeface="Times New Roman" panose="02020603050405020304" pitchFamily="18" charset="0"/>
              </a:rPr>
              <a:pPr/>
              <a:t>52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1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C292F2-00E5-44AC-9EAA-FD2F2545DCE4}" type="slidenum">
              <a:rPr lang="en-US">
                <a:latin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02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A8E0C9-43AC-4B17-8479-79AAE1D11444}" type="slidenum">
              <a:rPr lang="en-US">
                <a:latin typeface="Times New Roman" panose="02020603050405020304" pitchFamily="18" charset="0"/>
              </a:rPr>
              <a:pPr/>
              <a:t>53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743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BC76C0-087E-4F92-80EC-DAA0340028A6}" type="slidenum">
              <a:rPr lang="en-US">
                <a:latin typeface="Times New Roman" panose="02020603050405020304" pitchFamily="18" charset="0"/>
              </a:rPr>
              <a:pPr/>
              <a:t>54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130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656312-F277-4792-89CF-F7217C630728}" type="slidenum">
              <a:rPr lang="en-US">
                <a:latin typeface="Times New Roman" panose="02020603050405020304" pitchFamily="18" charset="0"/>
              </a:rPr>
              <a:pPr/>
              <a:t>55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602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582D99-B1EF-443D-ABEE-51AA125A5B61}" type="slidenum">
              <a:rPr lang="en-US">
                <a:latin typeface="Times New Roman" panose="02020603050405020304" pitchFamily="18" charset="0"/>
              </a:rPr>
              <a:pPr/>
              <a:t>56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963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1C8CF1-5D37-4065-B577-BD10A0A89858}" type="slidenum">
              <a:rPr lang="en-US">
                <a:latin typeface="Times New Roman" panose="02020603050405020304" pitchFamily="18" charset="0"/>
              </a:rPr>
              <a:pPr/>
              <a:t>57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134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EEF1C28-84C9-446C-9A90-22C819FBAAA7}" type="slidenum">
              <a:rPr lang="en-US">
                <a:latin typeface="Times New Roman" panose="02020603050405020304" pitchFamily="18" charset="0"/>
              </a:rPr>
              <a:pPr/>
              <a:t>58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949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496C1E-9FAB-42B4-B36E-AAD303D5342A}" type="slidenum">
              <a:rPr lang="en-US">
                <a:latin typeface="Times New Roman" panose="02020603050405020304" pitchFamily="18" charset="0"/>
              </a:rPr>
              <a:pPr/>
              <a:t>59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9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8D2355-B5C5-4B6A-8B98-9F0C8C0CCFD7}" type="slidenum">
              <a:rPr lang="en-US">
                <a:latin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2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18FF71-CD5B-4699-8499-E1F6E44098D7}" type="slidenum">
              <a:rPr lang="en-US">
                <a:latin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9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BCF322-11BD-49E1-9090-20D7F12260AE}" type="slidenum">
              <a:rPr lang="en-US">
                <a:latin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49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BAE194-D77E-4B70-B444-EC27E685CD7E}" type="slidenum">
              <a:rPr lang="en-US">
                <a:latin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0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B5729-12F1-4D1C-97C8-94199A7D8C8E}" type="slidenum">
              <a:rPr lang="en-US">
                <a:latin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4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1EF26-1DFD-4557-979D-CE8C0CDF9F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2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C4F0B-AC28-41BD-956B-681A2A631E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72B61-FD8E-442F-9E42-383C8FA241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23E4-E646-447B-B7B9-C0E8E5DE1E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A2B2-4CF1-43CC-82B7-A76E7750FB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05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23E4-E646-447B-B7B9-C0E8E5DE1E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A2B2-4CF1-43CC-82B7-A76E7750FB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3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23E4-E646-447B-B7B9-C0E8E5DE1E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A2B2-4CF1-43CC-82B7-A76E7750FB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9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23E4-E646-447B-B7B9-C0E8E5DE1E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A2B2-4CF1-43CC-82B7-A76E7750FB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98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23E4-E646-447B-B7B9-C0E8E5DE1E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A2B2-4CF1-43CC-82B7-A76E7750FB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937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23E4-E646-447B-B7B9-C0E8E5DE1E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A2B2-4CF1-43CC-82B7-A76E7750FB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18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23E4-E646-447B-B7B9-C0E8E5DE1E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A2B2-4CF1-43CC-82B7-A76E7750FB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3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23E4-E646-447B-B7B9-C0E8E5DE1E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A2B2-4CF1-43CC-82B7-A76E7750FB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7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B7E31-E470-4DFE-9DDD-F10975B446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1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23E4-E646-447B-B7B9-C0E8E5DE1E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A2B2-4CF1-43CC-82B7-A76E7750FB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77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23E4-E646-447B-B7B9-C0E8E5DE1E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A2B2-4CF1-43CC-82B7-A76E7750FB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62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23E4-E646-447B-B7B9-C0E8E5DE1EA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A2B2-4CF1-43CC-82B7-A76E7750FB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1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FF27A-086A-466C-A641-356A70B1E5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0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1B2DD-D9AF-410D-97C9-263431E6CE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3DF241-4E51-4D08-A62E-5A58344888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F2711-764D-4F30-ACC9-58C53F4454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E67AC-D06C-4B96-80C6-F62B0CE00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4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CC329-36CF-4EA0-A011-932360C976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622F8A-6D10-413A-8119-73F16675B2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38862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>
                <a:solidFill>
                  <a:srgbClr val="22222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057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anose="020B0604020202020204" pitchFamily="34" charset="0"/>
              </a:defRPr>
            </a:lvl1pPr>
          </a:lstStyle>
          <a:p>
            <a:fld id="{DAA7C4E1-D36B-44BF-B9AA-9EDD65C787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22222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22222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2222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FE623E4-E646-447B-B7B9-C0E8E5DE1EA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11/14/2018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EE19A2B2-4CF1-43CC-82B7-A76E7750FB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550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slide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sz="4000" b="1" smtClean="0">
                <a:ea typeface="ＭＳ Ｐゴシック" panose="020B0600070205080204" pitchFamily="34" charset="-128"/>
              </a:rPr>
              <a:t>Database Systems:</a:t>
            </a:r>
            <a:br>
              <a:rPr lang="en-US" sz="4000" b="1" smtClean="0">
                <a:ea typeface="ＭＳ Ｐゴシック" panose="020B0600070205080204" pitchFamily="34" charset="-128"/>
              </a:rPr>
            </a:br>
            <a:r>
              <a:rPr lang="en-US" sz="4000" b="1" smtClean="0">
                <a:ea typeface="ＭＳ Ｐゴシック" panose="020B0600070205080204" pitchFamily="34" charset="-128"/>
              </a:rPr>
              <a:t>Design, Implementation, and Management</a:t>
            </a:r>
            <a:br>
              <a:rPr lang="en-US" sz="4000" b="1" smtClean="0">
                <a:ea typeface="ＭＳ Ｐゴシック" panose="020B0600070205080204" pitchFamily="34" charset="-128"/>
              </a:rPr>
            </a:br>
            <a:r>
              <a:rPr lang="en-US" sz="2800" b="1" smtClean="0">
                <a:ea typeface="ＭＳ Ｐゴシック" panose="020B0600070205080204" pitchFamily="34" charset="-128"/>
              </a:rPr>
              <a:t>Tenth Edition</a:t>
            </a:r>
          </a:p>
        </p:txBody>
      </p:sp>
      <p:sp>
        <p:nvSpPr>
          <p:cNvPr id="2052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3400" i="1" smtClean="0">
                <a:ea typeface="ＭＳ Ｐゴシック" panose="020B0600070205080204" pitchFamily="34" charset="-128"/>
              </a:rPr>
              <a:t>Chapter 11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3400" i="1" smtClean="0">
                <a:ea typeface="ＭＳ Ｐゴシック" panose="020B0600070205080204" pitchFamily="34" charset="-128"/>
              </a:rPr>
              <a:t>Database Performance Tuning and Query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DBMS Architecture (cont’d.)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Data cache or buffer cache: shared, reserved memory area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Stores most recently accessed data blocks in RAM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SQL cache or procedure cache: stores most recently executed SQL statements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Also PL/SQL procedures, including triggers and functions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DBMS retrieves data from permanent storage and places it in RAM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D8AEBB-ECF5-4B77-AFE8-B87820C8B1AD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DBMS Architecture (cont’d.)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Input/output request: low-level data access operation to/from computer devices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Data cache is faster than data in data files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DBMS does not wait for hard disk to retrieve data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Majority of performance-tuning activities focus on minimizing I/O operations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Typical DBMS processes: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Listener, user, scheduler, lock manager, optimizer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95DB0EB-D84E-4B31-8E24-647193C132E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Database Query Optimization Modes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Automatic query optimization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DBMS finds the most cost-effective access path without user intervention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Manual query optimization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Requires that the optimization be selected and scheduled by the end user or programmer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Static query optimization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Takes place at compilation time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Dynamic query optimization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Takes place at execution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555394-3D02-4D39-9D55-EC8281E6CED6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Database Query Optimization Modes (cont’d.)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Statistically based query optimization algorithm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Uses statistical information about the database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Dynamic statistical generation mode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Manual statistical generation mode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Rule-based query optimization algorithm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Based on a set of user-defined rules to determine the best query access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11CC3F-DCF2-4370-A046-764F3F5F0667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Database Statistics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Measurements about database objects and available resources: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Tables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Indexes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Number of processors used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Processor speed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Temporary space available</a:t>
            </a:r>
          </a:p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955212-772E-4D30-B431-D47B685BC2EB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Database Statistics (cont’d.)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Make critical decisions about improving query processing efficiency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Can be gathered manually by DBA or automatically by DBMS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6779B7-3A5D-4B35-B818-F4481822EC5B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Tbl11-0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61695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8A4870-3E92-4422-83C5-27A1CB6D54A2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Fig11-0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6388"/>
            <a:ext cx="5992813" cy="586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CA323D-BB65-4F26-B0F4-36DE5F5FA73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Query Processing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DBMS processes queries in three phases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Parsing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DBMS parses the query and chooses the most efficient access/execution plan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Execution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DBMS executes the query using chosen execution plan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Fetching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DBMS fetches the data and sends the result back to the client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FD4D2E-3C14-4D28-93D5-C3890599E6E4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2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anose="020B0600070205080204" pitchFamily="34" charset="-128"/>
              </a:rPr>
              <a:t>In this chapter, you will learn: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Basic database performance-tuning concepts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How a DBMS processes SQL queries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About the importance of indexes in query processing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1F31E6-D6BA-49C6-907C-A37B7045B3A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Fig11-0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11188"/>
            <a:ext cx="7778750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7F463D-B942-40CD-A272-D8A1C48124E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Tokenization  </a:t>
            </a:r>
            <a:r>
              <a:rPr lang="en-US" dirty="0"/>
              <a:t>=&gt; Isolate words and numbers (tokens)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               Eliminate </a:t>
            </a:r>
            <a:r>
              <a:rPr lang="en-US" dirty="0"/>
              <a:t>"White Space"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Parse               </a:t>
            </a:r>
            <a:r>
              <a:rPr lang="en-US" dirty="0"/>
              <a:t>=&gt; Analyze syntax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                  </a:t>
            </a:r>
            <a:r>
              <a:rPr lang="en-US" dirty="0"/>
              <a:t>Call Action Routines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                  </a:t>
            </a:r>
            <a:r>
              <a:rPr lang="en-US" dirty="0"/>
              <a:t>Generate Control Block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Optimization </a:t>
            </a:r>
            <a:r>
              <a:rPr lang="en-US" dirty="0"/>
              <a:t>=&gt; Find fastest way to process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Execution       </a:t>
            </a:r>
            <a:r>
              <a:rPr lang="en-US" dirty="0"/>
              <a:t>=&gt; Call DBMS to process next step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smtClean="0"/>
              <a:t>            </a:t>
            </a:r>
            <a:r>
              <a:rPr lang="en-US" dirty="0"/>
              <a:t>May involve multiple calls</a:t>
            </a:r>
          </a:p>
        </p:txBody>
      </p:sp>
    </p:spTree>
    <p:extLst>
      <p:ext uri="{BB962C8B-B14F-4D97-AF65-F5344CB8AC3E}">
        <p14:creationId xmlns:p14="http://schemas.microsoft.com/office/powerpoint/2010/main" val="22724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SQL Parsing Phase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Break down query into smaller units 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Transform original SQL query into slightly different version of original SQL code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Fully equivalent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Optimized query results are always the same as original query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More efficient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Optimized query will almost always execute faster than original query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4D09B1-6DE2-46A9-A3A5-51F5CC26BE7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SQL Parsing Phase (cont’d.)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Query optimizer analyzes SQL query and finds most efficient way to access data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Validated for syntax compliance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Validated against data dictionary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Tables and column names are correct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User has proper access rights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Analyzed and decomposed into components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Optimized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Prepared for execution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1BE2A6-77A2-445F-834D-2BE73471C12C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SQL Parsing Phase (cont’d.)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Access plans are DBMS-specific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Translate client’s SQL query into a series of complex I/O operations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Required to read the data from the physical data files and generate result set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DBMS checks if access plan already exists for query in SQL cache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DBMS reuses the access plan to save time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If not, optimizer evaluates various plans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Chosen plan placed in SQL cache</a:t>
            </a:r>
          </a:p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973EE1-D41D-4FC7-A12F-8CE431D326D2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Tbl11-0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40763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253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8A0AE4-B63E-415E-9D59-E892F6316EB1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Execution Phase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All I/O operations indicated in access plan are executed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Locks acquired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Data retrieved and placed in data cache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Transaction management commands processed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DBMS may use temporary table space to store temporary data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Rows of resulting query result set are returned to SQL </a:t>
            </a:r>
            <a:r>
              <a:rPr lang="en-US" dirty="0" smtClean="0">
                <a:ea typeface="ＭＳ Ｐゴシック" panose="020B0600070205080204" pitchFamily="34" charset="-128"/>
              </a:rPr>
              <a:t>Interpreter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207F3B-E3DD-4656-A7E7-CBDFC8FB8952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SQL Fetching Phase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SQL Interpreter receives data from RDBMS</a:t>
            </a:r>
          </a:p>
          <a:p>
            <a:pPr marL="0" indent="0">
              <a:buNone/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r>
              <a:rPr lang="en-US" dirty="0" smtClean="0">
                <a:ea typeface="ＭＳ Ｐゴシック" panose="020B0600070205080204" pitchFamily="34" charset="-128"/>
              </a:rPr>
              <a:t>Rows of resulting query result set are returned to client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 smtClean="0">
                <a:ea typeface="ＭＳ Ｐゴシック" panose="020B0600070205080204" pitchFamily="34" charset="-128"/>
              </a:rPr>
              <a:t>Data returned is a relational table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207F3B-E3DD-4656-A7E7-CBDFC8FB8952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Query Processing Bottlenecks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Delay introduced in the processing of an I/O operation that slows the system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CPU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RAM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Hard disk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Network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Application code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FBF2CC-053C-4471-ABF8-D17F92DB275E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Indexes and Query Optimization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Indexes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Crucial in speeding up data access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Facilitate searching, sorting, and using aggregate functions as well as join operations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Ordered set of values that contains index key and pointers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More efficient to use index to access table than to scan all rows in table sequentially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F86C12-67EC-4038-AA8B-FBA1593AE84A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Objectives (cont’d.)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About the types of decisions the query optimizer has to make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Some common practices used to write efficient SQL code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How to formulate queries and tune the DBMS for optimal performance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3B2846-08B6-41AF-A754-840F24806F2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Indexes and Query Optimization (cont’d.)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Data sparsity: number of different values a column could possibly have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Indexes implemented using: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Hash indexes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B-tree indexes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Bitmap indexes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DBMSs determine best type of index to use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E892AE3-5B78-473C-9C86-19C99D4EFA90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Fig11-0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371600"/>
            <a:ext cx="7159625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765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9B7435-1930-4EB2-8EC4-92A2448F641C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Fig11-0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162800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867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8C05F8-2111-404D-9060-686C55BAE41E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/>
              <a:t>1</a:t>
            </a:r>
          </a:p>
          <a:p>
            <a:pPr marL="0" indent="0">
              <a:buNone/>
            </a:pPr>
            <a:r>
              <a:rPr lang="en-US" sz="1800" dirty="0"/>
              <a:t>    2 = 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/>
              <a:t>2</a:t>
            </a:r>
          </a:p>
          <a:p>
            <a:pPr marL="0" indent="0">
              <a:buNone/>
            </a:pPr>
            <a:r>
              <a:rPr lang="en-US" sz="1800" dirty="0"/>
              <a:t>    4 = 2      -OR-    2 X 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        </a:t>
            </a:r>
            <a:r>
              <a:rPr lang="en-US" sz="1800" dirty="0"/>
              <a:t>3</a:t>
            </a:r>
          </a:p>
          <a:p>
            <a:pPr marL="0" indent="0">
              <a:buNone/>
            </a:pPr>
            <a:r>
              <a:rPr lang="en-US" sz="1800" dirty="0"/>
              <a:t>    8 = 2      -OR-    2 X 2 X 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/>
              <a:t>4</a:t>
            </a:r>
          </a:p>
          <a:p>
            <a:pPr marL="0" indent="0">
              <a:buNone/>
            </a:pPr>
            <a:r>
              <a:rPr lang="en-US" sz="1800" dirty="0"/>
              <a:t>   16 = 2      -OR-    2 X 2 X 2 X 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</a:t>
            </a:r>
            <a:r>
              <a:rPr lang="en-US" sz="1800" dirty="0"/>
              <a:t>8</a:t>
            </a:r>
          </a:p>
          <a:p>
            <a:pPr marL="0" indent="0">
              <a:buNone/>
            </a:pPr>
            <a:r>
              <a:rPr lang="en-US" sz="1800" dirty="0"/>
              <a:t>  256 = 2      - Early Micro Computer "Address Space"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E67AC-D06C-4B96-80C6-F62B0CE00F5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Computer Memory (RAM)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memory locations that </a:t>
            </a:r>
            <a:r>
              <a:rPr lang="en-US" dirty="0" smtClean="0"/>
              <a:t>can be accessed </a:t>
            </a:r>
            <a:r>
              <a:rPr lang="en-US" dirty="0"/>
              <a:t>by the computer hardware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Determined </a:t>
            </a:r>
            <a:r>
              <a:rPr lang="en-US" dirty="0"/>
              <a:t>by the number of bits in </a:t>
            </a:r>
            <a:r>
              <a:rPr lang="en-US" dirty="0" smtClean="0"/>
              <a:t>the "Hardware </a:t>
            </a:r>
            <a:r>
              <a:rPr lang="en-US" dirty="0"/>
              <a:t>Address".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B7E31-E470-4DFE-9DDD-F10975B4461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(powers of 2…)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</a:t>
            </a:r>
            <a:r>
              <a:rPr lang="en-US" sz="1800" dirty="0" smtClean="0"/>
              <a:t>10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1024 or   1K = </a:t>
            </a:r>
            <a:r>
              <a:rPr lang="en-US" sz="1800" dirty="0" smtClean="0"/>
              <a:t>2             - One Kilobyte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</a:t>
            </a:r>
            <a:r>
              <a:rPr lang="en-US" sz="1800" dirty="0" smtClean="0"/>
              <a:t>                  </a:t>
            </a:r>
            <a:r>
              <a:rPr lang="en-US" sz="1800" dirty="0"/>
              <a:t>16</a:t>
            </a:r>
          </a:p>
          <a:p>
            <a:pPr marL="0" indent="0">
              <a:buNone/>
            </a:pPr>
            <a:r>
              <a:rPr lang="en-US" sz="1800" dirty="0"/>
              <a:t>            65536 or  64K = 2    </a:t>
            </a:r>
            <a:r>
              <a:rPr lang="en-US" sz="1800" dirty="0" smtClean="0"/>
              <a:t>       </a:t>
            </a:r>
            <a:r>
              <a:rPr lang="en-US" sz="1800" dirty="0"/>
              <a:t>- Mini Computer Address Space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</a:t>
            </a:r>
            <a:r>
              <a:rPr lang="en-US" sz="1800" dirty="0" smtClean="0"/>
              <a:t>                       </a:t>
            </a:r>
            <a:r>
              <a:rPr lang="en-US" sz="1800" dirty="0"/>
              <a:t>20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/>
              <a:t>~ 1.1 million or </a:t>
            </a:r>
            <a:r>
              <a:rPr lang="en-US" sz="1800" dirty="0" smtClean="0"/>
              <a:t> </a:t>
            </a:r>
            <a:r>
              <a:rPr lang="en-US" sz="1800" dirty="0"/>
              <a:t>1 meg = 2  </a:t>
            </a:r>
            <a:r>
              <a:rPr lang="en-US" sz="1800" dirty="0" smtClean="0"/>
              <a:t>      </a:t>
            </a:r>
            <a:r>
              <a:rPr lang="en-US" sz="1800" dirty="0"/>
              <a:t>- one megabyte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</a:t>
            </a:r>
            <a:r>
              <a:rPr lang="en-US" sz="1800" dirty="0" smtClean="0"/>
              <a:t>                          </a:t>
            </a:r>
            <a:r>
              <a:rPr lang="en-US" sz="1800" dirty="0"/>
              <a:t>24</a:t>
            </a:r>
          </a:p>
          <a:p>
            <a:pPr marL="0" indent="0">
              <a:buNone/>
            </a:pPr>
            <a:r>
              <a:rPr lang="en-US" sz="1800" dirty="0"/>
              <a:t>  ~16.8 million or   16 meg = 2     - IBM 360 Address space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</a:t>
            </a:r>
            <a:r>
              <a:rPr lang="en-US" sz="1800" dirty="0" smtClean="0"/>
              <a:t>                       </a:t>
            </a:r>
            <a:r>
              <a:rPr lang="en-US" sz="1800" dirty="0"/>
              <a:t>30</a:t>
            </a:r>
          </a:p>
          <a:p>
            <a:pPr marL="0" indent="0">
              <a:buNone/>
            </a:pPr>
            <a:r>
              <a:rPr lang="en-US" sz="1800" dirty="0"/>
              <a:t>  ~ 1.1 billion or    1 gig = 2     - one gigabyte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B7E31-E470-4DFE-9DDD-F10975B4461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(powers of 2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32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~ 4.3 billion or    4 gig = 2     - Virtual Memory Address Space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                             </a:t>
            </a:r>
            <a:r>
              <a:rPr lang="en-US" sz="1800" dirty="0"/>
              <a:t>40</a:t>
            </a:r>
          </a:p>
          <a:p>
            <a:pPr marL="0" indent="0">
              <a:buNone/>
            </a:pPr>
            <a:r>
              <a:rPr lang="en-US" sz="1800" dirty="0"/>
              <a:t>  ~ 1.1 trillion or  1 </a:t>
            </a:r>
            <a:r>
              <a:rPr lang="en-US" sz="1800" dirty="0" err="1"/>
              <a:t>tera</a:t>
            </a:r>
            <a:r>
              <a:rPr lang="en-US" sz="1800" dirty="0"/>
              <a:t> = 2     - one terabyte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                             </a:t>
            </a:r>
            <a:r>
              <a:rPr lang="en-US" sz="1800" dirty="0"/>
              <a:t>50</a:t>
            </a:r>
          </a:p>
          <a:p>
            <a:pPr marL="0" indent="0">
              <a:buNone/>
            </a:pPr>
            <a:r>
              <a:rPr lang="en-US" sz="1800" dirty="0"/>
              <a:t>  ~ 1.1 quadrillion  1  </a:t>
            </a:r>
            <a:r>
              <a:rPr lang="en-US" sz="1800" dirty="0" err="1"/>
              <a:t>exa</a:t>
            </a:r>
            <a:r>
              <a:rPr lang="en-US" sz="1800" dirty="0"/>
              <a:t> = 2     - one </a:t>
            </a:r>
            <a:r>
              <a:rPr lang="en-US" sz="1800" dirty="0" err="1"/>
              <a:t>exabyte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</a:t>
            </a:r>
            <a:r>
              <a:rPr lang="en-US" sz="1800" dirty="0" smtClean="0"/>
              <a:t>                 </a:t>
            </a:r>
            <a:r>
              <a:rPr lang="en-US" sz="1800" dirty="0"/>
              <a:t>60</a:t>
            </a:r>
          </a:p>
          <a:p>
            <a:pPr marL="0" indent="0">
              <a:buNone/>
            </a:pPr>
            <a:r>
              <a:rPr lang="en-US" sz="1800" dirty="0"/>
              <a:t>  ~ 1.1 quintillion 1  </a:t>
            </a:r>
            <a:r>
              <a:rPr lang="en-US" sz="1800" dirty="0" err="1"/>
              <a:t>zetta</a:t>
            </a:r>
            <a:r>
              <a:rPr lang="en-US" sz="1800" dirty="0"/>
              <a:t> = 2     - one </a:t>
            </a:r>
            <a:r>
              <a:rPr lang="en-US" sz="1800" dirty="0" err="1"/>
              <a:t>zettabyte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</a:t>
            </a:r>
            <a:r>
              <a:rPr lang="en-US" sz="1800" dirty="0" smtClean="0"/>
              <a:t>                         </a:t>
            </a:r>
            <a:r>
              <a:rPr lang="en-US" sz="1800" dirty="0"/>
              <a:t>64</a:t>
            </a:r>
          </a:p>
          <a:p>
            <a:pPr marL="0" indent="0">
              <a:buNone/>
            </a:pPr>
            <a:r>
              <a:rPr lang="en-US" sz="1800" dirty="0"/>
              <a:t>  ~ </a:t>
            </a:r>
            <a:r>
              <a:rPr lang="en-US" sz="1800" dirty="0" smtClean="0"/>
              <a:t>1.8 </a:t>
            </a:r>
            <a:r>
              <a:rPr lang="en-US" sz="1800" dirty="0"/>
              <a:t>quintillion </a:t>
            </a:r>
            <a:r>
              <a:rPr lang="en-US" sz="1800" dirty="0" smtClean="0"/>
              <a:t>1.8 </a:t>
            </a:r>
            <a:r>
              <a:rPr lang="en-US" sz="1800" dirty="0" err="1"/>
              <a:t>zetta</a:t>
            </a:r>
            <a:r>
              <a:rPr lang="en-US" sz="1800" dirty="0"/>
              <a:t> = 2    - Potential 64 bit </a:t>
            </a:r>
            <a:r>
              <a:rPr lang="en-US" sz="1800" dirty="0" err="1"/>
              <a:t>Addr</a:t>
            </a:r>
            <a:r>
              <a:rPr lang="en-US" sz="1800" dirty="0"/>
              <a:t>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B7E31-E470-4DFE-9DDD-F10975B4461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Numbers above expressed as:</a:t>
            </a:r>
          </a:p>
          <a:p>
            <a:pPr marL="0" indent="0">
              <a:buNone/>
            </a:pPr>
            <a:r>
              <a:rPr lang="en-US" dirty="0" smtClean="0"/>
              <a:t>                  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N = 2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How do you Solve for 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B7E31-E470-4DFE-9DDD-F10975B446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base 2 of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Log </a:t>
            </a:r>
            <a:r>
              <a:rPr lang="en-US" dirty="0" smtClean="0"/>
              <a:t> N       </a:t>
            </a:r>
            <a:r>
              <a:rPr lang="en-US" dirty="0"/>
              <a:t>-OR-   Log base 2 of N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  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balanced B tree will return an ID </a:t>
            </a:r>
            <a:r>
              <a:rPr lang="en-US" dirty="0" smtClean="0"/>
              <a:t>in: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Log base 2 of </a:t>
            </a:r>
            <a:r>
              <a:rPr lang="en-US" dirty="0" smtClean="0"/>
              <a:t>N searches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B7E31-E470-4DFE-9DDD-F10975B4461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/>
              <a:t>For  2 items, 1 search </a:t>
            </a:r>
          </a:p>
          <a:p>
            <a:pPr marL="0" indent="0">
              <a:buNone/>
            </a:pPr>
            <a:r>
              <a:rPr lang="en-US" sz="2400" dirty="0"/>
              <a:t>      For  4 items, 2 searches</a:t>
            </a:r>
          </a:p>
          <a:p>
            <a:pPr marL="0" indent="0">
              <a:buNone/>
            </a:pPr>
            <a:r>
              <a:rPr lang="en-US" sz="2400" dirty="0"/>
              <a:t>      For  8 items, 3 searches</a:t>
            </a:r>
          </a:p>
          <a:p>
            <a:pPr marL="0" indent="0">
              <a:buNone/>
            </a:pPr>
            <a:r>
              <a:rPr lang="en-US" sz="2400" dirty="0"/>
              <a:t>      For 16 items  4 </a:t>
            </a:r>
            <a:r>
              <a:rPr lang="en-US" sz="2400" dirty="0" smtClean="0"/>
              <a:t>searches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:</a:t>
            </a:r>
          </a:p>
          <a:p>
            <a:pPr marL="0" indent="0">
              <a:buNone/>
            </a:pPr>
            <a:r>
              <a:rPr lang="en-US" sz="2400" dirty="0"/>
              <a:t>      For 1K items, 10 searches</a:t>
            </a:r>
          </a:p>
          <a:p>
            <a:pPr marL="0" indent="0">
              <a:buNone/>
            </a:pPr>
            <a:r>
              <a:rPr lang="en-US" sz="2400" dirty="0"/>
              <a:t>         64K items, 16 searches</a:t>
            </a:r>
          </a:p>
          <a:p>
            <a:pPr marL="0" indent="0">
              <a:buNone/>
            </a:pPr>
            <a:r>
              <a:rPr lang="en-US" sz="2400" dirty="0"/>
              <a:t>               :</a:t>
            </a:r>
          </a:p>
          <a:p>
            <a:pPr marL="0" indent="0">
              <a:buNone/>
            </a:pPr>
            <a:r>
              <a:rPr lang="en-US" sz="2400" dirty="0"/>
              <a:t>      For 1M items, 20 searches</a:t>
            </a:r>
          </a:p>
          <a:p>
            <a:pPr marL="0" indent="0">
              <a:buNone/>
            </a:pPr>
            <a:r>
              <a:rPr lang="en-US" sz="2400" dirty="0"/>
              <a:t>               :</a:t>
            </a:r>
          </a:p>
          <a:p>
            <a:pPr marL="0" indent="0">
              <a:buNone/>
            </a:pPr>
            <a:r>
              <a:rPr lang="en-US" sz="2400" dirty="0"/>
              <a:t>      For 1G items, 30 searches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B7E31-E470-4DFE-9DDD-F10975B4461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Database Performance-Tuning Concepts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Goal of database performance is to execute queries as fast as possible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Database performance tuning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Set of activities and procedures designed to reduce response time of database system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All factors must operate at optimum level with minimal bottlenecks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Good database performance starts with good database design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B99EB7-FA9B-4762-B292-39080EC8E71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Table uses the value of the key itself</a:t>
            </a:r>
          </a:p>
          <a:p>
            <a:endParaRPr lang="en-US" dirty="0"/>
          </a:p>
          <a:p>
            <a:r>
              <a:rPr lang="en-US" dirty="0" smtClean="0"/>
              <a:t>Integers like Employee ID 10012</a:t>
            </a:r>
          </a:p>
          <a:p>
            <a:endParaRPr lang="en-US" dirty="0" smtClean="0"/>
          </a:p>
          <a:p>
            <a:r>
              <a:rPr lang="en-US" dirty="0" smtClean="0"/>
              <a:t>Number itself used to index the Hash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B7E31-E470-4DFE-9DDD-F10975B4461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use ASCII Collating Sequence</a:t>
            </a:r>
          </a:p>
          <a:p>
            <a:pPr marL="800100" lvl="2" indent="0">
              <a:buNone/>
            </a:pPr>
            <a:r>
              <a:rPr lang="en-US" dirty="0" smtClean="0"/>
              <a:t>  ‘A’ = 65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smtClean="0"/>
              <a:t> ‘B’ = 66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smtClean="0"/>
              <a:t>  :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smtClean="0"/>
              <a:t> ‘Z’ = 90</a:t>
            </a:r>
          </a:p>
          <a:p>
            <a:pPr marL="800100" lvl="2" indent="0">
              <a:buNone/>
            </a:pPr>
            <a:endParaRPr lang="en-US" dirty="0" smtClean="0"/>
          </a:p>
          <a:p>
            <a:r>
              <a:rPr lang="en-US" dirty="0" smtClean="0"/>
              <a:t>Special Characters</a:t>
            </a:r>
          </a:p>
          <a:p>
            <a:pPr marL="800100" lvl="2" indent="0">
              <a:buNone/>
            </a:pPr>
            <a:r>
              <a:rPr lang="en-US" dirty="0" smtClean="0"/>
              <a:t>  space = 20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smtClean="0"/>
              <a:t> ‘!’ = 32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smtClean="0"/>
              <a:t> ‘?’ = 63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B7E31-E470-4DFE-9DDD-F10975B4461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Optimizer Choices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Rule-based optimizer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Preset rules and points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Rules assign a fixed cost to each operation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Cost-based optimizer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Algorithms based on statistics about objects being accessed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Adds up processing cost, I/O costs, resource costs to derive total cost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BF8DA7-7469-48FD-AD9D-F688263EB881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Florida 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v.vendor_name</a:t>
            </a:r>
            <a:r>
              <a:rPr lang="en-US" dirty="0" smtClean="0"/>
              <a:t>, </a:t>
            </a:r>
            <a:r>
              <a:rPr lang="en-US" dirty="0" err="1" smtClean="0"/>
              <a:t>p.product_name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FROM vendor v, product 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v.vendor_id</a:t>
            </a:r>
            <a:r>
              <a:rPr lang="en-US" dirty="0" smtClean="0"/>
              <a:t> = </a:t>
            </a:r>
            <a:r>
              <a:rPr lang="en-US" dirty="0" err="1" smtClean="0"/>
              <a:t>p.vendor_id</a:t>
            </a:r>
            <a:r>
              <a:rPr lang="en-US" dirty="0" smtClean="0"/>
              <a:t>   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v.vendor_state</a:t>
            </a:r>
            <a:r>
              <a:rPr lang="en-US" dirty="0" smtClean="0"/>
              <a:t> = ‘FL’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B7E31-E470-4DFE-9DDD-F10975B4461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Tbl11-0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566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072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37A30A-517D-49AC-96EB-77BB912010B6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Using Hints to Affect </a:t>
            </a:r>
            <a:br>
              <a:rPr lang="en-US" smtClean="0">
                <a:ea typeface="ＭＳ Ｐゴシック" panose="020B0600070205080204" pitchFamily="34" charset="-128"/>
              </a:rPr>
            </a:br>
            <a:r>
              <a:rPr lang="en-US" smtClean="0">
                <a:ea typeface="ＭＳ Ｐゴシック" panose="020B0600070205080204" pitchFamily="34" charset="-128"/>
              </a:rPr>
              <a:t>Optimizer Choices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Optimizer might not choose best plan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Makes decisions based on existing statistics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Statistics may be old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Might choose less-efficient decisions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Optimizer hints: special instructions for the optimizer embedded in the SQL command text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4B9DD0-2260-48CE-AE1E-4C4F36081EFE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Tbl11-05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5088"/>
            <a:ext cx="85725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277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AEB925-3CC3-4897-9C17-66A5DDCFD9CC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SQL Performance Tuning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Evaluated from client perspective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Most current relational DBMSs perform automatic query optimization at the server end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Most SQL performance optimization techniques are DBMS-specific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Rarely portable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Majority of performance problems are related to poorly written SQL code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Carefully written query usually outperforms a poorly written query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5FD0BD-3E5C-4CD8-A74A-C3E587124692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Index Selectivity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Indexes are used when: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Indexed column appears by itself in search criteria of WHERE or HAVING clause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Indexed column appears by itself in GROUP BY or ORDER BY clause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MAX or MIN function is applied to indexed column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Data sparsity on indexed column is high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Measure of how likely an index will be used</a:t>
            </a:r>
          </a:p>
          <a:p>
            <a:pPr lvl="1"/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C71257-F03B-49D5-BFF6-83C74620CA1F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Index Selectivity (cont’d.)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General guidelines for indexes: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Create indexes for each attribute in WHERE, HAVING, ORDER BY, or GROUP BY clause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Do not use in small tables or tables with low sparsity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Declare primary and foreign keys so optimizer can use indexes in join operations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Declare indexes in join columns other than PK/FK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B97EAD-FBD1-4563-96BF-CF659935FFCA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Tbl11-0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571625"/>
            <a:ext cx="82629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ECC9FC-0C6A-4B2D-98F3-D59B50AA81E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Conditional Expressions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Normally expressed within WHERE or HAVING clauses of SQL statement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Restricts output of query to only rows matching conditional criteria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1E05EB-82AB-4701-9D62-4C1B505BF0C7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Conditional Expressions (cont’d.)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Common practices for efficient SQL: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Use simple columns or literals in conditionals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Numeric field comparisons are faster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Equality comparisons are faster than inequality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Transform conditional expressions to use literals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Write equality conditions first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AND: use condition most likely to be false first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OR: use condition most likely to be true first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Avoid NOT</a:t>
            </a:r>
          </a:p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D232ED-681E-49D1-83C1-8DDBB27343B4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Query Formulation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Identify what columns and computations are required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Identify source tables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Determine how to join tables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Determine what selection criteria is needed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Determine in what order to display output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7C9DED-1F75-4278-AE1C-4900A2B32F25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DBMS Performance Tuning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Includes managing DBMS processes in primary memory and structures in physical storage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DBMS performance tuning at server end focuses on setting parameters used for the: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Data cache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SQL cache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Sort cache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Optimizer mode</a:t>
            </a: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7185DD-B120-458B-8B1E-10CA096CC5B5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DBMS Performance Tuning (cont’d.)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Some general recommendations for creation of databases: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Use RAID (Redundant Array of Independent Disks) to provide balance between performance and fault</a:t>
            </a:r>
            <a:r>
              <a:rPr lang="th-TH" smtClean="0">
                <a:ea typeface="ＭＳ Ｐゴシック" panose="020B0600070205080204" pitchFamily="34" charset="-128"/>
              </a:rPr>
              <a:t> </a:t>
            </a:r>
            <a:r>
              <a:rPr lang="en-US" smtClean="0">
                <a:ea typeface="ＭＳ Ｐゴシック" panose="020B0600070205080204" pitchFamily="34" charset="-128"/>
              </a:rPr>
              <a:t>tolerance</a:t>
            </a:r>
            <a:endParaRPr lang="th-TH" smtClean="0">
              <a:ea typeface="ＭＳ Ｐゴシック" panose="020B0600070205080204" pitchFamily="34" charset="-128"/>
            </a:endParaRP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Minimize disk contention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Put high-usage tables in their own table spaces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Assign separate data files in separate storage volumes for indexes, system, and high-usage tables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B9F5FD-6221-4DE5-8759-6EC66AE99769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DBMS Performance Tuning (cont’d.)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mtClean="0">
                <a:ea typeface="ＭＳ Ｐゴシック" panose="020B0600070205080204" pitchFamily="34" charset="-128"/>
              </a:rPr>
              <a:t>Take advantage of table storage organizations in database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Partition tables based on usage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Use denormalized tables where appropriate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Store computed and aggregate attributes in tables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D262408-2435-4C62-A733-4068BD0D9E7A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 descr="Fig11-1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629400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5120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9C9670-16B3-467A-A98C-5B7C6F5D1712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Database performance tuning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Refers to activities to ensure query is processed in minimum amount of time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SQL performance tuning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Refers to activities on client side to generate SQL code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Returns correct answer in least amount of time 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Uses minimum amount of resources at server end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DBMS architecture is represented by processes and structures used to manage a database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7FDEDE-5FF1-4E33-A25E-31D07DD3057E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Summary (cont’d.)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Database statistics refers to measurements gathered by the DBMS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Describe snapshot of database objects’ characteristics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DBMS processes queries in three phases: parsing, execution, and fetching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Indexes are crucial in process that speeds up data access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3CE443-A4DB-496B-8162-5472229D0CFE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Summary (cont’d.)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During query optimization, DBMS chooses: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Indexes to use, how to perform join operations, table to use first, etc.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Hints change optimizer mode for current SQL statement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SQL performance tuning deals with writing queries that make good use of statistics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Query formulation deals with translating business questions into specific SQL code</a:t>
            </a: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BA0D84A-8C30-40F8-B89D-1CA046CF60F1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Performance Tuning: </a:t>
            </a:r>
            <a:br>
              <a:rPr lang="en-US" smtClean="0">
                <a:ea typeface="ＭＳ Ｐゴシック" panose="020B0600070205080204" pitchFamily="34" charset="-128"/>
              </a:rPr>
            </a:br>
            <a:r>
              <a:rPr lang="en-US" smtClean="0">
                <a:ea typeface="ＭＳ Ｐゴシック" panose="020B0600070205080204" pitchFamily="34" charset="-128"/>
              </a:rPr>
              <a:t>Client and Server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Client side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Generate SQL query that returns correct answer in least amount of time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Using minimum amount of resources at server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SQL performance tuning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Server side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DBMS environment configured to respond to clients’ requests as fast as possible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Optimum use of existing resources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DBMS performance tuning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1EF2E1-32DC-481E-B791-FA638C42E6D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DBMS Architecture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All data in database are stored in data files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Data files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Automatically expand in predefined increments known as extends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Grouped in file groups or table spaces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Table space or file group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Logical grouping of several data files that store data with similar characteristics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E77B7D-974E-437E-A75B-D72C5670ADE9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7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Fig11-0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11188"/>
            <a:ext cx="7778750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7F463D-B942-40CD-A272-D8A1C48124E0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2389</Words>
  <Application>Microsoft Office PowerPoint</Application>
  <PresentationFormat>On-screen Show (4:3)</PresentationFormat>
  <Paragraphs>508</Paragraphs>
  <Slides>59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ＭＳ Ｐゴシック</vt:lpstr>
      <vt:lpstr>Arial</vt:lpstr>
      <vt:lpstr>Calibri</vt:lpstr>
      <vt:lpstr>Times New Roman</vt:lpstr>
      <vt:lpstr>1_Default Design</vt:lpstr>
      <vt:lpstr>Office Theme</vt:lpstr>
      <vt:lpstr>Database Systems: Design, Implementation, and Management Tenth Edition</vt:lpstr>
      <vt:lpstr>Objectives</vt:lpstr>
      <vt:lpstr>Objectives (cont’d.)</vt:lpstr>
      <vt:lpstr>Database Performance-Tuning Concepts</vt:lpstr>
      <vt:lpstr>PowerPoint Presentation</vt:lpstr>
      <vt:lpstr>Performance Tuning:  Client and Server</vt:lpstr>
      <vt:lpstr>DBMS Architecture</vt:lpstr>
      <vt:lpstr>SQL Structure</vt:lpstr>
      <vt:lpstr>PowerPoint Presentation</vt:lpstr>
      <vt:lpstr>DBMS Architecture (cont’d.)</vt:lpstr>
      <vt:lpstr>DBMS Architecture (cont’d.)</vt:lpstr>
      <vt:lpstr>Database Query Optimization Modes</vt:lpstr>
      <vt:lpstr>Database Query Optimization Modes (cont’d.)</vt:lpstr>
      <vt:lpstr>Database Statistics</vt:lpstr>
      <vt:lpstr>Database Statistics (cont’d.)</vt:lpstr>
      <vt:lpstr>PowerPoint Presentation</vt:lpstr>
      <vt:lpstr>PowerPoint Presentation</vt:lpstr>
      <vt:lpstr>Query Processing</vt:lpstr>
      <vt:lpstr>SQL Structure</vt:lpstr>
      <vt:lpstr>PowerPoint Presentation</vt:lpstr>
      <vt:lpstr>SQL Interpreter</vt:lpstr>
      <vt:lpstr>SQL Parsing Phase</vt:lpstr>
      <vt:lpstr>SQL Parsing Phase (cont’d.)</vt:lpstr>
      <vt:lpstr>SQL Parsing Phase (cont’d.)</vt:lpstr>
      <vt:lpstr>PowerPoint Presentation</vt:lpstr>
      <vt:lpstr>Execution Phase</vt:lpstr>
      <vt:lpstr>SQL Fetching Phase</vt:lpstr>
      <vt:lpstr>Query Processing Bottlenecks</vt:lpstr>
      <vt:lpstr>Indexes and Query Optimization</vt:lpstr>
      <vt:lpstr>Indexes and Query Optimization (cont’d.)</vt:lpstr>
      <vt:lpstr>PowerPoint Presentation</vt:lpstr>
      <vt:lpstr>PowerPoint Presentation</vt:lpstr>
      <vt:lpstr>Powers of 2</vt:lpstr>
      <vt:lpstr>Address Space</vt:lpstr>
      <vt:lpstr>(powers of 2…)</vt:lpstr>
      <vt:lpstr>(powers of 2 …)</vt:lpstr>
      <vt:lpstr>Solve for X</vt:lpstr>
      <vt:lpstr>Log base 2 of N</vt:lpstr>
      <vt:lpstr>B-Tree Searches</vt:lpstr>
      <vt:lpstr>Hash Table</vt:lpstr>
      <vt:lpstr>Character Hashing</vt:lpstr>
      <vt:lpstr>Optimizer Choices</vt:lpstr>
      <vt:lpstr>Find Florida Vendors</vt:lpstr>
      <vt:lpstr>PowerPoint Presentation</vt:lpstr>
      <vt:lpstr>Using Hints to Affect  Optimizer Choices</vt:lpstr>
      <vt:lpstr>PowerPoint Presentation</vt:lpstr>
      <vt:lpstr>SQL Performance Tuning</vt:lpstr>
      <vt:lpstr>Index Selectivity</vt:lpstr>
      <vt:lpstr>Index Selectivity (cont’d.)</vt:lpstr>
      <vt:lpstr>Conditional Expressions</vt:lpstr>
      <vt:lpstr>Conditional Expressions (cont’d.)</vt:lpstr>
      <vt:lpstr>Query Formulation</vt:lpstr>
      <vt:lpstr>DBMS Performance Tuning</vt:lpstr>
      <vt:lpstr>DBMS Performance Tuning (cont’d.)</vt:lpstr>
      <vt:lpstr>DBMS Performance Tuning (cont’d.)</vt:lpstr>
      <vt:lpstr>PowerPoint Presentation</vt:lpstr>
      <vt:lpstr>Summary</vt:lpstr>
      <vt:lpstr>Summary (cont’d.)</vt:lpstr>
      <vt:lpstr>Summary (cont’d.)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430</cp:revision>
  <dcterms:created xsi:type="dcterms:W3CDTF">2009-11-08T22:52:43Z</dcterms:created>
  <dcterms:modified xsi:type="dcterms:W3CDTF">2018-11-15T02:36:38Z</dcterms:modified>
  <cp:category/>
</cp:coreProperties>
</file>