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5" r:id="rId4"/>
    <p:sldId id="272" r:id="rId5"/>
    <p:sldId id="273" r:id="rId6"/>
    <p:sldId id="274" r:id="rId7"/>
    <p:sldId id="277" r:id="rId8"/>
    <p:sldId id="276" r:id="rId9"/>
    <p:sldId id="25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59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16848-73ED-73F4-9FD3-274D9B933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6" y="5979196"/>
            <a:ext cx="7963098" cy="312747"/>
          </a:xfrm>
        </p:spPr>
        <p:txBody>
          <a:bodyPr>
            <a:norm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Huanyue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Chen,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Shoukang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Hong,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Wanjun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AC0E8-EC04-7BB6-CDA7-AC17B195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26" y="1028977"/>
            <a:ext cx="4493867" cy="44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6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A756B7-1138-33D7-8F1C-B0A5A3E0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7" y="1425083"/>
            <a:ext cx="2601922" cy="4443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FAC6D-4E54-FC22-32A8-9CD9E5659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1" y="1425083"/>
            <a:ext cx="2549042" cy="4443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925901" y="3646950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849968" y="3646950"/>
            <a:ext cx="18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38CE6A-1020-3613-3B33-768643234BE7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82C0CA-3931-89F5-46CE-8B4EC74AE89C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70B9AD-E03D-81B9-C24C-D8B7095A9673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chat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list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manager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chat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rooms.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</a:t>
              </a:r>
              <a:r>
                <a:rPr lang="en-US" altLang="zh-CN" sz="2000" kern="1200" dirty="0" err="1"/>
                <a:t>chatmanager_recycler_row.xml</a:t>
              </a:r>
              <a:endParaRPr lang="en-US" altLang="zh-CN" sz="20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recycler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row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include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profile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photo,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name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latest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message.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When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there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is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unread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there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orange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dot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top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right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of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profile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photo</a:t>
              </a:r>
              <a:endParaRPr lang="en-US" altLang="zh-CN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78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47A24-0803-B421-1AD7-80F061A8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52" y="1629305"/>
            <a:ext cx="2273451" cy="3909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2BA20A-A6F0-9448-A76C-0C627A6D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66" y="1629305"/>
            <a:ext cx="2272054" cy="3909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Room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746575" y="3661986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176656" y="3661986"/>
            <a:ext cx="182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F3742-F240-8768-C89D-73A6CC1AE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35" y="1629305"/>
            <a:ext cx="2222963" cy="3909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2F33BE-C68E-DF28-51EA-8BEF0DFC4FD7}"/>
              </a:ext>
            </a:extLst>
          </p:cNvPr>
          <p:cNvSpPr txBox="1"/>
          <p:nvPr/>
        </p:nvSpPr>
        <p:spPr>
          <a:xfrm>
            <a:off x="5542834" y="3661986"/>
            <a:ext cx="182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Sender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5758C-E80E-2AF9-628B-621B69765FB5}"/>
              </a:ext>
            </a:extLst>
          </p:cNvPr>
          <p:cNvGrpSpPr/>
          <p:nvPr/>
        </p:nvGrpSpPr>
        <p:grpSpPr>
          <a:xfrm>
            <a:off x="7724751" y="1629304"/>
            <a:ext cx="4006821" cy="3909647"/>
            <a:chOff x="2539" y="1777233"/>
            <a:chExt cx="2476500" cy="285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05F96-F10E-66E4-A7F8-62223BFBB540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CD80A-AFE2-A3D2-6BDC-CA3E4092C44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chat</a:t>
              </a:r>
              <a:r>
                <a:rPr lang="zh-CN" altLang="en-US" sz="2000" kern="1200" dirty="0"/>
                <a:t> </a:t>
              </a:r>
              <a:r>
                <a:rPr lang="en-US" altLang="zh-CN" sz="2000" dirty="0"/>
                <a:t>room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messages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in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room.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 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receiver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message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will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be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rendered</a:t>
              </a:r>
              <a:r>
                <a:rPr lang="zh-CN" altLang="en-US" sz="2000" kern="1200" dirty="0"/>
                <a:t> </a:t>
              </a:r>
              <a:r>
                <a:rPr lang="en-US" altLang="zh-CN" sz="2000" dirty="0"/>
                <a:t>by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Layout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receiverchat.xml</a:t>
              </a:r>
              <a:r>
                <a:rPr lang="en-US" altLang="zh-CN" sz="2000" dirty="0"/>
                <a:t>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while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sender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rendered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with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Layout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senderchat.xml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31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BD73-19E8-C570-2CD4-74CD2F3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Screen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439624-620C-754B-A68A-224EB36BCB83}"/>
              </a:ext>
            </a:extLst>
          </p:cNvPr>
          <p:cNvGrpSpPr/>
          <p:nvPr/>
        </p:nvGrpSpPr>
        <p:grpSpPr>
          <a:xfrm>
            <a:off x="1251678" y="1198179"/>
            <a:ext cx="9725355" cy="5507421"/>
            <a:chOff x="2539" y="1777233"/>
            <a:chExt cx="2476500" cy="2854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9A02A0-2C13-3767-9D46-E9CD8080CCED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C7A6A0-B385-4EA4-D7FE-3894E4B3EC11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kern="1200" dirty="0"/>
                <a:t>There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are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in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total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10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screens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for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our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app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including: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Login screen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Register screen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Home 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kern="1200" dirty="0"/>
                <a:t>Recycler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grid</a:t>
              </a:r>
              <a:r>
                <a:rPr lang="zh-CN" altLang="en-US" kern="1200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event.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Event 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kern="1200" dirty="0"/>
                <a:t>Recycler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row</a:t>
              </a:r>
              <a:r>
                <a:rPr lang="zh-CN" altLang="en-US" kern="1200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participant.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Post screen 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Profile screen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Setting Screen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Follower/Following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r>
                <a:rPr lang="zh-CN" altLang="en-US" dirty="0"/>
                <a:t> </a:t>
              </a:r>
              <a:r>
                <a:rPr lang="en-US" altLang="zh-CN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kern="1200" dirty="0"/>
                <a:t>Recycler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row</a:t>
              </a:r>
              <a:r>
                <a:rPr lang="zh-CN" altLang="en-US" kern="1200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follower/following</a:t>
              </a:r>
              <a:r>
                <a:rPr lang="zh-CN" altLang="en-US" dirty="0"/>
                <a:t> </a:t>
              </a:r>
              <a:r>
                <a:rPr lang="en-US" altLang="zh-CN" dirty="0"/>
                <a:t>user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Chat</a:t>
              </a:r>
              <a:r>
                <a:rPr lang="zh-CN" altLang="en-US" dirty="0"/>
                <a:t> </a:t>
              </a:r>
              <a:r>
                <a:rPr lang="en-US" altLang="zh-CN" dirty="0"/>
                <a:t>list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r>
                <a:rPr lang="zh-CN" altLang="en-US" dirty="0"/>
                <a:t> </a:t>
              </a:r>
              <a:r>
                <a:rPr lang="en-US" altLang="zh-CN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dirty="0"/>
                <a:t>Recycler</a:t>
              </a:r>
              <a:r>
                <a:rPr lang="zh-CN" altLang="en-US" dirty="0"/>
                <a:t> </a:t>
              </a:r>
              <a:r>
                <a:rPr lang="en-US" altLang="zh-CN" dirty="0"/>
                <a:t>row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chat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kern="1200" dirty="0"/>
                <a:t>Chat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room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dirty="0"/>
                <a:t>Recycler</a:t>
              </a:r>
              <a:r>
                <a:rPr lang="zh-CN" altLang="en-US" dirty="0"/>
                <a:t> </a:t>
              </a:r>
              <a:r>
                <a:rPr lang="en-US" altLang="zh-CN" dirty="0"/>
                <a:t>row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receiver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sender</a:t>
              </a:r>
              <a:r>
                <a:rPr lang="zh-CN" altLang="en-US" dirty="0"/>
                <a:t> </a:t>
              </a:r>
              <a:r>
                <a:rPr lang="en-US" altLang="zh-CN" dirty="0"/>
                <a:t>message</a:t>
              </a:r>
            </a:p>
            <a:p>
              <a:pPr marL="457200" lvl="2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0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/ register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5758C-E80E-2AF9-628B-621B69765FB5}"/>
              </a:ext>
            </a:extLst>
          </p:cNvPr>
          <p:cNvGrpSpPr/>
          <p:nvPr/>
        </p:nvGrpSpPr>
        <p:grpSpPr>
          <a:xfrm>
            <a:off x="7724751" y="1629304"/>
            <a:ext cx="4006821" cy="3909647"/>
            <a:chOff x="2539" y="1777233"/>
            <a:chExt cx="2476500" cy="285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05F96-F10E-66E4-A7F8-62223BFBB540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CD80A-AFE2-A3D2-6BDC-CA3E4092C44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 login/register screen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these two screens for users to login or register.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Login screen will be populated by ‘Login’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Register screen will be populated by ‘</a:t>
              </a:r>
              <a:r>
                <a:rPr lang="en-US" altLang="zh-CN" sz="2000" dirty="0"/>
                <a:t>Register’</a:t>
              </a: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dirty="0"/>
            </a:p>
          </p:txBody>
        </p:sp>
      </p:grp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C82879-A504-FB1A-FFC0-CBBB6060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69733"/>
            <a:ext cx="2286000" cy="519430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890356-62D2-2021-2ACB-811FB903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78" y="1369733"/>
            <a:ext cx="2376416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4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EEC0C9-9274-FBA1-4FAD-6DDDE454C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" r="2229"/>
          <a:stretch/>
        </p:blipFill>
        <p:spPr>
          <a:xfrm>
            <a:off x="522517" y="1470962"/>
            <a:ext cx="2464484" cy="4464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6B2147-C225-C213-9FF4-CF9D7577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690" y="1470962"/>
            <a:ext cx="2513015" cy="446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 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1081675" y="2579369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624694" y="3653553"/>
            <a:ext cx="16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home 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</a:t>
              </a:r>
              <a:r>
                <a:rPr lang="en-US" altLang="zh-CN" sz="2000" dirty="0"/>
                <a:t>2 column </a:t>
              </a:r>
              <a:r>
                <a:rPr lang="en-US" altLang="zh-CN" sz="2000" kern="1200" dirty="0"/>
                <a:t>of </a:t>
              </a:r>
              <a:r>
                <a:rPr lang="en-US" altLang="zh-CN" sz="2000" dirty="0"/>
                <a:t>events and essential buttons to navigate to different pages</a:t>
              </a:r>
              <a:r>
                <a:rPr lang="en-US" altLang="zh-CN" sz="2000" kern="1200" dirty="0"/>
                <a:t>. 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Home Screen will be populated by </a:t>
              </a:r>
              <a:r>
                <a:rPr lang="en-US" altLang="zh-CN" sz="2000" kern="1200" dirty="0" err="1"/>
                <a:t>HomeFragment</a:t>
              </a: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participant </a:t>
              </a:r>
              <a:r>
                <a:rPr lang="en-US" altLang="zh-CN" sz="2000" dirty="0"/>
                <a:t>list </a:t>
              </a:r>
              <a:r>
                <a:rPr lang="en-US" altLang="zh-CN" sz="2000" kern="1200" dirty="0"/>
                <a:t>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grid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home_events_recycler_row.xml.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6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59A8384-0DDC-B8D3-0BDF-68C3C8F19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"/>
          <a:stretch/>
        </p:blipFill>
        <p:spPr>
          <a:xfrm>
            <a:off x="3325823" y="1490855"/>
            <a:ext cx="2494810" cy="4444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2B1047-0932-817E-9375-2A7E7BEB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9" y="1470962"/>
            <a:ext cx="2502317" cy="446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733398" y="5202372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728211" y="2979697"/>
            <a:ext cx="16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event 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includes information of an event, a list of participants, and buttons to interact with the event.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Event Screen will be populated by </a:t>
              </a:r>
              <a:r>
                <a:rPr lang="en-US" altLang="zh-CN" sz="2000" kern="1200" dirty="0" err="1"/>
                <a:t>EventFragment</a:t>
              </a: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participant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participant_recycler_row.xml.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98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087114-E889-E03B-0732-88498023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18" y="1437522"/>
            <a:ext cx="2512008" cy="446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 Screen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post 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</a:t>
              </a:r>
              <a:r>
                <a:rPr lang="en-US" altLang="zh-CN" sz="2000" dirty="0"/>
                <a:t>contains input areas for </a:t>
              </a:r>
              <a:r>
                <a:rPr lang="en-US" altLang="zh-CN" sz="2000" kern="1200" dirty="0"/>
                <a:t>users to setup and post event info.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Post</a:t>
              </a:r>
              <a:r>
                <a:rPr lang="en-US" altLang="zh-CN" sz="2000" kern="1200" dirty="0"/>
                <a:t> Screen will be populated by </a:t>
              </a:r>
              <a:r>
                <a:rPr lang="en-US" altLang="zh-CN" sz="2000" kern="1200" dirty="0" err="1"/>
                <a:t>PostFragment</a:t>
              </a:r>
              <a:endParaRPr lang="en-US" altLang="zh-CN" sz="2000" kern="1200" dirty="0"/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60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5758C-E80E-2AF9-628B-621B69765FB5}"/>
              </a:ext>
            </a:extLst>
          </p:cNvPr>
          <p:cNvGrpSpPr/>
          <p:nvPr/>
        </p:nvGrpSpPr>
        <p:grpSpPr>
          <a:xfrm>
            <a:off x="6095999" y="1308756"/>
            <a:ext cx="5657089" cy="5166859"/>
            <a:chOff x="2539" y="1777233"/>
            <a:chExt cx="2489798" cy="285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05F96-F10E-66E4-A7F8-62223BFBB540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CD80A-AFE2-A3D2-6BDC-CA3E4092C44F}"/>
                </a:ext>
              </a:extLst>
            </p:cNvPr>
            <p:cNvSpPr txBox="1"/>
            <p:nvPr/>
          </p:nvSpPr>
          <p:spPr>
            <a:xfrm>
              <a:off x="15837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 </a:t>
              </a:r>
              <a:r>
                <a:rPr lang="en-US" altLang="zh-CN" sz="2000" dirty="0"/>
                <a:t>profile</a:t>
              </a:r>
              <a:r>
                <a:rPr lang="en-US" altLang="zh-CN" sz="2000" kern="1200" dirty="0"/>
                <a:t> screen will be populated by ‘Profile’. This screen contains a list of </a:t>
              </a:r>
              <a:r>
                <a:rPr lang="en-US" altLang="zh-CN" sz="2000" dirty="0"/>
                <a:t>the activities the user posted, all the activities the user joined or the activities a user added to favorite.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We will build </a:t>
              </a:r>
              <a:r>
                <a:rPr lang="en-US" altLang="zh-CN" sz="2000" kern="1200" dirty="0"/>
                <a:t>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</a:t>
              </a:r>
              <a:r>
                <a:rPr lang="en-US" altLang="zh-CN" sz="2000" kern="1200" dirty="0" err="1"/>
                <a:t>events_row.xml</a:t>
              </a:r>
              <a:r>
                <a:rPr lang="en-US" altLang="zh-CN" sz="2000" kern="1200" dirty="0"/>
                <a:t>. 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Since we add a customized toolbar inside, users can hide their information by scrolling down the list </a:t>
              </a:r>
              <a:r>
                <a:rPr lang="en-US" altLang="zh-CN" sz="2000"/>
                <a:t>of activities. </a:t>
              </a: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</p:txBody>
        </p:sp>
      </p:grp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794F6E-1A93-DA80-C89A-438BA9E72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14"/>
          <a:stretch/>
        </p:blipFill>
        <p:spPr>
          <a:xfrm>
            <a:off x="438913" y="1308756"/>
            <a:ext cx="2541439" cy="455074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F19EBB72-4AAF-925E-17F6-237294B61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7" t="2258" r="2163"/>
          <a:stretch/>
        </p:blipFill>
        <p:spPr>
          <a:xfrm>
            <a:off x="3087118" y="1308756"/>
            <a:ext cx="2902115" cy="4550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A56FB-0B10-98D2-F05E-56CC20AEEB51}"/>
              </a:ext>
            </a:extLst>
          </p:cNvPr>
          <p:cNvSpPr txBox="1"/>
          <p:nvPr/>
        </p:nvSpPr>
        <p:spPr>
          <a:xfrm>
            <a:off x="3849968" y="3646950"/>
            <a:ext cx="18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1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5758C-E80E-2AF9-628B-621B69765FB5}"/>
              </a:ext>
            </a:extLst>
          </p:cNvPr>
          <p:cNvGrpSpPr/>
          <p:nvPr/>
        </p:nvGrpSpPr>
        <p:grpSpPr>
          <a:xfrm>
            <a:off x="7724751" y="1629304"/>
            <a:ext cx="4006821" cy="3909647"/>
            <a:chOff x="2539" y="1777233"/>
            <a:chExt cx="2476500" cy="285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05F96-F10E-66E4-A7F8-62223BFBB540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CD80A-AFE2-A3D2-6BDC-CA3E4092C44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 setting screen which will be populated by ‘Setting’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an </a:t>
              </a:r>
              <a:r>
                <a:rPr lang="en-US" altLang="zh-CN" sz="2000" kern="1200" dirty="0" err="1"/>
                <a:t>imageview</a:t>
              </a:r>
              <a:r>
                <a:rPr lang="en-US" altLang="zh-CN" sz="2000" kern="1200" dirty="0"/>
                <a:t> for user to update user’s icon, four </a:t>
              </a:r>
              <a:r>
                <a:rPr lang="en-US" altLang="zh-CN" sz="2000" kern="1200" dirty="0" err="1"/>
                <a:t>edittext</a:t>
              </a:r>
              <a:r>
                <a:rPr lang="en-US" altLang="zh-CN" sz="2000" kern="1200" dirty="0"/>
                <a:t> for user to update user’s information and a button to save the changes.</a:t>
              </a:r>
              <a:endParaRPr lang="en-US" altLang="zh-CN" sz="2000" dirty="0"/>
            </a:p>
          </p:txBody>
        </p:sp>
      </p:grp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63A71946-A4F5-668B-D00B-55092CCBB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" b="1303"/>
          <a:stretch/>
        </p:blipFill>
        <p:spPr>
          <a:xfrm>
            <a:off x="1251678" y="1629304"/>
            <a:ext cx="2073918" cy="45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8D800-E77B-F8DB-7677-99CC02C7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7" y="1510748"/>
            <a:ext cx="2563368" cy="4449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9D1664-43D5-3024-7F93-67FBF11F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24" y="1470962"/>
            <a:ext cx="2562461" cy="448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925901" y="3646950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849968" y="3646950"/>
            <a:ext cx="16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Follower/Following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manager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followers/following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users.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</a:t>
              </a:r>
              <a:r>
                <a:rPr lang="en-US" altLang="zh-CN" sz="2000" kern="1200" dirty="0" err="1"/>
                <a:t>followers_recycler_row.xml</a:t>
              </a:r>
              <a:r>
                <a:rPr lang="en-US" altLang="zh-CN" sz="2000" kern="1200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8644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7BBBE3"/>
      </a:dk2>
      <a:lt2>
        <a:srgbClr val="F3F3F2"/>
      </a:lt2>
      <a:accent1>
        <a:srgbClr val="FDBE58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280</TotalTime>
  <Words>638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Gill Sans MT</vt:lpstr>
      <vt:lpstr>Impact</vt:lpstr>
      <vt:lpstr>Badge</vt:lpstr>
      <vt:lpstr>PowerPoint Presentation</vt:lpstr>
      <vt:lpstr>Screen list</vt:lpstr>
      <vt:lpstr>Login / register screen</vt:lpstr>
      <vt:lpstr>Home Screen</vt:lpstr>
      <vt:lpstr>Event Screen</vt:lpstr>
      <vt:lpstr>Post Screen</vt:lpstr>
      <vt:lpstr>Profile screen</vt:lpstr>
      <vt:lpstr>Setting screen</vt:lpstr>
      <vt:lpstr>Follower Manager Screen</vt:lpstr>
      <vt:lpstr>Chat list Manager Screen</vt:lpstr>
      <vt:lpstr>Chat Room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HUANYUE</dc:creator>
  <cp:lastModifiedBy>Shoukang Hong</cp:lastModifiedBy>
  <cp:revision>28</cp:revision>
  <dcterms:created xsi:type="dcterms:W3CDTF">2023-03-13T22:40:17Z</dcterms:created>
  <dcterms:modified xsi:type="dcterms:W3CDTF">2023-03-30T22:40:38Z</dcterms:modified>
</cp:coreProperties>
</file>