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59"/>
  </p:normalViewPr>
  <p:slideViewPr>
    <p:cSldViewPr snapToGrid="0" snapToObjects="1">
      <p:cViewPr varScale="1">
        <p:scale>
          <a:sx n="113" d="100"/>
          <a:sy n="113" d="100"/>
        </p:scale>
        <p:origin x="4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16848-73ED-73F4-9FD3-274D9B933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6" y="5979196"/>
            <a:ext cx="7963098" cy="312747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Huanyue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Shoukang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Wanjun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C0E8-EC04-7BB6-CDA7-AC17B195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6" y="1028977"/>
            <a:ext cx="4493867" cy="4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BD73-19E8-C570-2CD4-74CD2F3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439624-620C-754B-A68A-224EB36BCB83}"/>
              </a:ext>
            </a:extLst>
          </p:cNvPr>
          <p:cNvGrpSpPr/>
          <p:nvPr/>
        </p:nvGrpSpPr>
        <p:grpSpPr>
          <a:xfrm>
            <a:off x="1251678" y="1198179"/>
            <a:ext cx="9725355" cy="5507421"/>
            <a:chOff x="2539" y="1777233"/>
            <a:chExt cx="2476500" cy="285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02A0-2C13-3767-9D46-E9CD8080CCED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7A6A0-B385-4EA4-D7FE-3894E4B3EC11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There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total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xx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screens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for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our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app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including: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user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Chat</a:t>
              </a:r>
              <a:r>
                <a:rPr lang="zh-CN" altLang="en-US" dirty="0"/>
                <a:t> </a:t>
              </a:r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chat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Chat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room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receiver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sender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endParaRPr lang="en-US" altLang="zh-CN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D800-E77B-F8DB-7677-99CC02C7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7" y="1510748"/>
            <a:ext cx="2563368" cy="444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D1664-43D5-3024-7F93-67FBF11F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24" y="1470962"/>
            <a:ext cx="2562461" cy="448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Follower/Following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followers/following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users.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followers_recycler_row.xml</a:t>
              </a:r>
              <a:r>
                <a:rPr lang="en-US" altLang="zh-CN" sz="2000" kern="12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8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756B7-1138-33D7-8F1C-B0A5A3E0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7" y="1425083"/>
            <a:ext cx="2601922" cy="444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FAC6D-4E54-FC22-32A8-9CD9E565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1" y="1425083"/>
            <a:ext cx="2549042" cy="4443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CE6A-1020-3613-3B33-768643234BE7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2C0CA-3931-89F5-46CE-8B4EC74AE89C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B9AD-E03D-81B9-C24C-D8B7095A9673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list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chatmanager_recycler_row.xml</a:t>
              </a: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recycler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include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name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latest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message.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When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unread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orange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dot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right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of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</a:t>
              </a: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47A24-0803-B421-1AD7-80F061A8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52" y="1629305"/>
            <a:ext cx="2273451" cy="3909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BA20A-A6F0-9448-A76C-0C627A6D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" y="1629305"/>
            <a:ext cx="2272054" cy="390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46575" y="3661986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176656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3742-F240-8768-C89D-73A6CC1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35" y="1629305"/>
            <a:ext cx="2222963" cy="3909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F33BE-C68E-DF28-51EA-8BEF0DFC4FD7}"/>
              </a:ext>
            </a:extLst>
          </p:cNvPr>
          <p:cNvSpPr txBox="1"/>
          <p:nvPr/>
        </p:nvSpPr>
        <p:spPr>
          <a:xfrm>
            <a:off x="5542834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room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messages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in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 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receiver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message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will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be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rendered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by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receiverchat.xml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sender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rendered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with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senderchat.xml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119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7BBBE3"/>
      </a:dk2>
      <a:lt2>
        <a:srgbClr val="F3F3F2"/>
      </a:lt2>
      <a:accent1>
        <a:srgbClr val="FDBE58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244</TotalTime>
  <Words>273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Gill Sans MT</vt:lpstr>
      <vt:lpstr>Impact</vt:lpstr>
      <vt:lpstr>Badge</vt:lpstr>
      <vt:lpstr>PowerPoint Presentation</vt:lpstr>
      <vt:lpstr>Screen list</vt:lpstr>
      <vt:lpstr>Follower Manager Screen</vt:lpstr>
      <vt:lpstr>Chat list Manager Screen</vt:lpstr>
      <vt:lpstr>Chat Room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HUANYUE</dc:creator>
  <cp:lastModifiedBy>Shoukang Hong</cp:lastModifiedBy>
  <cp:revision>18</cp:revision>
  <dcterms:created xsi:type="dcterms:W3CDTF">2023-03-13T22:40:17Z</dcterms:created>
  <dcterms:modified xsi:type="dcterms:W3CDTF">2023-03-30T14:23:04Z</dcterms:modified>
</cp:coreProperties>
</file>