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1" r:id="rId3"/>
    <p:sldId id="275" r:id="rId4"/>
    <p:sldId id="272" r:id="rId5"/>
    <p:sldId id="273" r:id="rId6"/>
    <p:sldId id="274" r:id="rId7"/>
    <p:sldId id="277" r:id="rId8"/>
    <p:sldId id="276" r:id="rId9"/>
    <p:sldId id="257" r:id="rId10"/>
    <p:sldId id="269" r:id="rId11"/>
    <p:sldId id="27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37"/>
    <p:restoredTop sz="96159"/>
  </p:normalViewPr>
  <p:slideViewPr>
    <p:cSldViewPr snapToGrid="0" snapToObjects="1">
      <p:cViewPr varScale="1">
        <p:scale>
          <a:sx n="113" d="100"/>
          <a:sy n="113" d="100"/>
        </p:scale>
        <p:origin x="480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3/30/2023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3/30/2023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3/30/2023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3/30/2023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3/30/2023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3/30/2023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3/30/2023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3/30/2023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3E716848-73ED-73F4-9FD3-274D9B9330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15046" y="5979196"/>
            <a:ext cx="7963098" cy="312747"/>
          </a:xfrm>
        </p:spPr>
        <p:txBody>
          <a:bodyPr>
            <a:normAutofit/>
          </a:bodyPr>
          <a:lstStyle/>
          <a:p>
            <a:r>
              <a:rPr lang="en-US" altLang="zh-CN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Huanyue</a:t>
            </a:r>
            <a:r>
              <a:rPr lang="zh-CN" alt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Chen,</a:t>
            </a:r>
            <a:r>
              <a:rPr lang="zh-CN" alt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Shoukang</a:t>
            </a:r>
            <a:r>
              <a:rPr lang="zh-CN" alt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Hong,</a:t>
            </a:r>
            <a:r>
              <a:rPr lang="zh-CN" alt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Wanjun</a:t>
            </a:r>
            <a:r>
              <a:rPr lang="zh-CN" alt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Yu</a:t>
            </a:r>
            <a:endParaRPr lang="en-US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8AC0E8-EC04-7BB6-CDA7-AC17B1952B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5326" y="1028977"/>
            <a:ext cx="4493867" cy="4493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1638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EA756B7-1138-33D7-8F1C-B0A5A3E061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0047" y="1425083"/>
            <a:ext cx="2601922" cy="444373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3FFAC6D-4E54-FC22-32A8-9CD9E5659D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861" y="1425083"/>
            <a:ext cx="2549042" cy="44437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46C4826-3193-197F-1BB3-C6D9998AA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Chat</a:t>
            </a:r>
            <a:r>
              <a:rPr lang="zh-CN" altLang="en-US" dirty="0"/>
              <a:t> </a:t>
            </a:r>
            <a:r>
              <a:rPr lang="en-US" altLang="zh-CN" dirty="0"/>
              <a:t>list</a:t>
            </a:r>
            <a:r>
              <a:rPr lang="zh-CN" altLang="en-US" dirty="0"/>
              <a:t> </a:t>
            </a:r>
            <a:r>
              <a:rPr lang="en-US" altLang="zh-CN" dirty="0"/>
              <a:t>Manager</a:t>
            </a:r>
            <a:r>
              <a:rPr lang="zh-CN" altLang="en-US" dirty="0"/>
              <a:t> </a:t>
            </a:r>
            <a:r>
              <a:rPr lang="en-US" altLang="zh-CN" dirty="0"/>
              <a:t>Screen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2C62AF-0C69-5A86-0980-3958039E843D}"/>
              </a:ext>
            </a:extLst>
          </p:cNvPr>
          <p:cNvSpPr txBox="1"/>
          <p:nvPr/>
        </p:nvSpPr>
        <p:spPr>
          <a:xfrm>
            <a:off x="925901" y="3646950"/>
            <a:ext cx="1515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Recycler</a:t>
            </a:r>
            <a:r>
              <a:rPr lang="zh-CN" altLang="en-US" dirty="0"/>
              <a:t> </a:t>
            </a:r>
            <a:r>
              <a:rPr lang="en-US" altLang="zh-CN" dirty="0"/>
              <a:t>View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A3636C-5410-69D8-A108-6CDC5C5254CC}"/>
              </a:ext>
            </a:extLst>
          </p:cNvPr>
          <p:cNvSpPr txBox="1"/>
          <p:nvPr/>
        </p:nvSpPr>
        <p:spPr>
          <a:xfrm>
            <a:off x="3849968" y="3646950"/>
            <a:ext cx="18256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One</a:t>
            </a:r>
            <a:r>
              <a:rPr lang="zh-CN" altLang="en-US" dirty="0"/>
              <a:t> </a:t>
            </a:r>
            <a:r>
              <a:rPr lang="en-US" altLang="zh-CN" dirty="0"/>
              <a:t>row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Recycler</a:t>
            </a:r>
            <a:r>
              <a:rPr lang="zh-CN" altLang="en-US" dirty="0"/>
              <a:t> </a:t>
            </a:r>
            <a:r>
              <a:rPr lang="en-US" altLang="zh-CN" dirty="0"/>
              <a:t>View</a:t>
            </a:r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438CE6A-1020-3613-3B33-768643234BE7}"/>
              </a:ext>
            </a:extLst>
          </p:cNvPr>
          <p:cNvGrpSpPr/>
          <p:nvPr/>
        </p:nvGrpSpPr>
        <p:grpSpPr>
          <a:xfrm>
            <a:off x="6400973" y="1490855"/>
            <a:ext cx="5159461" cy="4449064"/>
            <a:chOff x="2539" y="1777233"/>
            <a:chExt cx="2476500" cy="28548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482C0CA-3931-89F5-46CE-8B4EC74AE89C}"/>
                </a:ext>
              </a:extLst>
            </p:cNvPr>
            <p:cNvSpPr/>
            <p:nvPr/>
          </p:nvSpPr>
          <p:spPr>
            <a:xfrm>
              <a:off x="2539" y="1777233"/>
              <a:ext cx="2476500" cy="2854800"/>
            </a:xfrm>
            <a:prstGeom prst="rect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B70B9AD-E03D-81B9-C24C-D8B7095A9673}"/>
                </a:ext>
              </a:extLst>
            </p:cNvPr>
            <p:cNvSpPr txBox="1"/>
            <p:nvPr/>
          </p:nvSpPr>
          <p:spPr>
            <a:xfrm>
              <a:off x="2539" y="1777233"/>
              <a:ext cx="2476500" cy="28548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6680" tIns="106680" rIns="142240" bIns="160020" numCol="1" spcCol="1270" anchor="t" anchorCtr="0">
              <a:noAutofit/>
            </a:bodyPr>
            <a:lstStyle/>
            <a:p>
              <a:pPr marL="342900" lvl="1" indent="-342900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US" altLang="zh-CN" sz="2000" kern="1200" dirty="0"/>
                <a:t>This</a:t>
              </a:r>
              <a:r>
                <a:rPr lang="zh-CN" altLang="en-US" sz="2000" kern="1200" dirty="0"/>
                <a:t> </a:t>
              </a:r>
              <a:r>
                <a:rPr lang="en-US" altLang="zh-CN" sz="2000" kern="1200" dirty="0"/>
                <a:t>is</a:t>
              </a:r>
              <a:r>
                <a:rPr lang="zh-CN" altLang="en-US" sz="2000" kern="1200" dirty="0"/>
                <a:t> </a:t>
              </a:r>
              <a:r>
                <a:rPr lang="en-US" altLang="zh-CN" sz="2000" kern="1200" dirty="0"/>
                <a:t>the</a:t>
              </a:r>
              <a:r>
                <a:rPr lang="zh-CN" altLang="en-US" sz="2000" kern="1200" dirty="0"/>
                <a:t> </a:t>
              </a:r>
              <a:r>
                <a:rPr lang="en-US" altLang="zh-CN" sz="2000" kern="1200" dirty="0"/>
                <a:t>chat</a:t>
              </a:r>
              <a:r>
                <a:rPr lang="zh-CN" altLang="en-US" sz="2000" kern="1200" dirty="0"/>
                <a:t> </a:t>
              </a:r>
              <a:r>
                <a:rPr lang="en-US" altLang="zh-CN" sz="2000" kern="1200" dirty="0"/>
                <a:t>list</a:t>
              </a:r>
              <a:r>
                <a:rPr lang="zh-CN" altLang="en-US" sz="2000" kern="1200" dirty="0"/>
                <a:t> </a:t>
              </a:r>
              <a:r>
                <a:rPr lang="en-US" altLang="zh-CN" sz="2000" kern="1200" dirty="0"/>
                <a:t>manager</a:t>
              </a:r>
              <a:r>
                <a:rPr lang="zh-CN" altLang="en-US" sz="2000" kern="1200" dirty="0"/>
                <a:t> </a:t>
              </a:r>
              <a:r>
                <a:rPr lang="en-US" altLang="zh-CN" sz="2000" kern="1200" dirty="0"/>
                <a:t>screen,</a:t>
              </a:r>
              <a:r>
                <a:rPr lang="zh-CN" altLang="en-US" sz="2000" kern="1200" dirty="0"/>
                <a:t> </a:t>
              </a:r>
              <a:r>
                <a:rPr lang="en-US" altLang="zh-CN" sz="2000" kern="1200" dirty="0"/>
                <a:t>which contains a list of chat</a:t>
              </a:r>
              <a:r>
                <a:rPr lang="zh-CN" altLang="en-US" sz="2000" kern="1200" dirty="0"/>
                <a:t> </a:t>
              </a:r>
              <a:r>
                <a:rPr lang="en-US" altLang="zh-CN" sz="2000" kern="1200" dirty="0"/>
                <a:t>rooms. </a:t>
              </a:r>
            </a:p>
            <a:p>
              <a:pPr marL="0" lvl="1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en-US" altLang="zh-CN" sz="2000" kern="1200" dirty="0"/>
            </a:p>
            <a:p>
              <a:pPr marL="342900" lvl="1" indent="-342900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US" altLang="zh-CN" sz="2000" kern="1200" dirty="0"/>
                <a:t>We will build the list using </a:t>
              </a:r>
              <a:r>
                <a:rPr lang="en-US" altLang="zh-CN" sz="2000" kern="1200" dirty="0" err="1"/>
                <a:t>RecyclerView</a:t>
              </a:r>
              <a:r>
                <a:rPr lang="en-US" altLang="zh-CN" sz="2000" kern="1200" dirty="0"/>
                <a:t>. Each row of the </a:t>
              </a:r>
              <a:r>
                <a:rPr lang="en-US" altLang="zh-CN" sz="2000" kern="1200" dirty="0" err="1"/>
                <a:t>RecyclerView</a:t>
              </a:r>
              <a:r>
                <a:rPr lang="en-US" altLang="zh-CN" sz="2000" kern="1200" dirty="0"/>
                <a:t> is rendered from the Layout </a:t>
              </a:r>
              <a:r>
                <a:rPr lang="en-US" altLang="zh-CN" sz="2000" kern="1200" dirty="0" err="1"/>
                <a:t>chatmanager_recycler_row.xml</a:t>
              </a:r>
              <a:endParaRPr lang="en-US" altLang="zh-CN" sz="2000" dirty="0"/>
            </a:p>
            <a:p>
              <a:pPr marL="342900" lvl="1" indent="-342900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endParaRPr lang="en-US" altLang="zh-CN" sz="2000" kern="1200" dirty="0"/>
            </a:p>
            <a:p>
              <a:pPr marL="342900" lvl="1" indent="-342900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US" altLang="zh-CN" sz="2000" dirty="0"/>
                <a:t>The</a:t>
              </a:r>
              <a:r>
                <a:rPr lang="zh-CN" altLang="en-US" sz="2000" dirty="0"/>
                <a:t> </a:t>
              </a:r>
              <a:r>
                <a:rPr lang="en-US" altLang="zh-CN" sz="2000" dirty="0"/>
                <a:t>recycler</a:t>
              </a:r>
              <a:r>
                <a:rPr lang="zh-CN" altLang="en-US" sz="2000" dirty="0"/>
                <a:t> </a:t>
              </a:r>
              <a:r>
                <a:rPr lang="en-US" altLang="zh-CN" sz="2000" dirty="0"/>
                <a:t>row</a:t>
              </a:r>
              <a:r>
                <a:rPr lang="zh-CN" altLang="en-US" sz="2000" dirty="0"/>
                <a:t> </a:t>
              </a:r>
              <a:r>
                <a:rPr lang="en-US" altLang="zh-CN" sz="2000" dirty="0"/>
                <a:t>will</a:t>
              </a:r>
              <a:r>
                <a:rPr lang="zh-CN" altLang="en-US" sz="2000" dirty="0"/>
                <a:t> </a:t>
              </a:r>
              <a:r>
                <a:rPr lang="en-US" altLang="zh-CN" sz="2000" dirty="0"/>
                <a:t>include</a:t>
              </a:r>
              <a:r>
                <a:rPr lang="zh-CN" altLang="en-US" sz="2000" dirty="0"/>
                <a:t> </a:t>
              </a:r>
              <a:r>
                <a:rPr lang="en-US" altLang="zh-CN" sz="2000" dirty="0"/>
                <a:t>the</a:t>
              </a:r>
              <a:r>
                <a:rPr lang="zh-CN" altLang="en-US" sz="2000" dirty="0"/>
                <a:t> </a:t>
              </a:r>
              <a:r>
                <a:rPr lang="en-US" altLang="zh-CN" sz="2000" dirty="0"/>
                <a:t>user</a:t>
              </a:r>
              <a:r>
                <a:rPr lang="zh-CN" altLang="en-US" sz="2000" dirty="0"/>
                <a:t> </a:t>
              </a:r>
              <a:r>
                <a:rPr lang="en-US" altLang="zh-CN" sz="2000" dirty="0"/>
                <a:t>profile</a:t>
              </a:r>
              <a:r>
                <a:rPr lang="zh-CN" altLang="en-US" sz="2000" dirty="0"/>
                <a:t> </a:t>
              </a:r>
              <a:r>
                <a:rPr lang="en-US" altLang="zh-CN" sz="2000" dirty="0"/>
                <a:t>photo,</a:t>
              </a:r>
              <a:r>
                <a:rPr lang="zh-CN" altLang="en-US" sz="2000" dirty="0"/>
                <a:t> </a:t>
              </a:r>
              <a:r>
                <a:rPr lang="en-US" altLang="zh-CN" sz="2000" dirty="0"/>
                <a:t>user</a:t>
              </a:r>
              <a:r>
                <a:rPr lang="zh-CN" altLang="en-US" sz="2000" dirty="0"/>
                <a:t> </a:t>
              </a:r>
              <a:r>
                <a:rPr lang="en-US" altLang="zh-CN" sz="2000" dirty="0"/>
                <a:t>name</a:t>
              </a:r>
              <a:r>
                <a:rPr lang="zh-CN" altLang="en-US" sz="2000" dirty="0"/>
                <a:t> </a:t>
              </a:r>
              <a:r>
                <a:rPr lang="en-US" altLang="zh-CN" sz="2000" dirty="0"/>
                <a:t>and</a:t>
              </a:r>
              <a:r>
                <a:rPr lang="zh-CN" altLang="en-US" sz="2000" dirty="0"/>
                <a:t> </a:t>
              </a:r>
              <a:r>
                <a:rPr lang="en-US" altLang="zh-CN" sz="2000" dirty="0"/>
                <a:t>latest</a:t>
              </a:r>
              <a:r>
                <a:rPr lang="zh-CN" altLang="en-US" sz="2000" dirty="0"/>
                <a:t> </a:t>
              </a:r>
              <a:r>
                <a:rPr lang="en-US" altLang="zh-CN" sz="2000" dirty="0"/>
                <a:t>message.</a:t>
              </a:r>
              <a:r>
                <a:rPr lang="zh-CN" altLang="en-US" sz="2000" dirty="0"/>
                <a:t> </a:t>
              </a:r>
              <a:r>
                <a:rPr lang="en-US" altLang="zh-CN" sz="2000" dirty="0"/>
                <a:t>When</a:t>
              </a:r>
              <a:r>
                <a:rPr lang="zh-CN" altLang="en-US" sz="2000" dirty="0"/>
                <a:t> </a:t>
              </a:r>
              <a:r>
                <a:rPr lang="en-US" altLang="zh-CN" sz="2000" dirty="0"/>
                <a:t>there</a:t>
              </a:r>
              <a:r>
                <a:rPr lang="zh-CN" altLang="en-US" sz="2000" dirty="0"/>
                <a:t> </a:t>
              </a:r>
              <a:r>
                <a:rPr lang="en-US" altLang="zh-CN" sz="2000" dirty="0"/>
                <a:t>is</a:t>
              </a:r>
              <a:r>
                <a:rPr lang="zh-CN" altLang="en-US" sz="2000" dirty="0"/>
                <a:t> </a:t>
              </a:r>
              <a:r>
                <a:rPr lang="en-US" altLang="zh-CN" sz="2000" dirty="0"/>
                <a:t>an</a:t>
              </a:r>
              <a:r>
                <a:rPr lang="zh-CN" altLang="en-US" sz="2000" dirty="0"/>
                <a:t> </a:t>
              </a:r>
              <a:r>
                <a:rPr lang="en-US" altLang="zh-CN" sz="2000" dirty="0"/>
                <a:t>unread</a:t>
              </a:r>
              <a:r>
                <a:rPr lang="zh-CN" altLang="en-US" sz="2000" dirty="0"/>
                <a:t> </a:t>
              </a:r>
              <a:r>
                <a:rPr lang="en-US" altLang="zh-CN" sz="2000" dirty="0"/>
                <a:t>message,</a:t>
              </a:r>
              <a:r>
                <a:rPr lang="zh-CN" altLang="en-US" sz="2000" dirty="0"/>
                <a:t> </a:t>
              </a:r>
              <a:r>
                <a:rPr lang="en-US" altLang="zh-CN" sz="2000" dirty="0"/>
                <a:t>there</a:t>
              </a:r>
              <a:r>
                <a:rPr lang="zh-CN" altLang="en-US" sz="2000" dirty="0"/>
                <a:t> </a:t>
              </a:r>
              <a:r>
                <a:rPr lang="en-US" altLang="zh-CN" sz="2000" dirty="0"/>
                <a:t>will</a:t>
              </a:r>
              <a:r>
                <a:rPr lang="zh-CN" altLang="en-US" sz="2000" dirty="0"/>
                <a:t> </a:t>
              </a:r>
              <a:r>
                <a:rPr lang="en-US" altLang="zh-CN" sz="2000" dirty="0"/>
                <a:t>be</a:t>
              </a:r>
              <a:r>
                <a:rPr lang="zh-CN" altLang="en-US" sz="2000" dirty="0"/>
                <a:t> </a:t>
              </a:r>
              <a:r>
                <a:rPr lang="en-US" altLang="zh-CN" sz="2000" dirty="0"/>
                <a:t>an</a:t>
              </a:r>
              <a:r>
                <a:rPr lang="zh-CN" altLang="en-US" sz="2000" dirty="0"/>
                <a:t> </a:t>
              </a:r>
              <a:r>
                <a:rPr lang="en-US" altLang="zh-CN" sz="2000" dirty="0"/>
                <a:t>orange</a:t>
              </a:r>
              <a:r>
                <a:rPr lang="zh-CN" altLang="en-US" sz="2000" dirty="0"/>
                <a:t> </a:t>
              </a:r>
              <a:r>
                <a:rPr lang="en-US" altLang="zh-CN" sz="2000" dirty="0"/>
                <a:t>dot</a:t>
              </a:r>
              <a:r>
                <a:rPr lang="zh-CN" altLang="en-US" sz="2000" dirty="0"/>
                <a:t> </a:t>
              </a:r>
              <a:r>
                <a:rPr lang="en-US" altLang="zh-CN" sz="2000" dirty="0"/>
                <a:t>on</a:t>
              </a:r>
              <a:r>
                <a:rPr lang="zh-CN" altLang="en-US" sz="2000" dirty="0"/>
                <a:t> </a:t>
              </a:r>
              <a:r>
                <a:rPr lang="en-US" altLang="zh-CN" sz="2000" dirty="0"/>
                <a:t>the</a:t>
              </a:r>
              <a:r>
                <a:rPr lang="zh-CN" altLang="en-US" sz="2000" dirty="0"/>
                <a:t> </a:t>
              </a:r>
              <a:r>
                <a:rPr lang="en-US" altLang="zh-CN" sz="2000" dirty="0"/>
                <a:t>top</a:t>
              </a:r>
              <a:r>
                <a:rPr lang="zh-CN" altLang="en-US" sz="2000" dirty="0"/>
                <a:t> </a:t>
              </a:r>
              <a:r>
                <a:rPr lang="en-US" altLang="zh-CN" sz="2000" dirty="0"/>
                <a:t>right</a:t>
              </a:r>
              <a:r>
                <a:rPr lang="zh-CN" altLang="en-US" sz="2000" dirty="0"/>
                <a:t> </a:t>
              </a:r>
              <a:r>
                <a:rPr lang="en-US" altLang="zh-CN" sz="2000" dirty="0"/>
                <a:t>of</a:t>
              </a:r>
              <a:r>
                <a:rPr lang="zh-CN" altLang="en-US" sz="2000" dirty="0"/>
                <a:t> </a:t>
              </a:r>
              <a:r>
                <a:rPr lang="en-US" altLang="zh-CN" sz="2000" dirty="0"/>
                <a:t>the</a:t>
              </a:r>
              <a:r>
                <a:rPr lang="zh-CN" altLang="en-US" sz="2000" dirty="0"/>
                <a:t> </a:t>
              </a:r>
              <a:r>
                <a:rPr lang="en-US" altLang="zh-CN" sz="2000" dirty="0"/>
                <a:t>user</a:t>
              </a:r>
              <a:r>
                <a:rPr lang="zh-CN" altLang="en-US" sz="2000" dirty="0"/>
                <a:t> </a:t>
              </a:r>
              <a:r>
                <a:rPr lang="en-US" altLang="zh-CN" sz="2000" dirty="0"/>
                <a:t>profile</a:t>
              </a:r>
              <a:r>
                <a:rPr lang="zh-CN" altLang="en-US" sz="2000" dirty="0"/>
                <a:t> </a:t>
              </a:r>
              <a:r>
                <a:rPr lang="en-US" altLang="zh-CN" sz="2000" dirty="0"/>
                <a:t>photo</a:t>
              </a:r>
              <a:endParaRPr lang="en-US" altLang="zh-CN" sz="20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077854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ED47A24-0803-B421-1AD7-80F061A8D8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0052" y="1629305"/>
            <a:ext cx="2273451" cy="390964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52BA20A-A6F0-9448-A76C-0C627A6D2D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966" y="1629305"/>
            <a:ext cx="2272054" cy="390964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46C4826-3193-197F-1BB3-C6D9998AA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Chat</a:t>
            </a:r>
            <a:r>
              <a:rPr lang="zh-CN" altLang="en-US" dirty="0"/>
              <a:t> </a:t>
            </a:r>
            <a:r>
              <a:rPr lang="en-US" altLang="zh-CN" dirty="0"/>
              <a:t>Room</a:t>
            </a:r>
            <a:r>
              <a:rPr lang="zh-CN" altLang="en-US" dirty="0"/>
              <a:t> </a:t>
            </a:r>
            <a:r>
              <a:rPr lang="en-US" altLang="zh-CN" dirty="0"/>
              <a:t>Screen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2C62AF-0C69-5A86-0980-3958039E843D}"/>
              </a:ext>
            </a:extLst>
          </p:cNvPr>
          <p:cNvSpPr txBox="1"/>
          <p:nvPr/>
        </p:nvSpPr>
        <p:spPr>
          <a:xfrm>
            <a:off x="746575" y="3661986"/>
            <a:ext cx="1515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Recycler</a:t>
            </a:r>
            <a:r>
              <a:rPr lang="zh-CN" altLang="en-US" dirty="0"/>
              <a:t> </a:t>
            </a:r>
            <a:r>
              <a:rPr lang="en-US" altLang="zh-CN" dirty="0"/>
              <a:t>View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A3636C-5410-69D8-A108-6CDC5C5254CC}"/>
              </a:ext>
            </a:extLst>
          </p:cNvPr>
          <p:cNvSpPr txBox="1"/>
          <p:nvPr/>
        </p:nvSpPr>
        <p:spPr>
          <a:xfrm>
            <a:off x="3176656" y="3661986"/>
            <a:ext cx="18256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One</a:t>
            </a:r>
            <a:r>
              <a:rPr lang="zh-CN" altLang="en-US" dirty="0"/>
              <a:t> </a:t>
            </a:r>
            <a:r>
              <a:rPr lang="en-US" altLang="zh-CN" dirty="0"/>
              <a:t>row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Recycler</a:t>
            </a:r>
            <a:r>
              <a:rPr lang="zh-CN" altLang="en-US" dirty="0"/>
              <a:t> </a:t>
            </a:r>
            <a:r>
              <a:rPr lang="en-US" altLang="zh-CN" dirty="0"/>
              <a:t>View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Receiver</a:t>
            </a:r>
            <a:r>
              <a:rPr lang="zh-CN" altLang="en-US" dirty="0"/>
              <a:t> </a:t>
            </a:r>
            <a:r>
              <a:rPr lang="en-US" altLang="zh-CN" dirty="0"/>
              <a:t>Message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AF3742-F240-8768-C89D-73A6CC1AE2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6535" y="1629305"/>
            <a:ext cx="2222963" cy="390964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E2F33BE-C68E-DF28-51EA-8BEF0DFC4FD7}"/>
              </a:ext>
            </a:extLst>
          </p:cNvPr>
          <p:cNvSpPr txBox="1"/>
          <p:nvPr/>
        </p:nvSpPr>
        <p:spPr>
          <a:xfrm>
            <a:off x="5542834" y="3661986"/>
            <a:ext cx="18256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One</a:t>
            </a:r>
            <a:r>
              <a:rPr lang="zh-CN" altLang="en-US" dirty="0"/>
              <a:t> </a:t>
            </a:r>
            <a:r>
              <a:rPr lang="en-US" altLang="zh-CN" dirty="0"/>
              <a:t>row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Recycler</a:t>
            </a:r>
            <a:r>
              <a:rPr lang="zh-CN" altLang="en-US" dirty="0"/>
              <a:t> </a:t>
            </a:r>
            <a:r>
              <a:rPr lang="en-US" altLang="zh-CN" dirty="0"/>
              <a:t>View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Sender</a:t>
            </a:r>
            <a:r>
              <a:rPr lang="zh-CN" altLang="en-US" dirty="0"/>
              <a:t> </a:t>
            </a:r>
            <a:r>
              <a:rPr lang="en-US" altLang="zh-CN" dirty="0"/>
              <a:t>Message</a:t>
            </a:r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B25758C-E80E-2AF9-628B-621B69765FB5}"/>
              </a:ext>
            </a:extLst>
          </p:cNvPr>
          <p:cNvGrpSpPr/>
          <p:nvPr/>
        </p:nvGrpSpPr>
        <p:grpSpPr>
          <a:xfrm>
            <a:off x="7724751" y="1629304"/>
            <a:ext cx="4006821" cy="3909647"/>
            <a:chOff x="2539" y="1777233"/>
            <a:chExt cx="2476500" cy="28548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0705F96-F10E-66E4-A7F8-62223BFBB540}"/>
                </a:ext>
              </a:extLst>
            </p:cNvPr>
            <p:cNvSpPr/>
            <p:nvPr/>
          </p:nvSpPr>
          <p:spPr>
            <a:xfrm>
              <a:off x="2539" y="1777233"/>
              <a:ext cx="2476500" cy="2854800"/>
            </a:xfrm>
            <a:prstGeom prst="rect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FCCD80A-AFE2-A3D2-6BDC-CA3E4092C44F}"/>
                </a:ext>
              </a:extLst>
            </p:cNvPr>
            <p:cNvSpPr txBox="1"/>
            <p:nvPr/>
          </p:nvSpPr>
          <p:spPr>
            <a:xfrm>
              <a:off x="2539" y="1777233"/>
              <a:ext cx="2476500" cy="28548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6680" tIns="106680" rIns="142240" bIns="160020" numCol="1" spcCol="1270" anchor="t" anchorCtr="0">
              <a:noAutofit/>
            </a:bodyPr>
            <a:lstStyle/>
            <a:p>
              <a:pPr marL="342900" lvl="1" indent="-342900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US" altLang="zh-CN" sz="2000" kern="1200" dirty="0"/>
                <a:t>This</a:t>
              </a:r>
              <a:r>
                <a:rPr lang="zh-CN" altLang="en-US" sz="2000" kern="1200" dirty="0"/>
                <a:t> </a:t>
              </a:r>
              <a:r>
                <a:rPr lang="en-US" altLang="zh-CN" sz="2000" kern="1200" dirty="0"/>
                <a:t>is</a:t>
              </a:r>
              <a:r>
                <a:rPr lang="zh-CN" altLang="en-US" sz="2000" kern="1200" dirty="0"/>
                <a:t> </a:t>
              </a:r>
              <a:r>
                <a:rPr lang="en-US" altLang="zh-CN" sz="2000" kern="1200" dirty="0"/>
                <a:t>the</a:t>
              </a:r>
              <a:r>
                <a:rPr lang="zh-CN" altLang="en-US" sz="2000" kern="1200" dirty="0"/>
                <a:t> </a:t>
              </a:r>
              <a:r>
                <a:rPr lang="en-US" altLang="zh-CN" sz="2000" kern="1200" dirty="0"/>
                <a:t>chat</a:t>
              </a:r>
              <a:r>
                <a:rPr lang="zh-CN" altLang="en-US" sz="2000" kern="1200" dirty="0"/>
                <a:t> </a:t>
              </a:r>
              <a:r>
                <a:rPr lang="en-US" altLang="zh-CN" sz="2000" dirty="0"/>
                <a:t>room</a:t>
              </a:r>
              <a:r>
                <a:rPr lang="zh-CN" altLang="en-US" sz="2000" kern="1200" dirty="0"/>
                <a:t> </a:t>
              </a:r>
              <a:r>
                <a:rPr lang="en-US" altLang="zh-CN" sz="2000" kern="1200" dirty="0"/>
                <a:t>screen,</a:t>
              </a:r>
              <a:r>
                <a:rPr lang="zh-CN" altLang="en-US" sz="2000" kern="1200" dirty="0"/>
                <a:t> </a:t>
              </a:r>
              <a:r>
                <a:rPr lang="en-US" altLang="zh-CN" sz="2000" kern="1200" dirty="0"/>
                <a:t>which contains a list of messages</a:t>
              </a:r>
              <a:r>
                <a:rPr lang="zh-CN" altLang="en-US" sz="2000" kern="1200" dirty="0"/>
                <a:t> </a:t>
              </a:r>
              <a:r>
                <a:rPr lang="en-US" altLang="zh-CN" sz="2000" kern="1200" dirty="0"/>
                <a:t>in</a:t>
              </a:r>
              <a:r>
                <a:rPr lang="zh-CN" altLang="en-US" sz="2000" kern="1200" dirty="0"/>
                <a:t> </a:t>
              </a:r>
              <a:r>
                <a:rPr lang="en-US" altLang="zh-CN" sz="2000" kern="1200" dirty="0"/>
                <a:t>the</a:t>
              </a:r>
              <a:r>
                <a:rPr lang="zh-CN" altLang="en-US" sz="2000" kern="1200" dirty="0"/>
                <a:t> </a:t>
              </a:r>
              <a:r>
                <a:rPr lang="en-US" altLang="zh-CN" sz="2000" kern="1200" dirty="0"/>
                <a:t>room. </a:t>
              </a:r>
            </a:p>
            <a:p>
              <a:pPr marL="0" lvl="1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en-US" altLang="zh-CN" sz="2000" kern="1200" dirty="0"/>
            </a:p>
            <a:p>
              <a:pPr marL="342900" lvl="1" indent="-342900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US" altLang="zh-CN" sz="2000" kern="1200" dirty="0"/>
                <a:t>We will build the list using </a:t>
              </a:r>
              <a:r>
                <a:rPr lang="en-US" altLang="zh-CN" sz="2000" kern="1200" dirty="0" err="1"/>
                <a:t>RecyclerView</a:t>
              </a:r>
              <a:r>
                <a:rPr lang="en-US" altLang="zh-CN" sz="2000" kern="1200" dirty="0"/>
                <a:t>.</a:t>
              </a:r>
              <a:r>
                <a:rPr lang="zh-CN" altLang="en-US" sz="2000" kern="1200" dirty="0"/>
                <a:t> </a:t>
              </a:r>
              <a:r>
                <a:rPr lang="en-US" altLang="zh-CN" sz="2000" kern="1200" dirty="0"/>
                <a:t> The</a:t>
              </a:r>
              <a:r>
                <a:rPr lang="zh-CN" altLang="en-US" sz="2000" kern="1200" dirty="0"/>
                <a:t> </a:t>
              </a:r>
              <a:r>
                <a:rPr lang="en-US" altLang="zh-CN" sz="2000" kern="1200" dirty="0"/>
                <a:t>receiver</a:t>
              </a:r>
              <a:r>
                <a:rPr lang="zh-CN" altLang="en-US" sz="2000" kern="1200" dirty="0"/>
                <a:t> </a:t>
              </a:r>
              <a:r>
                <a:rPr lang="en-US" altLang="zh-CN" sz="2000" kern="1200" dirty="0"/>
                <a:t>message</a:t>
              </a:r>
              <a:r>
                <a:rPr lang="zh-CN" altLang="en-US" sz="2000" kern="1200" dirty="0"/>
                <a:t> </a:t>
              </a:r>
              <a:r>
                <a:rPr lang="en-US" altLang="zh-CN" sz="2000" kern="1200" dirty="0"/>
                <a:t>will</a:t>
              </a:r>
              <a:r>
                <a:rPr lang="zh-CN" altLang="en-US" sz="2000" kern="1200" dirty="0"/>
                <a:t> </a:t>
              </a:r>
              <a:r>
                <a:rPr lang="en-US" altLang="zh-CN" sz="2000" kern="1200" dirty="0"/>
                <a:t>be</a:t>
              </a:r>
              <a:r>
                <a:rPr lang="zh-CN" altLang="en-US" sz="2000" kern="1200" dirty="0"/>
                <a:t> </a:t>
              </a:r>
              <a:r>
                <a:rPr lang="en-US" altLang="zh-CN" sz="2000" kern="1200" dirty="0"/>
                <a:t>rendered</a:t>
              </a:r>
              <a:r>
                <a:rPr lang="zh-CN" altLang="en-US" sz="2000" kern="1200" dirty="0"/>
                <a:t> </a:t>
              </a:r>
              <a:r>
                <a:rPr lang="en-US" altLang="zh-CN" sz="2000" dirty="0"/>
                <a:t>by</a:t>
              </a:r>
              <a:r>
                <a:rPr lang="zh-CN" altLang="en-US" sz="2000" dirty="0"/>
                <a:t> </a:t>
              </a:r>
              <a:r>
                <a:rPr lang="en-US" altLang="zh-CN" sz="2000" dirty="0"/>
                <a:t>Layout</a:t>
              </a:r>
              <a:r>
                <a:rPr lang="zh-CN" altLang="en-US" sz="2000" dirty="0"/>
                <a:t> </a:t>
              </a:r>
              <a:r>
                <a:rPr lang="en-US" altLang="zh-CN" sz="2000" dirty="0" err="1"/>
                <a:t>receiverchat.xml</a:t>
              </a:r>
              <a:r>
                <a:rPr lang="en-US" altLang="zh-CN" sz="2000" dirty="0"/>
                <a:t>,</a:t>
              </a:r>
              <a:r>
                <a:rPr lang="zh-CN" altLang="en-US" sz="2000" dirty="0"/>
                <a:t> </a:t>
              </a:r>
              <a:r>
                <a:rPr lang="en-US" altLang="zh-CN" sz="2000" dirty="0"/>
                <a:t>while</a:t>
              </a:r>
              <a:r>
                <a:rPr lang="zh-CN" altLang="en-US" sz="2000" dirty="0"/>
                <a:t> </a:t>
              </a:r>
              <a:r>
                <a:rPr lang="en-US" altLang="zh-CN" sz="2000" dirty="0"/>
                <a:t>the</a:t>
              </a:r>
              <a:r>
                <a:rPr lang="zh-CN" altLang="en-US" sz="2000" dirty="0"/>
                <a:t> </a:t>
              </a:r>
              <a:r>
                <a:rPr lang="en-US" altLang="zh-CN" sz="2000" dirty="0"/>
                <a:t>sender</a:t>
              </a:r>
              <a:r>
                <a:rPr lang="zh-CN" altLang="en-US" sz="2000" dirty="0"/>
                <a:t> </a:t>
              </a:r>
              <a:r>
                <a:rPr lang="en-US" altLang="zh-CN" sz="2000" dirty="0"/>
                <a:t>message</a:t>
              </a:r>
              <a:r>
                <a:rPr lang="zh-CN" altLang="en-US" sz="2000" dirty="0"/>
                <a:t> </a:t>
              </a:r>
              <a:r>
                <a:rPr lang="en-US" altLang="zh-CN" sz="2000" dirty="0"/>
                <a:t>will</a:t>
              </a:r>
              <a:r>
                <a:rPr lang="zh-CN" altLang="en-US" sz="2000" dirty="0"/>
                <a:t> </a:t>
              </a:r>
              <a:r>
                <a:rPr lang="en-US" altLang="zh-CN" sz="2000" dirty="0"/>
                <a:t>be</a:t>
              </a:r>
              <a:r>
                <a:rPr lang="zh-CN" altLang="en-US" sz="2000" dirty="0"/>
                <a:t> </a:t>
              </a:r>
              <a:r>
                <a:rPr lang="en-US" altLang="zh-CN" sz="2000" dirty="0"/>
                <a:t>rendered</a:t>
              </a:r>
              <a:r>
                <a:rPr lang="zh-CN" altLang="en-US" sz="2000" dirty="0"/>
                <a:t> </a:t>
              </a:r>
              <a:r>
                <a:rPr lang="en-US" altLang="zh-CN" sz="2000" dirty="0"/>
                <a:t>with</a:t>
              </a:r>
              <a:r>
                <a:rPr lang="zh-CN" altLang="en-US" sz="2000" dirty="0"/>
                <a:t> </a:t>
              </a:r>
              <a:r>
                <a:rPr lang="en-US" altLang="zh-CN" sz="2000" dirty="0"/>
                <a:t>Layout</a:t>
              </a:r>
              <a:r>
                <a:rPr lang="zh-CN" altLang="en-US" sz="2000" dirty="0"/>
                <a:t> </a:t>
              </a:r>
              <a:r>
                <a:rPr lang="en-US" altLang="zh-CN" sz="2000" dirty="0" err="1"/>
                <a:t>senderchat.xml</a:t>
              </a:r>
              <a:endParaRPr lang="en-US" altLang="zh-CN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02311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3BD73-19E8-C570-2CD4-74CD2F3FA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Screen</a:t>
            </a:r>
            <a:r>
              <a:rPr lang="zh-CN" altLang="en-US" dirty="0"/>
              <a:t> </a:t>
            </a:r>
            <a:r>
              <a:rPr lang="en-US" altLang="zh-CN" dirty="0"/>
              <a:t>list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C439624-620C-754B-A68A-224EB36BCB83}"/>
              </a:ext>
            </a:extLst>
          </p:cNvPr>
          <p:cNvGrpSpPr/>
          <p:nvPr/>
        </p:nvGrpSpPr>
        <p:grpSpPr>
          <a:xfrm>
            <a:off x="1251678" y="1198179"/>
            <a:ext cx="9725355" cy="5507421"/>
            <a:chOff x="2539" y="1777233"/>
            <a:chExt cx="2476500" cy="28548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89A02A0-2C13-3767-9D46-E9CD8080CCED}"/>
                </a:ext>
              </a:extLst>
            </p:cNvPr>
            <p:cNvSpPr/>
            <p:nvPr/>
          </p:nvSpPr>
          <p:spPr>
            <a:xfrm>
              <a:off x="2539" y="1777233"/>
              <a:ext cx="2476500" cy="2854800"/>
            </a:xfrm>
            <a:prstGeom prst="rect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6C7A6A0-B385-4EA4-D7FE-3894E4B3EC11}"/>
                </a:ext>
              </a:extLst>
            </p:cNvPr>
            <p:cNvSpPr txBox="1"/>
            <p:nvPr/>
          </p:nvSpPr>
          <p:spPr>
            <a:xfrm>
              <a:off x="2539" y="1777233"/>
              <a:ext cx="2476500" cy="28548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6680" tIns="106680" rIns="142240" bIns="160020" numCol="1" spcCol="1270" anchor="t" anchorCtr="0">
              <a:noAutofit/>
            </a:bodyPr>
            <a:lstStyle/>
            <a:p>
              <a:pPr marL="342900" lvl="1" indent="-342900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US" altLang="zh-CN" kern="1200" dirty="0"/>
                <a:t>There</a:t>
              </a:r>
              <a:r>
                <a:rPr lang="zh-CN" altLang="en-US" kern="1200" dirty="0"/>
                <a:t> </a:t>
              </a:r>
              <a:r>
                <a:rPr lang="en-US" altLang="zh-CN" kern="1200" dirty="0"/>
                <a:t>are</a:t>
              </a:r>
              <a:r>
                <a:rPr lang="zh-CN" altLang="en-US" kern="1200" dirty="0"/>
                <a:t> </a:t>
              </a:r>
              <a:r>
                <a:rPr lang="en-US" altLang="zh-CN" kern="1200" dirty="0"/>
                <a:t>in</a:t>
              </a:r>
              <a:r>
                <a:rPr lang="zh-CN" altLang="en-US" kern="1200" dirty="0"/>
                <a:t> </a:t>
              </a:r>
              <a:r>
                <a:rPr lang="en-US" altLang="zh-CN" kern="1200" dirty="0"/>
                <a:t>total</a:t>
              </a:r>
              <a:r>
                <a:rPr lang="zh-CN" altLang="en-US" kern="1200" dirty="0"/>
                <a:t> </a:t>
              </a:r>
              <a:r>
                <a:rPr lang="en-US" altLang="zh-CN" kern="1200" dirty="0"/>
                <a:t>xx</a:t>
              </a:r>
              <a:r>
                <a:rPr lang="zh-CN" altLang="en-US" kern="1200" dirty="0"/>
                <a:t> </a:t>
              </a:r>
              <a:r>
                <a:rPr lang="en-US" altLang="zh-CN" kern="1200" dirty="0"/>
                <a:t>screens</a:t>
              </a:r>
              <a:r>
                <a:rPr lang="zh-CN" altLang="en-US" kern="1200" dirty="0"/>
                <a:t> </a:t>
              </a:r>
              <a:r>
                <a:rPr lang="en-US" altLang="zh-CN" kern="1200" dirty="0"/>
                <a:t>for</a:t>
              </a:r>
              <a:r>
                <a:rPr lang="zh-CN" altLang="en-US" kern="1200" dirty="0"/>
                <a:t> </a:t>
              </a:r>
              <a:r>
                <a:rPr lang="en-US" altLang="zh-CN" kern="1200" dirty="0"/>
                <a:t>our</a:t>
              </a:r>
              <a:r>
                <a:rPr lang="zh-CN" altLang="en-US" kern="1200" dirty="0"/>
                <a:t> </a:t>
              </a:r>
              <a:r>
                <a:rPr lang="en-US" altLang="zh-CN" kern="1200" dirty="0"/>
                <a:t>app</a:t>
              </a:r>
              <a:r>
                <a:rPr lang="zh-CN" altLang="en-US" kern="1200" dirty="0"/>
                <a:t> </a:t>
              </a:r>
              <a:r>
                <a:rPr lang="en-US" altLang="zh-CN" kern="1200" dirty="0"/>
                <a:t>including:</a:t>
              </a:r>
            </a:p>
            <a:p>
              <a:pPr marL="342900" lvl="1" indent="-342900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US" altLang="zh-CN" dirty="0"/>
                <a:t>Login/Register screen</a:t>
              </a:r>
            </a:p>
            <a:p>
              <a:pPr marL="342900" lvl="1" indent="-342900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US" altLang="zh-CN" dirty="0"/>
                <a:t>Home screen</a:t>
              </a:r>
            </a:p>
            <a:p>
              <a:pPr marL="800100" lvl="2" indent="-342900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Courier New" panose="02070309020205020404" pitchFamily="49" charset="0"/>
                <a:buChar char="o"/>
              </a:pPr>
              <a:r>
                <a:rPr lang="en-US" altLang="zh-CN" kern="1200" dirty="0"/>
                <a:t>Recycler</a:t>
              </a:r>
              <a:r>
                <a:rPr lang="zh-CN" altLang="en-US" kern="1200" dirty="0"/>
                <a:t> </a:t>
              </a:r>
              <a:r>
                <a:rPr lang="en-US" altLang="zh-CN" kern="1200" dirty="0"/>
                <a:t>grid</a:t>
              </a:r>
              <a:r>
                <a:rPr lang="zh-CN" altLang="en-US" kern="1200" dirty="0"/>
                <a:t> </a:t>
              </a:r>
              <a:r>
                <a:rPr lang="en-US" altLang="zh-CN" dirty="0"/>
                <a:t>for</a:t>
              </a:r>
              <a:r>
                <a:rPr lang="zh-CN" altLang="en-US" dirty="0"/>
                <a:t> </a:t>
              </a:r>
              <a:r>
                <a:rPr lang="en-US" altLang="zh-CN" dirty="0"/>
                <a:t>each</a:t>
              </a:r>
              <a:r>
                <a:rPr lang="zh-CN" altLang="en-US" dirty="0"/>
                <a:t> </a:t>
              </a:r>
              <a:r>
                <a:rPr lang="en-US" altLang="zh-CN" dirty="0"/>
                <a:t>event.</a:t>
              </a:r>
            </a:p>
            <a:p>
              <a:pPr marL="342900" lvl="1" indent="-342900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US" altLang="zh-CN" dirty="0"/>
                <a:t>Event screen</a:t>
              </a:r>
            </a:p>
            <a:p>
              <a:pPr marL="800100" lvl="2" indent="-342900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Courier New" panose="02070309020205020404" pitchFamily="49" charset="0"/>
                <a:buChar char="o"/>
              </a:pPr>
              <a:r>
                <a:rPr lang="en-US" altLang="zh-CN" kern="1200" dirty="0"/>
                <a:t>Recycler</a:t>
              </a:r>
              <a:r>
                <a:rPr lang="zh-CN" altLang="en-US" kern="1200" dirty="0"/>
                <a:t> </a:t>
              </a:r>
              <a:r>
                <a:rPr lang="en-US" altLang="zh-CN" kern="1200" dirty="0"/>
                <a:t>row</a:t>
              </a:r>
              <a:r>
                <a:rPr lang="zh-CN" altLang="en-US" kern="1200" dirty="0"/>
                <a:t> </a:t>
              </a:r>
              <a:r>
                <a:rPr lang="en-US" altLang="zh-CN" dirty="0"/>
                <a:t>for</a:t>
              </a:r>
              <a:r>
                <a:rPr lang="zh-CN" altLang="en-US" dirty="0"/>
                <a:t> </a:t>
              </a:r>
              <a:r>
                <a:rPr lang="en-US" altLang="zh-CN" dirty="0"/>
                <a:t>each</a:t>
              </a:r>
              <a:r>
                <a:rPr lang="zh-CN" altLang="en-US" dirty="0"/>
                <a:t> </a:t>
              </a:r>
              <a:r>
                <a:rPr lang="en-US" altLang="zh-CN" dirty="0"/>
                <a:t>participant.</a:t>
              </a:r>
            </a:p>
            <a:p>
              <a:pPr marL="342900" lvl="1" indent="-342900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US" altLang="zh-CN" dirty="0"/>
                <a:t>Post screen </a:t>
              </a:r>
            </a:p>
            <a:p>
              <a:pPr marL="342900" lvl="1" indent="-342900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US" altLang="zh-CN" dirty="0"/>
                <a:t>Profile screen</a:t>
              </a:r>
            </a:p>
            <a:p>
              <a:pPr marL="342900" lvl="1" indent="-342900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US" altLang="zh-CN" dirty="0"/>
                <a:t>Setting Screen</a:t>
              </a:r>
            </a:p>
            <a:p>
              <a:pPr marL="342900" lvl="1" indent="-342900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US" altLang="zh-CN" dirty="0"/>
                <a:t>Follower/Following</a:t>
              </a:r>
              <a:r>
                <a:rPr lang="zh-CN" altLang="en-US" dirty="0"/>
                <a:t> </a:t>
              </a:r>
              <a:r>
                <a:rPr lang="en-US" altLang="zh-CN" dirty="0"/>
                <a:t>manager</a:t>
              </a:r>
              <a:r>
                <a:rPr lang="zh-CN" altLang="en-US" dirty="0"/>
                <a:t> </a:t>
              </a:r>
              <a:r>
                <a:rPr lang="en-US" altLang="zh-CN" dirty="0"/>
                <a:t>screen</a:t>
              </a:r>
            </a:p>
            <a:p>
              <a:pPr marL="800100" lvl="2" indent="-342900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Courier New" panose="02070309020205020404" pitchFamily="49" charset="0"/>
                <a:buChar char="o"/>
              </a:pPr>
              <a:r>
                <a:rPr lang="en-US" altLang="zh-CN" kern="1200" dirty="0"/>
                <a:t>Recycler</a:t>
              </a:r>
              <a:r>
                <a:rPr lang="zh-CN" altLang="en-US" kern="1200" dirty="0"/>
                <a:t> </a:t>
              </a:r>
              <a:r>
                <a:rPr lang="en-US" altLang="zh-CN" kern="1200" dirty="0"/>
                <a:t>row</a:t>
              </a:r>
              <a:r>
                <a:rPr lang="zh-CN" altLang="en-US" kern="1200" dirty="0"/>
                <a:t> </a:t>
              </a:r>
              <a:r>
                <a:rPr lang="en-US" altLang="zh-CN" dirty="0"/>
                <a:t>for</a:t>
              </a:r>
              <a:r>
                <a:rPr lang="zh-CN" altLang="en-US" dirty="0"/>
                <a:t> </a:t>
              </a:r>
              <a:r>
                <a:rPr lang="en-US" altLang="zh-CN" dirty="0"/>
                <a:t>each</a:t>
              </a:r>
              <a:r>
                <a:rPr lang="zh-CN" altLang="en-US" dirty="0"/>
                <a:t> </a:t>
              </a:r>
              <a:r>
                <a:rPr lang="en-US" altLang="zh-CN" dirty="0"/>
                <a:t>follower/following</a:t>
              </a:r>
              <a:r>
                <a:rPr lang="zh-CN" altLang="en-US" dirty="0"/>
                <a:t> </a:t>
              </a:r>
              <a:r>
                <a:rPr lang="en-US" altLang="zh-CN" dirty="0"/>
                <a:t>user</a:t>
              </a:r>
            </a:p>
            <a:p>
              <a:pPr marL="342900" lvl="1" indent="-342900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US" altLang="zh-CN" dirty="0"/>
                <a:t>Chat</a:t>
              </a:r>
              <a:r>
                <a:rPr lang="zh-CN" altLang="en-US" dirty="0"/>
                <a:t> </a:t>
              </a:r>
              <a:r>
                <a:rPr lang="en-US" altLang="zh-CN" dirty="0"/>
                <a:t>list</a:t>
              </a:r>
              <a:r>
                <a:rPr lang="zh-CN" altLang="en-US" dirty="0"/>
                <a:t> </a:t>
              </a:r>
              <a:r>
                <a:rPr lang="en-US" altLang="zh-CN" dirty="0"/>
                <a:t>manager</a:t>
              </a:r>
              <a:r>
                <a:rPr lang="zh-CN" altLang="en-US" dirty="0"/>
                <a:t> </a:t>
              </a:r>
              <a:r>
                <a:rPr lang="en-US" altLang="zh-CN" dirty="0"/>
                <a:t>screen</a:t>
              </a:r>
            </a:p>
            <a:p>
              <a:pPr marL="800100" lvl="2" indent="-342900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Courier New" panose="02070309020205020404" pitchFamily="49" charset="0"/>
                <a:buChar char="o"/>
              </a:pPr>
              <a:r>
                <a:rPr lang="en-US" altLang="zh-CN" dirty="0"/>
                <a:t>Recycler</a:t>
              </a:r>
              <a:r>
                <a:rPr lang="zh-CN" altLang="en-US" dirty="0"/>
                <a:t> </a:t>
              </a:r>
              <a:r>
                <a:rPr lang="en-US" altLang="zh-CN" dirty="0"/>
                <a:t>row</a:t>
              </a:r>
              <a:r>
                <a:rPr lang="zh-CN" altLang="en-US" dirty="0"/>
                <a:t> </a:t>
              </a:r>
              <a:r>
                <a:rPr lang="en-US" altLang="zh-CN" dirty="0"/>
                <a:t>for</a:t>
              </a:r>
              <a:r>
                <a:rPr lang="zh-CN" altLang="en-US" dirty="0"/>
                <a:t> </a:t>
              </a:r>
              <a:r>
                <a:rPr lang="en-US" altLang="zh-CN" dirty="0"/>
                <a:t>each</a:t>
              </a:r>
              <a:r>
                <a:rPr lang="zh-CN" altLang="en-US" dirty="0"/>
                <a:t> </a:t>
              </a:r>
              <a:r>
                <a:rPr lang="en-US" altLang="zh-CN" dirty="0"/>
                <a:t>chat</a:t>
              </a:r>
            </a:p>
            <a:p>
              <a:pPr marL="342900" lvl="1" indent="-342900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US" altLang="zh-CN" kern="1200" dirty="0"/>
                <a:t>Chat</a:t>
              </a:r>
              <a:r>
                <a:rPr lang="zh-CN" altLang="en-US" kern="1200" dirty="0"/>
                <a:t> </a:t>
              </a:r>
              <a:r>
                <a:rPr lang="en-US" altLang="zh-CN" kern="1200" dirty="0"/>
                <a:t>room</a:t>
              </a:r>
              <a:r>
                <a:rPr lang="zh-CN" altLang="en-US" kern="1200" dirty="0"/>
                <a:t> </a:t>
              </a:r>
              <a:r>
                <a:rPr lang="en-US" altLang="zh-CN" kern="1200" dirty="0"/>
                <a:t>screen</a:t>
              </a:r>
            </a:p>
            <a:p>
              <a:pPr marL="800100" lvl="2" indent="-342900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Courier New" panose="02070309020205020404" pitchFamily="49" charset="0"/>
                <a:buChar char="o"/>
              </a:pPr>
              <a:r>
                <a:rPr lang="en-US" altLang="zh-CN" dirty="0"/>
                <a:t>Recycler</a:t>
              </a:r>
              <a:r>
                <a:rPr lang="zh-CN" altLang="en-US" dirty="0"/>
                <a:t> </a:t>
              </a:r>
              <a:r>
                <a:rPr lang="en-US" altLang="zh-CN" dirty="0"/>
                <a:t>row</a:t>
              </a:r>
              <a:r>
                <a:rPr lang="zh-CN" altLang="en-US" dirty="0"/>
                <a:t> </a:t>
              </a:r>
              <a:r>
                <a:rPr lang="en-US" altLang="zh-CN" dirty="0"/>
                <a:t>for</a:t>
              </a:r>
              <a:r>
                <a:rPr lang="zh-CN" altLang="en-US" dirty="0"/>
                <a:t> </a:t>
              </a:r>
              <a:r>
                <a:rPr lang="en-US" altLang="zh-CN" dirty="0"/>
                <a:t>each</a:t>
              </a:r>
              <a:r>
                <a:rPr lang="zh-CN" altLang="en-US" dirty="0"/>
                <a:t> </a:t>
              </a:r>
              <a:r>
                <a:rPr lang="en-US" altLang="zh-CN" dirty="0"/>
                <a:t>receiver</a:t>
              </a:r>
              <a:r>
                <a:rPr lang="zh-CN" altLang="en-US" dirty="0"/>
                <a:t> </a:t>
              </a:r>
              <a:r>
                <a:rPr lang="en-US" altLang="zh-CN" dirty="0"/>
                <a:t>and</a:t>
              </a:r>
              <a:r>
                <a:rPr lang="zh-CN" altLang="en-US" dirty="0"/>
                <a:t> </a:t>
              </a:r>
              <a:r>
                <a:rPr lang="en-US" altLang="zh-CN" dirty="0"/>
                <a:t>sender</a:t>
              </a:r>
              <a:r>
                <a:rPr lang="zh-CN" altLang="en-US" dirty="0"/>
                <a:t> </a:t>
              </a:r>
              <a:r>
                <a:rPr lang="en-US" altLang="zh-CN" dirty="0"/>
                <a:t>message</a:t>
              </a:r>
            </a:p>
            <a:p>
              <a:pPr marL="457200" lvl="2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en-US" altLang="zh-CN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69032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C4826-3193-197F-1BB3-C6D9998AA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 / register screen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B25758C-E80E-2AF9-628B-621B69765FB5}"/>
              </a:ext>
            </a:extLst>
          </p:cNvPr>
          <p:cNvGrpSpPr/>
          <p:nvPr/>
        </p:nvGrpSpPr>
        <p:grpSpPr>
          <a:xfrm>
            <a:off x="7724751" y="1629304"/>
            <a:ext cx="4006821" cy="3909647"/>
            <a:chOff x="2539" y="1777233"/>
            <a:chExt cx="2476500" cy="28548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0705F96-F10E-66E4-A7F8-62223BFBB540}"/>
                </a:ext>
              </a:extLst>
            </p:cNvPr>
            <p:cNvSpPr/>
            <p:nvPr/>
          </p:nvSpPr>
          <p:spPr>
            <a:xfrm>
              <a:off x="2539" y="1777233"/>
              <a:ext cx="2476500" cy="2854800"/>
            </a:xfrm>
            <a:prstGeom prst="rect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FCCD80A-AFE2-A3D2-6BDC-CA3E4092C44F}"/>
                </a:ext>
              </a:extLst>
            </p:cNvPr>
            <p:cNvSpPr txBox="1"/>
            <p:nvPr/>
          </p:nvSpPr>
          <p:spPr>
            <a:xfrm>
              <a:off x="2539" y="1777233"/>
              <a:ext cx="2476500" cy="28548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6680" tIns="106680" rIns="142240" bIns="160020" numCol="1" spcCol="1270" anchor="t" anchorCtr="0">
              <a:noAutofit/>
            </a:bodyPr>
            <a:lstStyle/>
            <a:p>
              <a:pPr marL="342900" lvl="1" indent="-342900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US" altLang="zh-CN" sz="2000" kern="1200" dirty="0"/>
                <a:t>This</a:t>
              </a:r>
              <a:r>
                <a:rPr lang="zh-CN" altLang="en-US" sz="2000" kern="1200" dirty="0"/>
                <a:t> </a:t>
              </a:r>
              <a:r>
                <a:rPr lang="en-US" altLang="zh-CN" sz="2000" kern="1200" dirty="0"/>
                <a:t>is login/register screen</a:t>
              </a:r>
            </a:p>
            <a:p>
              <a:pPr marL="342900" lvl="1" indent="-342900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endParaRPr lang="en-US" altLang="zh-CN" sz="2000" kern="1200" dirty="0"/>
            </a:p>
            <a:p>
              <a:pPr marL="342900" lvl="1" indent="-342900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US" altLang="zh-CN" sz="2000" kern="1200" dirty="0"/>
                <a:t>We will build these two screens for users to login or register.</a:t>
              </a:r>
            </a:p>
            <a:p>
              <a:pPr marL="342900" lvl="1" indent="-342900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endParaRPr lang="en-US" altLang="zh-CN" sz="2000" kern="1200" dirty="0"/>
            </a:p>
            <a:p>
              <a:pPr marL="342900" lvl="1" indent="-342900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US" altLang="zh-CN" sz="2000" dirty="0"/>
                <a:t>Login screen will be populated by ‘Login’</a:t>
              </a:r>
            </a:p>
            <a:p>
              <a:pPr marL="342900" lvl="1" indent="-342900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US" altLang="zh-CN" sz="2000" kern="1200" dirty="0"/>
                <a:t>Register screen will be populated by ‘</a:t>
              </a:r>
              <a:r>
                <a:rPr lang="en-US" altLang="zh-CN" sz="2000" dirty="0"/>
                <a:t>Register’</a:t>
              </a:r>
              <a:endParaRPr lang="en-US" altLang="zh-CN" sz="2000" kern="1200" dirty="0"/>
            </a:p>
            <a:p>
              <a:pPr marL="342900" lvl="1" indent="-342900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endParaRPr lang="en-US" altLang="zh-CN" sz="2000" dirty="0"/>
            </a:p>
          </p:txBody>
        </p:sp>
      </p:grpSp>
      <p:pic>
        <p:nvPicPr>
          <p:cNvPr id="9" name="Picture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BC82879-A504-FB1A-FFC0-CBBB60600F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678" y="1369733"/>
            <a:ext cx="2286000" cy="5194300"/>
          </a:xfrm>
          <a:prstGeom prst="rect">
            <a:avLst/>
          </a:prstGeom>
        </p:spPr>
      </p:pic>
      <p:pic>
        <p:nvPicPr>
          <p:cNvPr id="15" name="Picture 1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8890356-62D2-2021-2ACB-811FB903AA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5278" y="1369733"/>
            <a:ext cx="2376416" cy="519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849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52EEC0C9-9274-FBA1-4FAD-6DDDE454CF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07" r="2229"/>
          <a:stretch/>
        </p:blipFill>
        <p:spPr>
          <a:xfrm>
            <a:off x="522517" y="1470962"/>
            <a:ext cx="2464484" cy="446471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F6B2147-C225-C213-9FF4-CF9D757770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1690" y="1470962"/>
            <a:ext cx="2513015" cy="44647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46C4826-3193-197F-1BB3-C6D9998AA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Home Screen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2C62AF-0C69-5A86-0980-3958039E843D}"/>
              </a:ext>
            </a:extLst>
          </p:cNvPr>
          <p:cNvSpPr txBox="1"/>
          <p:nvPr/>
        </p:nvSpPr>
        <p:spPr>
          <a:xfrm>
            <a:off x="1081675" y="2579369"/>
            <a:ext cx="1515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Recycler</a:t>
            </a:r>
            <a:r>
              <a:rPr lang="zh-CN" altLang="en-US" dirty="0"/>
              <a:t> </a:t>
            </a:r>
            <a:r>
              <a:rPr lang="en-US" altLang="zh-CN" dirty="0"/>
              <a:t>View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A3636C-5410-69D8-A108-6CDC5C5254CC}"/>
              </a:ext>
            </a:extLst>
          </p:cNvPr>
          <p:cNvSpPr txBox="1"/>
          <p:nvPr/>
        </p:nvSpPr>
        <p:spPr>
          <a:xfrm>
            <a:off x="3624694" y="3653553"/>
            <a:ext cx="16994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One</a:t>
            </a:r>
            <a:r>
              <a:rPr lang="zh-CN" altLang="en-US" dirty="0"/>
              <a:t> </a:t>
            </a:r>
            <a:r>
              <a:rPr lang="en-US" altLang="zh-CN" dirty="0"/>
              <a:t>row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Recycler</a:t>
            </a:r>
            <a:r>
              <a:rPr lang="zh-CN" altLang="en-US" dirty="0"/>
              <a:t> </a:t>
            </a:r>
            <a:r>
              <a:rPr lang="en-US" altLang="zh-CN" dirty="0"/>
              <a:t>View</a:t>
            </a:r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22A1D45-7F4E-FEA6-CF2F-6FE7F0F2E71D}"/>
              </a:ext>
            </a:extLst>
          </p:cNvPr>
          <p:cNvGrpSpPr/>
          <p:nvPr/>
        </p:nvGrpSpPr>
        <p:grpSpPr>
          <a:xfrm>
            <a:off x="6400973" y="1490855"/>
            <a:ext cx="5159461" cy="4449064"/>
            <a:chOff x="2539" y="1777233"/>
            <a:chExt cx="2476500" cy="28548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4914826-C500-B00A-8AD5-5F496EE39C0F}"/>
                </a:ext>
              </a:extLst>
            </p:cNvPr>
            <p:cNvSpPr/>
            <p:nvPr/>
          </p:nvSpPr>
          <p:spPr>
            <a:xfrm>
              <a:off x="2539" y="1777233"/>
              <a:ext cx="2476500" cy="2854800"/>
            </a:xfrm>
            <a:prstGeom prst="rect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EC59AB9-40CC-EAC0-F975-7D628F4B34AF}"/>
                </a:ext>
              </a:extLst>
            </p:cNvPr>
            <p:cNvSpPr txBox="1"/>
            <p:nvPr/>
          </p:nvSpPr>
          <p:spPr>
            <a:xfrm>
              <a:off x="2539" y="1777233"/>
              <a:ext cx="2476500" cy="28548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6680" tIns="106680" rIns="142240" bIns="160020" numCol="1" spcCol="1270" anchor="t" anchorCtr="0">
              <a:noAutofit/>
            </a:bodyPr>
            <a:lstStyle/>
            <a:p>
              <a:pPr marL="342900" lvl="1" indent="-342900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US" altLang="zh-CN" sz="2000" kern="1200" dirty="0"/>
                <a:t>This</a:t>
              </a:r>
              <a:r>
                <a:rPr lang="zh-CN" altLang="en-US" sz="2000" kern="1200" dirty="0"/>
                <a:t> </a:t>
              </a:r>
              <a:r>
                <a:rPr lang="en-US" altLang="zh-CN" sz="2000" kern="1200" dirty="0"/>
                <a:t>is</a:t>
              </a:r>
              <a:r>
                <a:rPr lang="zh-CN" altLang="en-US" sz="2000" kern="1200" dirty="0"/>
                <a:t> </a:t>
              </a:r>
              <a:r>
                <a:rPr lang="en-US" altLang="zh-CN" sz="2000" kern="1200" dirty="0"/>
                <a:t>the</a:t>
              </a:r>
              <a:r>
                <a:rPr lang="zh-CN" altLang="en-US" sz="2000" kern="1200" dirty="0"/>
                <a:t> </a:t>
              </a:r>
              <a:r>
                <a:rPr lang="en-US" altLang="zh-CN" sz="2000" kern="1200" dirty="0"/>
                <a:t>home screen,</a:t>
              </a:r>
              <a:r>
                <a:rPr lang="zh-CN" altLang="en-US" sz="2000" kern="1200" dirty="0"/>
                <a:t> </a:t>
              </a:r>
              <a:r>
                <a:rPr lang="en-US" altLang="zh-CN" sz="2000" kern="1200" dirty="0"/>
                <a:t>which contains </a:t>
              </a:r>
              <a:r>
                <a:rPr lang="en-US" altLang="zh-CN" sz="2000" dirty="0"/>
                <a:t>2 column </a:t>
              </a:r>
              <a:r>
                <a:rPr lang="en-US" altLang="zh-CN" sz="2000" kern="1200" dirty="0"/>
                <a:t>of </a:t>
              </a:r>
              <a:r>
                <a:rPr lang="en-US" altLang="zh-CN" sz="2000" dirty="0"/>
                <a:t>events and essential buttons to navigate to different pages</a:t>
              </a:r>
              <a:r>
                <a:rPr lang="en-US" altLang="zh-CN" sz="2000" kern="1200" dirty="0"/>
                <a:t>. </a:t>
              </a:r>
            </a:p>
            <a:p>
              <a:pPr marL="342900" lvl="1" indent="-342900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US" altLang="zh-CN" sz="2000" kern="1200" dirty="0"/>
                <a:t>Home Screen will be populated by </a:t>
              </a:r>
              <a:r>
                <a:rPr lang="en-US" altLang="zh-CN" sz="2000" kern="1200" dirty="0" err="1"/>
                <a:t>HomeFragment</a:t>
              </a:r>
              <a:endParaRPr lang="en-US" altLang="zh-CN" sz="2000" kern="1200" dirty="0"/>
            </a:p>
            <a:p>
              <a:pPr marL="342900" lvl="1" indent="-342900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US" altLang="zh-CN" sz="2000" kern="1200" dirty="0"/>
                <a:t>We will build the participant </a:t>
              </a:r>
              <a:r>
                <a:rPr lang="en-US" altLang="zh-CN" sz="2000" dirty="0"/>
                <a:t>list </a:t>
              </a:r>
              <a:r>
                <a:rPr lang="en-US" altLang="zh-CN" sz="2000" kern="1200" dirty="0"/>
                <a:t>using </a:t>
              </a:r>
              <a:r>
                <a:rPr lang="en-US" altLang="zh-CN" sz="2000" kern="1200" dirty="0" err="1"/>
                <a:t>RecyclerView</a:t>
              </a:r>
              <a:r>
                <a:rPr lang="en-US" altLang="zh-CN" sz="2000" kern="1200" dirty="0"/>
                <a:t>. Each grid of the </a:t>
              </a:r>
              <a:r>
                <a:rPr lang="en-US" altLang="zh-CN" sz="2000" kern="1200" dirty="0" err="1"/>
                <a:t>RecyclerView</a:t>
              </a:r>
              <a:r>
                <a:rPr lang="en-US" altLang="zh-CN" sz="2000" kern="1200" dirty="0"/>
                <a:t> is rendered from the Layout home_events_recycler_row.xml.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48067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F59A8384-0DDC-B8D3-0BDF-68C3C8F195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4"/>
          <a:stretch/>
        </p:blipFill>
        <p:spPr>
          <a:xfrm>
            <a:off x="3325823" y="1490855"/>
            <a:ext cx="2494810" cy="444482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92B1047-0932-817E-9375-2A7E7BEB93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709" y="1470962"/>
            <a:ext cx="2502317" cy="44647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46C4826-3193-197F-1BB3-C6D9998AA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Event Screen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2C62AF-0C69-5A86-0980-3958039E843D}"/>
              </a:ext>
            </a:extLst>
          </p:cNvPr>
          <p:cNvSpPr txBox="1"/>
          <p:nvPr/>
        </p:nvSpPr>
        <p:spPr>
          <a:xfrm>
            <a:off x="733398" y="5202372"/>
            <a:ext cx="1515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Recycler</a:t>
            </a:r>
            <a:r>
              <a:rPr lang="zh-CN" altLang="en-US" dirty="0"/>
              <a:t> </a:t>
            </a:r>
            <a:r>
              <a:rPr lang="en-US" altLang="zh-CN" dirty="0"/>
              <a:t>View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A3636C-5410-69D8-A108-6CDC5C5254CC}"/>
              </a:ext>
            </a:extLst>
          </p:cNvPr>
          <p:cNvSpPr txBox="1"/>
          <p:nvPr/>
        </p:nvSpPr>
        <p:spPr>
          <a:xfrm>
            <a:off x="3728211" y="2979697"/>
            <a:ext cx="16994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One</a:t>
            </a:r>
            <a:r>
              <a:rPr lang="zh-CN" altLang="en-US" dirty="0"/>
              <a:t> </a:t>
            </a:r>
            <a:r>
              <a:rPr lang="en-US" altLang="zh-CN" dirty="0"/>
              <a:t>row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Recycler</a:t>
            </a:r>
            <a:r>
              <a:rPr lang="zh-CN" altLang="en-US" dirty="0"/>
              <a:t> </a:t>
            </a:r>
            <a:r>
              <a:rPr lang="en-US" altLang="zh-CN" dirty="0"/>
              <a:t>View</a:t>
            </a:r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22A1D45-7F4E-FEA6-CF2F-6FE7F0F2E71D}"/>
              </a:ext>
            </a:extLst>
          </p:cNvPr>
          <p:cNvGrpSpPr/>
          <p:nvPr/>
        </p:nvGrpSpPr>
        <p:grpSpPr>
          <a:xfrm>
            <a:off x="6400973" y="1490855"/>
            <a:ext cx="5159461" cy="4449064"/>
            <a:chOff x="2539" y="1777233"/>
            <a:chExt cx="2476500" cy="28548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4914826-C500-B00A-8AD5-5F496EE39C0F}"/>
                </a:ext>
              </a:extLst>
            </p:cNvPr>
            <p:cNvSpPr/>
            <p:nvPr/>
          </p:nvSpPr>
          <p:spPr>
            <a:xfrm>
              <a:off x="2539" y="1777233"/>
              <a:ext cx="2476500" cy="2854800"/>
            </a:xfrm>
            <a:prstGeom prst="rect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EC59AB9-40CC-EAC0-F975-7D628F4B34AF}"/>
                </a:ext>
              </a:extLst>
            </p:cNvPr>
            <p:cNvSpPr txBox="1"/>
            <p:nvPr/>
          </p:nvSpPr>
          <p:spPr>
            <a:xfrm>
              <a:off x="2539" y="1777233"/>
              <a:ext cx="2476500" cy="28548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6680" tIns="106680" rIns="142240" bIns="160020" numCol="1" spcCol="1270" anchor="t" anchorCtr="0">
              <a:noAutofit/>
            </a:bodyPr>
            <a:lstStyle/>
            <a:p>
              <a:pPr marL="342900" lvl="1" indent="-342900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US" altLang="zh-CN" sz="2000" kern="1200" dirty="0"/>
                <a:t>This</a:t>
              </a:r>
              <a:r>
                <a:rPr lang="zh-CN" altLang="en-US" sz="2000" kern="1200" dirty="0"/>
                <a:t> </a:t>
              </a:r>
              <a:r>
                <a:rPr lang="en-US" altLang="zh-CN" sz="2000" kern="1200" dirty="0"/>
                <a:t>is</a:t>
              </a:r>
              <a:r>
                <a:rPr lang="zh-CN" altLang="en-US" sz="2000" kern="1200" dirty="0"/>
                <a:t> </a:t>
              </a:r>
              <a:r>
                <a:rPr lang="en-US" altLang="zh-CN" sz="2000" kern="1200" dirty="0"/>
                <a:t>the</a:t>
              </a:r>
              <a:r>
                <a:rPr lang="zh-CN" altLang="en-US" sz="2000" kern="1200" dirty="0"/>
                <a:t> </a:t>
              </a:r>
              <a:r>
                <a:rPr lang="en-US" altLang="zh-CN" sz="2000" kern="1200" dirty="0"/>
                <a:t>event screen,</a:t>
              </a:r>
              <a:r>
                <a:rPr lang="zh-CN" altLang="en-US" sz="2000" kern="1200" dirty="0"/>
                <a:t> </a:t>
              </a:r>
              <a:r>
                <a:rPr lang="en-US" altLang="zh-CN" sz="2000" kern="1200" dirty="0"/>
                <a:t>which includes information of an event, a list of participants, and buttons to interact with the event.</a:t>
              </a:r>
            </a:p>
            <a:p>
              <a:pPr marL="342900" lvl="1" indent="-342900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US" altLang="zh-CN" sz="2000" kern="1200" dirty="0"/>
                <a:t>Event Screen will be populated by </a:t>
              </a:r>
              <a:r>
                <a:rPr lang="en-US" altLang="zh-CN" sz="2000" kern="1200" dirty="0" err="1"/>
                <a:t>EventFragment</a:t>
              </a:r>
              <a:endParaRPr lang="en-US" altLang="zh-CN" sz="2000" kern="1200" dirty="0"/>
            </a:p>
            <a:p>
              <a:pPr marL="342900" lvl="1" indent="-342900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US" altLang="zh-CN" sz="2000" kern="1200" dirty="0"/>
                <a:t>We will build the participant list using </a:t>
              </a:r>
              <a:r>
                <a:rPr lang="en-US" altLang="zh-CN" sz="2000" kern="1200" dirty="0" err="1"/>
                <a:t>RecyclerView</a:t>
              </a:r>
              <a:r>
                <a:rPr lang="en-US" altLang="zh-CN" sz="2000" kern="1200" dirty="0"/>
                <a:t>. Each row of the </a:t>
              </a:r>
              <a:r>
                <a:rPr lang="en-US" altLang="zh-CN" sz="2000" kern="1200" dirty="0" err="1"/>
                <a:t>RecyclerView</a:t>
              </a:r>
              <a:r>
                <a:rPr lang="en-US" altLang="zh-CN" sz="2000" kern="1200" dirty="0"/>
                <a:t> is rendered from the Layout participant_recycler_row.xml.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52988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5087114-E889-E03B-0732-884980236C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318" y="1437522"/>
            <a:ext cx="2512008" cy="44647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46C4826-3193-197F-1BB3-C6D9998AA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Post Screen</a:t>
            </a:r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22A1D45-7F4E-FEA6-CF2F-6FE7F0F2E71D}"/>
              </a:ext>
            </a:extLst>
          </p:cNvPr>
          <p:cNvGrpSpPr/>
          <p:nvPr/>
        </p:nvGrpSpPr>
        <p:grpSpPr>
          <a:xfrm>
            <a:off x="6400973" y="1490855"/>
            <a:ext cx="5159461" cy="4449064"/>
            <a:chOff x="2539" y="1777233"/>
            <a:chExt cx="2476500" cy="28548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4914826-C500-B00A-8AD5-5F496EE39C0F}"/>
                </a:ext>
              </a:extLst>
            </p:cNvPr>
            <p:cNvSpPr/>
            <p:nvPr/>
          </p:nvSpPr>
          <p:spPr>
            <a:xfrm>
              <a:off x="2539" y="1777233"/>
              <a:ext cx="2476500" cy="2854800"/>
            </a:xfrm>
            <a:prstGeom prst="rect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EC59AB9-40CC-EAC0-F975-7D628F4B34AF}"/>
                </a:ext>
              </a:extLst>
            </p:cNvPr>
            <p:cNvSpPr txBox="1"/>
            <p:nvPr/>
          </p:nvSpPr>
          <p:spPr>
            <a:xfrm>
              <a:off x="2539" y="1777233"/>
              <a:ext cx="2476500" cy="28548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6680" tIns="106680" rIns="142240" bIns="160020" numCol="1" spcCol="1270" anchor="t" anchorCtr="0">
              <a:noAutofit/>
            </a:bodyPr>
            <a:lstStyle/>
            <a:p>
              <a:pPr marL="342900" lvl="1" indent="-342900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US" altLang="zh-CN" sz="2000" kern="1200" dirty="0"/>
                <a:t>This</a:t>
              </a:r>
              <a:r>
                <a:rPr lang="zh-CN" altLang="en-US" sz="2000" kern="1200" dirty="0"/>
                <a:t> </a:t>
              </a:r>
              <a:r>
                <a:rPr lang="en-US" altLang="zh-CN" sz="2000" kern="1200" dirty="0"/>
                <a:t>is</a:t>
              </a:r>
              <a:r>
                <a:rPr lang="zh-CN" altLang="en-US" sz="2000" kern="1200" dirty="0"/>
                <a:t> </a:t>
              </a:r>
              <a:r>
                <a:rPr lang="en-US" altLang="zh-CN" sz="2000" kern="1200" dirty="0"/>
                <a:t>the</a:t>
              </a:r>
              <a:r>
                <a:rPr lang="zh-CN" altLang="en-US" sz="2000" kern="1200" dirty="0"/>
                <a:t> </a:t>
              </a:r>
              <a:r>
                <a:rPr lang="en-US" altLang="zh-CN" sz="2000" kern="1200" dirty="0"/>
                <a:t>post screen,</a:t>
              </a:r>
              <a:r>
                <a:rPr lang="zh-CN" altLang="en-US" sz="2000" kern="1200" dirty="0"/>
                <a:t> </a:t>
              </a:r>
              <a:r>
                <a:rPr lang="en-US" altLang="zh-CN" sz="2000" kern="1200" dirty="0"/>
                <a:t>which </a:t>
              </a:r>
              <a:r>
                <a:rPr lang="en-US" altLang="zh-CN" sz="2000" dirty="0"/>
                <a:t>contains input areas for </a:t>
              </a:r>
              <a:r>
                <a:rPr lang="en-US" altLang="zh-CN" sz="2000" kern="1200" dirty="0"/>
                <a:t>users to setup and post event info.</a:t>
              </a:r>
            </a:p>
            <a:p>
              <a:pPr marL="342900" lvl="1" indent="-342900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US" altLang="zh-CN" sz="2000" dirty="0"/>
                <a:t>Post</a:t>
              </a:r>
              <a:r>
                <a:rPr lang="en-US" altLang="zh-CN" sz="2000" kern="1200" dirty="0"/>
                <a:t> Screen will be populated by </a:t>
              </a:r>
              <a:r>
                <a:rPr lang="en-US" altLang="zh-CN" sz="2000" kern="1200" dirty="0" err="1"/>
                <a:t>PostFragment</a:t>
              </a:r>
              <a:endParaRPr lang="en-US" altLang="zh-CN" sz="2000" kern="1200" dirty="0"/>
            </a:p>
            <a:p>
              <a:pPr marL="0" lvl="1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en-US" altLang="zh-CN" sz="20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21606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C4826-3193-197F-1BB3-C6D9998AA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Profile screen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B25758C-E80E-2AF9-628B-621B69765FB5}"/>
              </a:ext>
            </a:extLst>
          </p:cNvPr>
          <p:cNvGrpSpPr/>
          <p:nvPr/>
        </p:nvGrpSpPr>
        <p:grpSpPr>
          <a:xfrm>
            <a:off x="6095999" y="1308756"/>
            <a:ext cx="5657089" cy="5166859"/>
            <a:chOff x="2539" y="1777233"/>
            <a:chExt cx="2489798" cy="28548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0705F96-F10E-66E4-A7F8-62223BFBB540}"/>
                </a:ext>
              </a:extLst>
            </p:cNvPr>
            <p:cNvSpPr/>
            <p:nvPr/>
          </p:nvSpPr>
          <p:spPr>
            <a:xfrm>
              <a:off x="2539" y="1777233"/>
              <a:ext cx="2476500" cy="2854800"/>
            </a:xfrm>
            <a:prstGeom prst="rect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FCCD80A-AFE2-A3D2-6BDC-CA3E4092C44F}"/>
                </a:ext>
              </a:extLst>
            </p:cNvPr>
            <p:cNvSpPr txBox="1"/>
            <p:nvPr/>
          </p:nvSpPr>
          <p:spPr>
            <a:xfrm>
              <a:off x="15837" y="1777233"/>
              <a:ext cx="2476500" cy="28548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6680" tIns="106680" rIns="142240" bIns="160020" numCol="1" spcCol="1270" anchor="t" anchorCtr="0">
              <a:noAutofit/>
            </a:bodyPr>
            <a:lstStyle/>
            <a:p>
              <a:pPr marL="342900" lvl="1" indent="-342900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US" altLang="zh-CN" sz="2000" kern="1200" dirty="0"/>
                <a:t>This</a:t>
              </a:r>
              <a:r>
                <a:rPr lang="zh-CN" altLang="en-US" sz="2000" kern="1200" dirty="0"/>
                <a:t> </a:t>
              </a:r>
              <a:r>
                <a:rPr lang="en-US" altLang="zh-CN" sz="2000" kern="1200" dirty="0"/>
                <a:t>is </a:t>
              </a:r>
              <a:r>
                <a:rPr lang="en-US" altLang="zh-CN" sz="2000" dirty="0"/>
                <a:t>profile</a:t>
              </a:r>
              <a:r>
                <a:rPr lang="en-US" altLang="zh-CN" sz="2000" kern="1200" dirty="0"/>
                <a:t> screen will be populated by ‘Profile’. This screen contains a list of </a:t>
              </a:r>
              <a:r>
                <a:rPr lang="en-US" altLang="zh-CN" sz="2000" dirty="0"/>
                <a:t>the activities the user posted, all the activities the user joined or the activities a user added to favorite.</a:t>
              </a:r>
            </a:p>
            <a:p>
              <a:pPr marL="342900" lvl="1" indent="-342900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endParaRPr lang="en-US" altLang="zh-CN" sz="2000" dirty="0"/>
            </a:p>
            <a:p>
              <a:pPr marL="342900" lvl="1" indent="-342900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US" altLang="zh-CN" sz="2000" dirty="0"/>
                <a:t>We will build </a:t>
              </a:r>
              <a:r>
                <a:rPr lang="en-US" altLang="zh-CN" sz="2000" kern="1200" dirty="0"/>
                <a:t>the list using </a:t>
              </a:r>
              <a:r>
                <a:rPr lang="en-US" altLang="zh-CN" sz="2000" kern="1200" dirty="0" err="1"/>
                <a:t>RecyclerView</a:t>
              </a:r>
              <a:r>
                <a:rPr lang="en-US" altLang="zh-CN" sz="2000" kern="1200" dirty="0"/>
                <a:t>. Each row of the </a:t>
              </a:r>
              <a:r>
                <a:rPr lang="en-US" altLang="zh-CN" sz="2000" kern="1200" dirty="0" err="1"/>
                <a:t>RecyclerView</a:t>
              </a:r>
              <a:r>
                <a:rPr lang="en-US" altLang="zh-CN" sz="2000" kern="1200" dirty="0"/>
                <a:t> is rendered from the Layout </a:t>
              </a:r>
              <a:r>
                <a:rPr lang="en-US" altLang="zh-CN" sz="2000" kern="1200" dirty="0" err="1"/>
                <a:t>events_row.xml</a:t>
              </a:r>
              <a:r>
                <a:rPr lang="en-US" altLang="zh-CN" sz="2000" kern="1200" dirty="0"/>
                <a:t>. </a:t>
              </a:r>
            </a:p>
            <a:p>
              <a:pPr marL="342900" lvl="1" indent="-342900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US" altLang="zh-CN" sz="2000" dirty="0"/>
                <a:t>Since we add a customized toolbar inside, users can hide their information by scrolling down the list </a:t>
              </a:r>
              <a:r>
                <a:rPr lang="en-US" altLang="zh-CN" sz="2000"/>
                <a:t>of activities. </a:t>
              </a:r>
              <a:endParaRPr lang="en-US" altLang="zh-CN" sz="2000" kern="1200" dirty="0"/>
            </a:p>
            <a:p>
              <a:pPr marL="342900" lvl="1" indent="-342900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endParaRPr lang="en-US" altLang="zh-CN" sz="2000" kern="1200" dirty="0"/>
            </a:p>
            <a:p>
              <a:pPr marL="342900" lvl="1" indent="-342900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endParaRPr lang="en-US" altLang="zh-CN" sz="2000" kern="1200" dirty="0"/>
            </a:p>
            <a:p>
              <a:pPr marL="342900" lvl="1" indent="-342900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endParaRPr lang="en-US" altLang="zh-CN" sz="2000" dirty="0"/>
            </a:p>
            <a:p>
              <a:pPr marL="342900" lvl="1" indent="-342900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endParaRPr lang="en-US" altLang="zh-CN" sz="2000" kern="1200" dirty="0"/>
            </a:p>
            <a:p>
              <a:pPr marL="342900" lvl="1" indent="-342900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endParaRPr lang="en-US" altLang="zh-CN" sz="2000" kern="1200" dirty="0"/>
            </a:p>
          </p:txBody>
        </p:sp>
      </p:grp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7794F6E-1A93-DA80-C89A-438BA9E72A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8414"/>
          <a:stretch/>
        </p:blipFill>
        <p:spPr>
          <a:xfrm>
            <a:off x="438913" y="1308756"/>
            <a:ext cx="2541439" cy="4550741"/>
          </a:xfrm>
          <a:prstGeom prst="rect">
            <a:avLst/>
          </a:prstGeom>
        </p:spPr>
      </p:pic>
      <p:pic>
        <p:nvPicPr>
          <p:cNvPr id="7" name="Picture 6" descr="Chart&#10;&#10;Description automatically generated with low confidence">
            <a:extLst>
              <a:ext uri="{FF2B5EF4-FFF2-40B4-BE49-F238E27FC236}">
                <a16:creationId xmlns:a16="http://schemas.microsoft.com/office/drawing/2014/main" id="{F19EBB72-4AAF-925E-17F6-237294B611A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67" t="2258" r="2163"/>
          <a:stretch/>
        </p:blipFill>
        <p:spPr>
          <a:xfrm>
            <a:off x="3087118" y="1308756"/>
            <a:ext cx="2902115" cy="455074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2EA56FB-0B10-98D2-F05E-56CC20AEEB51}"/>
              </a:ext>
            </a:extLst>
          </p:cNvPr>
          <p:cNvSpPr txBox="1"/>
          <p:nvPr/>
        </p:nvSpPr>
        <p:spPr>
          <a:xfrm>
            <a:off x="3849968" y="3646950"/>
            <a:ext cx="18256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One</a:t>
            </a:r>
            <a:r>
              <a:rPr lang="zh-CN" altLang="en-US" dirty="0"/>
              <a:t> </a:t>
            </a:r>
            <a:r>
              <a:rPr lang="en-US" altLang="zh-CN" dirty="0"/>
              <a:t>row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Recycler</a:t>
            </a:r>
            <a:r>
              <a:rPr lang="zh-CN" altLang="en-US" dirty="0"/>
              <a:t> </a:t>
            </a:r>
            <a:r>
              <a:rPr lang="en-US" altLang="zh-CN" dirty="0"/>
              <a:t>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410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C4826-3193-197F-1BB3-C6D9998AA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screen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B25758C-E80E-2AF9-628B-621B69765FB5}"/>
              </a:ext>
            </a:extLst>
          </p:cNvPr>
          <p:cNvGrpSpPr/>
          <p:nvPr/>
        </p:nvGrpSpPr>
        <p:grpSpPr>
          <a:xfrm>
            <a:off x="7724751" y="1629304"/>
            <a:ext cx="4006821" cy="3909647"/>
            <a:chOff x="2539" y="1777233"/>
            <a:chExt cx="2476500" cy="28548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0705F96-F10E-66E4-A7F8-62223BFBB540}"/>
                </a:ext>
              </a:extLst>
            </p:cNvPr>
            <p:cNvSpPr/>
            <p:nvPr/>
          </p:nvSpPr>
          <p:spPr>
            <a:xfrm>
              <a:off x="2539" y="1777233"/>
              <a:ext cx="2476500" cy="2854800"/>
            </a:xfrm>
            <a:prstGeom prst="rect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FCCD80A-AFE2-A3D2-6BDC-CA3E4092C44F}"/>
                </a:ext>
              </a:extLst>
            </p:cNvPr>
            <p:cNvSpPr txBox="1"/>
            <p:nvPr/>
          </p:nvSpPr>
          <p:spPr>
            <a:xfrm>
              <a:off x="2539" y="1777233"/>
              <a:ext cx="2476500" cy="28548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6680" tIns="106680" rIns="142240" bIns="160020" numCol="1" spcCol="1270" anchor="t" anchorCtr="0">
              <a:noAutofit/>
            </a:bodyPr>
            <a:lstStyle/>
            <a:p>
              <a:pPr marL="342900" lvl="1" indent="-342900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US" altLang="zh-CN" sz="2000" kern="1200" dirty="0"/>
                <a:t>This</a:t>
              </a:r>
              <a:r>
                <a:rPr lang="zh-CN" altLang="en-US" sz="2000" kern="1200" dirty="0"/>
                <a:t> </a:t>
              </a:r>
              <a:r>
                <a:rPr lang="en-US" altLang="zh-CN" sz="2000" kern="1200" dirty="0"/>
                <a:t>is setting screen which will be populated by ‘Setting’</a:t>
              </a:r>
            </a:p>
            <a:p>
              <a:pPr marL="342900" lvl="1" indent="-342900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endParaRPr lang="en-US" altLang="zh-CN" sz="2000" kern="1200" dirty="0"/>
            </a:p>
            <a:p>
              <a:pPr marL="342900" lvl="1" indent="-342900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US" altLang="zh-CN" sz="2000" kern="1200" dirty="0"/>
                <a:t>We will build an </a:t>
              </a:r>
              <a:r>
                <a:rPr lang="en-US" altLang="zh-CN" sz="2000" kern="1200" dirty="0" err="1"/>
                <a:t>imageview</a:t>
              </a:r>
              <a:r>
                <a:rPr lang="en-US" altLang="zh-CN" sz="2000" kern="1200" dirty="0"/>
                <a:t> for user to update user’s icon, four </a:t>
              </a:r>
              <a:r>
                <a:rPr lang="en-US" altLang="zh-CN" sz="2000" kern="1200" dirty="0" err="1"/>
                <a:t>edittext</a:t>
              </a:r>
              <a:r>
                <a:rPr lang="en-US" altLang="zh-CN" sz="2000" kern="1200" dirty="0"/>
                <a:t> for user to update user’s information and a button to save the changes.</a:t>
              </a:r>
              <a:endParaRPr lang="en-US" altLang="zh-CN" sz="2000" dirty="0"/>
            </a:p>
          </p:txBody>
        </p:sp>
      </p:grpSp>
      <p:pic>
        <p:nvPicPr>
          <p:cNvPr id="4" name="Picture 3" descr="A picture containing table&#10;&#10;Description automatically generated">
            <a:extLst>
              <a:ext uri="{FF2B5EF4-FFF2-40B4-BE49-F238E27FC236}">
                <a16:creationId xmlns:a16="http://schemas.microsoft.com/office/drawing/2014/main" id="{63A71946-A4F5-668B-D00B-55092CCBB1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88" b="1303"/>
          <a:stretch/>
        </p:blipFill>
        <p:spPr>
          <a:xfrm>
            <a:off x="1251678" y="1629304"/>
            <a:ext cx="2073918" cy="4501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6963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C4826-3193-197F-1BB3-C6D9998AA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Follower</a:t>
            </a:r>
            <a:r>
              <a:rPr lang="zh-CN" altLang="en-US" dirty="0"/>
              <a:t> </a:t>
            </a:r>
            <a:r>
              <a:rPr lang="en-US" altLang="zh-CN" dirty="0"/>
              <a:t>Manager</a:t>
            </a:r>
            <a:r>
              <a:rPr lang="zh-CN" altLang="en-US" dirty="0"/>
              <a:t> </a:t>
            </a:r>
            <a:r>
              <a:rPr lang="en-US" altLang="zh-CN" dirty="0"/>
              <a:t>Screen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88D800-E77B-F8DB-7677-99CC02C7DB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007" y="1510748"/>
            <a:ext cx="2563368" cy="444906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A9D1664-43D5-3024-7F93-67FBF11FAC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7924" y="1470962"/>
            <a:ext cx="2562461" cy="44888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42C62AF-0C69-5A86-0980-3958039E843D}"/>
              </a:ext>
            </a:extLst>
          </p:cNvPr>
          <p:cNvSpPr txBox="1"/>
          <p:nvPr/>
        </p:nvSpPr>
        <p:spPr>
          <a:xfrm>
            <a:off x="925901" y="3646950"/>
            <a:ext cx="1515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Recycler</a:t>
            </a:r>
            <a:r>
              <a:rPr lang="zh-CN" altLang="en-US" dirty="0"/>
              <a:t> </a:t>
            </a:r>
            <a:r>
              <a:rPr lang="en-US" altLang="zh-CN" dirty="0"/>
              <a:t>View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A3636C-5410-69D8-A108-6CDC5C5254CC}"/>
              </a:ext>
            </a:extLst>
          </p:cNvPr>
          <p:cNvSpPr txBox="1"/>
          <p:nvPr/>
        </p:nvSpPr>
        <p:spPr>
          <a:xfrm>
            <a:off x="3849968" y="3646950"/>
            <a:ext cx="16994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One</a:t>
            </a:r>
            <a:r>
              <a:rPr lang="zh-CN" altLang="en-US" dirty="0"/>
              <a:t> </a:t>
            </a:r>
            <a:r>
              <a:rPr lang="en-US" altLang="zh-CN" dirty="0"/>
              <a:t>row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Recycler</a:t>
            </a:r>
            <a:r>
              <a:rPr lang="zh-CN" altLang="en-US" dirty="0"/>
              <a:t> </a:t>
            </a:r>
            <a:r>
              <a:rPr lang="en-US" altLang="zh-CN" dirty="0"/>
              <a:t>View</a:t>
            </a:r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22A1D45-7F4E-FEA6-CF2F-6FE7F0F2E71D}"/>
              </a:ext>
            </a:extLst>
          </p:cNvPr>
          <p:cNvGrpSpPr/>
          <p:nvPr/>
        </p:nvGrpSpPr>
        <p:grpSpPr>
          <a:xfrm>
            <a:off x="6400973" y="1490855"/>
            <a:ext cx="5159461" cy="4449064"/>
            <a:chOff x="2539" y="1777233"/>
            <a:chExt cx="2476500" cy="28548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4914826-C500-B00A-8AD5-5F496EE39C0F}"/>
                </a:ext>
              </a:extLst>
            </p:cNvPr>
            <p:cNvSpPr/>
            <p:nvPr/>
          </p:nvSpPr>
          <p:spPr>
            <a:xfrm>
              <a:off x="2539" y="1777233"/>
              <a:ext cx="2476500" cy="2854800"/>
            </a:xfrm>
            <a:prstGeom prst="rect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EC59AB9-40CC-EAC0-F975-7D628F4B34AF}"/>
                </a:ext>
              </a:extLst>
            </p:cNvPr>
            <p:cNvSpPr txBox="1"/>
            <p:nvPr/>
          </p:nvSpPr>
          <p:spPr>
            <a:xfrm>
              <a:off x="2539" y="1777233"/>
              <a:ext cx="2476500" cy="28548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6680" tIns="106680" rIns="142240" bIns="160020" numCol="1" spcCol="1270" anchor="t" anchorCtr="0">
              <a:noAutofit/>
            </a:bodyPr>
            <a:lstStyle/>
            <a:p>
              <a:pPr marL="342900" lvl="1" indent="-342900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US" altLang="zh-CN" sz="2000" kern="1200" dirty="0"/>
                <a:t>This</a:t>
              </a:r>
              <a:r>
                <a:rPr lang="zh-CN" altLang="en-US" sz="2000" kern="1200" dirty="0"/>
                <a:t> </a:t>
              </a:r>
              <a:r>
                <a:rPr lang="en-US" altLang="zh-CN" sz="2000" kern="1200" dirty="0"/>
                <a:t>is</a:t>
              </a:r>
              <a:r>
                <a:rPr lang="zh-CN" altLang="en-US" sz="2000" kern="1200" dirty="0"/>
                <a:t> </a:t>
              </a:r>
              <a:r>
                <a:rPr lang="en-US" altLang="zh-CN" sz="2000" kern="1200" dirty="0"/>
                <a:t>the</a:t>
              </a:r>
              <a:r>
                <a:rPr lang="zh-CN" altLang="en-US" sz="2000" kern="1200" dirty="0"/>
                <a:t> </a:t>
              </a:r>
              <a:r>
                <a:rPr lang="en-US" altLang="zh-CN" sz="2000" kern="1200" dirty="0"/>
                <a:t>Follower/Following</a:t>
              </a:r>
              <a:r>
                <a:rPr lang="zh-CN" altLang="en-US" sz="2000" kern="1200" dirty="0"/>
                <a:t> </a:t>
              </a:r>
              <a:r>
                <a:rPr lang="en-US" altLang="zh-CN" sz="2000" kern="1200" dirty="0"/>
                <a:t>manager</a:t>
              </a:r>
              <a:r>
                <a:rPr lang="zh-CN" altLang="en-US" sz="2000" kern="1200" dirty="0"/>
                <a:t> </a:t>
              </a:r>
              <a:r>
                <a:rPr lang="en-US" altLang="zh-CN" sz="2000" kern="1200" dirty="0"/>
                <a:t>screen,</a:t>
              </a:r>
              <a:r>
                <a:rPr lang="zh-CN" altLang="en-US" sz="2000" kern="1200" dirty="0"/>
                <a:t> </a:t>
              </a:r>
              <a:r>
                <a:rPr lang="en-US" altLang="zh-CN" sz="2000" kern="1200" dirty="0"/>
                <a:t>which contains a list of followers/following</a:t>
              </a:r>
              <a:r>
                <a:rPr lang="zh-CN" altLang="en-US" sz="2000" kern="1200" dirty="0"/>
                <a:t> </a:t>
              </a:r>
              <a:r>
                <a:rPr lang="en-US" altLang="zh-CN" sz="2000" kern="1200" dirty="0"/>
                <a:t>users. </a:t>
              </a:r>
            </a:p>
            <a:p>
              <a:pPr marL="0" lvl="1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en-US" altLang="zh-CN" sz="2000" kern="1200" dirty="0"/>
            </a:p>
            <a:p>
              <a:pPr marL="342900" lvl="1" indent="-342900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US" altLang="zh-CN" sz="2000" kern="1200" dirty="0"/>
                <a:t>We will build the list using </a:t>
              </a:r>
              <a:r>
                <a:rPr lang="en-US" altLang="zh-CN" sz="2000" kern="1200" dirty="0" err="1"/>
                <a:t>RecyclerView</a:t>
              </a:r>
              <a:r>
                <a:rPr lang="en-US" altLang="zh-CN" sz="2000" kern="1200" dirty="0"/>
                <a:t>. Each row of the </a:t>
              </a:r>
              <a:r>
                <a:rPr lang="en-US" altLang="zh-CN" sz="2000" kern="1200" dirty="0" err="1"/>
                <a:t>RecyclerView</a:t>
              </a:r>
              <a:r>
                <a:rPr lang="en-US" altLang="zh-CN" sz="2000" kern="1200" dirty="0"/>
                <a:t> is rendered from the Layout </a:t>
              </a:r>
              <a:r>
                <a:rPr lang="en-US" altLang="zh-CN" sz="2000" kern="1200" dirty="0" err="1"/>
                <a:t>followers_recycler_row.xml</a:t>
              </a:r>
              <a:r>
                <a:rPr lang="en-US" altLang="zh-CN" sz="2000" kern="1200" dirty="0"/>
                <a:t>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5986448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Custom 2">
      <a:dk1>
        <a:srgbClr val="000000"/>
      </a:dk1>
      <a:lt1>
        <a:srgbClr val="FFFFFF"/>
      </a:lt1>
      <a:dk2>
        <a:srgbClr val="7BBBE3"/>
      </a:dk2>
      <a:lt2>
        <a:srgbClr val="F3F3F2"/>
      </a:lt2>
      <a:accent1>
        <a:srgbClr val="FDBE58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280</TotalTime>
  <Words>638</Words>
  <Application>Microsoft Office PowerPoint</Application>
  <PresentationFormat>Widescreen</PresentationFormat>
  <Paragraphs>73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Courier New</vt:lpstr>
      <vt:lpstr>Gill Sans MT</vt:lpstr>
      <vt:lpstr>Impact</vt:lpstr>
      <vt:lpstr>Badge</vt:lpstr>
      <vt:lpstr>PowerPoint Presentation</vt:lpstr>
      <vt:lpstr>Screen list</vt:lpstr>
      <vt:lpstr>Login / register screen</vt:lpstr>
      <vt:lpstr>Home Screen</vt:lpstr>
      <vt:lpstr>Event Screen</vt:lpstr>
      <vt:lpstr>Post Screen</vt:lpstr>
      <vt:lpstr>Profile screen</vt:lpstr>
      <vt:lpstr>Setting screen</vt:lpstr>
      <vt:lpstr>Follower Manager Screen</vt:lpstr>
      <vt:lpstr>Chat list Manager Screen</vt:lpstr>
      <vt:lpstr>Chat Room Screen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CHEN HUANYUE</dc:creator>
  <cp:lastModifiedBy>Shoukang Hong</cp:lastModifiedBy>
  <cp:revision>26</cp:revision>
  <dcterms:created xsi:type="dcterms:W3CDTF">2023-03-13T22:40:17Z</dcterms:created>
  <dcterms:modified xsi:type="dcterms:W3CDTF">2023-03-30T22:39:13Z</dcterms:modified>
</cp:coreProperties>
</file>