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52C2953-1EDA-49D7-A461-FA059AAC6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Covid</a:t>
            </a:r>
            <a:r>
              <a:rPr dirty="0"/>
              <a:t> </a:t>
            </a:r>
            <a:r>
              <a:rPr lang="it-IT" dirty="0"/>
              <a:t>T</a:t>
            </a:r>
            <a:r>
              <a:rPr dirty="0"/>
              <a:t>ask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 overview">
            <a:extLst>
              <a:ext uri="{FF2B5EF4-FFF2-40B4-BE49-F238E27FC236}">
                <a16:creationId xmlns:a16="http://schemas.microsoft.com/office/drawing/2014/main" id="{83693EA2-59BD-4012-8281-FFE8CDA71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 develop Deaths">
            <a:extLst>
              <a:ext uri="{FF2B5EF4-FFF2-40B4-BE49-F238E27FC236}">
                <a16:creationId xmlns:a16="http://schemas.microsoft.com/office/drawing/2014/main" id="{B5BF3775-8860-4D9A-B042-7E1A5E7A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Covid Task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Task</dc:title>
  <dc:creator>Alessandro Ferrari</dc:creator>
  <cp:lastModifiedBy>Alessandro Ferrari</cp:lastModifiedBy>
  <cp:revision>1</cp:revision>
  <dcterms:created xsi:type="dcterms:W3CDTF">2021-02-10T14:20:28Z</dcterms:created>
  <dcterms:modified xsi:type="dcterms:W3CDTF">2021-02-10T13:58:24Z</dcterms:modified>
</cp:coreProperties>
</file>