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B818A49-360C-479F-B790-685F5BD1E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 on </a:t>
            </a:r>
            <a:r>
              <a:rPr lang="en-US" dirty="0" smtClean="0"/>
              <a:t>COVID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DFB7024-76BF-4EE8-BC33-E316F8E5D2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Carmen Ambrosone – February 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 overview">
            <a:extLst>
              <a:ext uri="{FF2B5EF4-FFF2-40B4-BE49-F238E27FC236}">
                <a16:creationId xmlns:a16="http://schemas.microsoft.com/office/drawing/2014/main" id="{447F73DF-98A3-488D-976C-097FF2B6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 develop Deaths">
            <a:extLst>
              <a:ext uri="{FF2B5EF4-FFF2-40B4-BE49-F238E27FC236}">
                <a16:creationId xmlns:a16="http://schemas.microsoft.com/office/drawing/2014/main" id="{9935E351-4FCC-4F78-B43A-7981B2A80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Case study on COVID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COVID</dc:title>
  <dc:creator>Ferrari, Alessandro, SKY</dc:creator>
  <cp:lastModifiedBy>Ferrari, Alessandro, SKY</cp:lastModifiedBy>
  <cp:revision>1</cp:revision>
  <dcterms:created xsi:type="dcterms:W3CDTF">2021-02-10T19:39:50Z</dcterms:created>
  <dcterms:modified xsi:type="dcterms:W3CDTF">2021-02-10T19:43:44Z</dcterms:modified>
</cp:coreProperties>
</file>